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23BEE-7055-4F5B-9512-8C29DB75396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0CB7841-58A8-44A1-9962-CDB88CC25AB1}">
      <dgm:prSet phldrT="[Texto]"/>
      <dgm:spPr/>
      <dgm:t>
        <a:bodyPr/>
        <a:lstStyle/>
        <a:p>
          <a:r>
            <a:rPr lang="es-ES" dirty="0">
              <a:solidFill>
                <a:srgbClr val="FF0000"/>
              </a:solidFill>
            </a:rPr>
            <a:t>GET</a:t>
          </a:r>
        </a:p>
      </dgm:t>
    </dgm:pt>
    <dgm:pt modelId="{336B655E-63D8-4E31-BB28-137E9127ADC0}" type="parTrans" cxnId="{F52FBFD3-1B19-47D5-AE8B-22B5403A995E}">
      <dgm:prSet/>
      <dgm:spPr/>
      <dgm:t>
        <a:bodyPr/>
        <a:lstStyle/>
        <a:p>
          <a:endParaRPr lang="es-ES"/>
        </a:p>
      </dgm:t>
    </dgm:pt>
    <dgm:pt modelId="{9899F3BD-A646-43C9-B0B0-84BAC0FB1F87}" type="sibTrans" cxnId="{F52FBFD3-1B19-47D5-AE8B-22B5403A995E}">
      <dgm:prSet/>
      <dgm:spPr/>
      <dgm:t>
        <a:bodyPr/>
        <a:lstStyle/>
        <a:p>
          <a:endParaRPr lang="es-ES"/>
        </a:p>
      </dgm:t>
    </dgm:pt>
    <dgm:pt modelId="{CAE8306A-A5D1-41CF-8903-C4B6D3FCD26C}">
      <dgm:prSet/>
      <dgm:spPr/>
      <dgm:t>
        <a:bodyPr/>
        <a:lstStyle/>
        <a:p>
          <a:endParaRPr lang="es-ES"/>
        </a:p>
      </dgm:t>
    </dgm:pt>
    <dgm:pt modelId="{02CC7906-2084-42DA-9D71-4F3A3A14857C}" type="parTrans" cxnId="{8EDC5FBF-86E8-40C3-B5F9-5679C12740B9}">
      <dgm:prSet/>
      <dgm:spPr/>
      <dgm:t>
        <a:bodyPr/>
        <a:lstStyle/>
        <a:p>
          <a:endParaRPr lang="es-ES"/>
        </a:p>
      </dgm:t>
    </dgm:pt>
    <dgm:pt modelId="{215BC4AC-41A3-4EEE-AB6D-C1A0F69D2B22}" type="sibTrans" cxnId="{8EDC5FBF-86E8-40C3-B5F9-5679C12740B9}">
      <dgm:prSet/>
      <dgm:spPr/>
      <dgm:t>
        <a:bodyPr/>
        <a:lstStyle/>
        <a:p>
          <a:endParaRPr lang="es-ES"/>
        </a:p>
      </dgm:t>
    </dgm:pt>
    <dgm:pt modelId="{A39CBEDA-1FCF-4C0A-9F61-4D95A4BF7337}">
      <dgm:prSet/>
      <dgm:spPr/>
      <dgm:t>
        <a:bodyPr/>
        <a:lstStyle/>
        <a:p>
          <a:endParaRPr lang="es-ES"/>
        </a:p>
      </dgm:t>
    </dgm:pt>
    <dgm:pt modelId="{A80493F9-0BA5-4540-8FB7-B93834EDCA6C}" type="parTrans" cxnId="{78538DC2-9E41-46A0-9FCA-1F9B63557084}">
      <dgm:prSet/>
      <dgm:spPr/>
      <dgm:t>
        <a:bodyPr/>
        <a:lstStyle/>
        <a:p>
          <a:endParaRPr lang="es-ES"/>
        </a:p>
      </dgm:t>
    </dgm:pt>
    <dgm:pt modelId="{CD84D12D-86AD-4B31-8E11-456BCA2D0DF1}" type="sibTrans" cxnId="{78538DC2-9E41-46A0-9FCA-1F9B63557084}">
      <dgm:prSet/>
      <dgm:spPr/>
      <dgm:t>
        <a:bodyPr/>
        <a:lstStyle/>
        <a:p>
          <a:endParaRPr lang="es-ES"/>
        </a:p>
      </dgm:t>
    </dgm:pt>
    <dgm:pt modelId="{F21B3A73-3890-4940-9632-EF068BC44099}">
      <dgm:prSet/>
      <dgm:spPr/>
      <dgm:t>
        <a:bodyPr/>
        <a:lstStyle/>
        <a:p>
          <a:endParaRPr lang="es-ES"/>
        </a:p>
      </dgm:t>
    </dgm:pt>
    <dgm:pt modelId="{427AB9B2-087F-4E5C-9F92-22CA2F7FC5EB}" type="parTrans" cxnId="{E8611BF2-2F47-40B6-9260-ABB27B0E6D14}">
      <dgm:prSet/>
      <dgm:spPr/>
      <dgm:t>
        <a:bodyPr/>
        <a:lstStyle/>
        <a:p>
          <a:endParaRPr lang="es-ES"/>
        </a:p>
      </dgm:t>
    </dgm:pt>
    <dgm:pt modelId="{2F3FD223-B02E-49EB-9952-2EF356CB1ABE}" type="sibTrans" cxnId="{E8611BF2-2F47-40B6-9260-ABB27B0E6D14}">
      <dgm:prSet/>
      <dgm:spPr/>
      <dgm:t>
        <a:bodyPr/>
        <a:lstStyle/>
        <a:p>
          <a:endParaRPr lang="es-ES"/>
        </a:p>
      </dgm:t>
    </dgm:pt>
    <dgm:pt modelId="{5F97D78F-A7E9-4111-AC77-3BE27B01CF31}">
      <dgm:prSet/>
      <dgm:spPr/>
      <dgm:t>
        <a:bodyPr/>
        <a:lstStyle/>
        <a:p>
          <a:endParaRPr lang="es-ES"/>
        </a:p>
      </dgm:t>
    </dgm:pt>
    <dgm:pt modelId="{2F8A5015-4DCB-4B7A-81B5-7662C9BE0034}" type="parTrans" cxnId="{4AC6650C-9F74-457C-9DDE-36B3455C9EE9}">
      <dgm:prSet/>
      <dgm:spPr/>
      <dgm:t>
        <a:bodyPr/>
        <a:lstStyle/>
        <a:p>
          <a:endParaRPr lang="es-ES"/>
        </a:p>
      </dgm:t>
    </dgm:pt>
    <dgm:pt modelId="{3EE65811-67D9-429A-897E-6E2D910295FB}" type="sibTrans" cxnId="{4AC6650C-9F74-457C-9DDE-36B3455C9EE9}">
      <dgm:prSet/>
      <dgm:spPr/>
      <dgm:t>
        <a:bodyPr/>
        <a:lstStyle/>
        <a:p>
          <a:endParaRPr lang="es-ES"/>
        </a:p>
      </dgm:t>
    </dgm:pt>
    <dgm:pt modelId="{4C68685D-5E97-4521-B70A-D9B9A82A99D1}">
      <dgm:prSet/>
      <dgm:spPr/>
      <dgm:t>
        <a:bodyPr/>
        <a:lstStyle/>
        <a:p>
          <a:r>
            <a:rPr lang="es-CO" b="1" dirty="0"/>
            <a:t>THINK</a:t>
          </a:r>
          <a:endParaRPr lang="es-CO" dirty="0"/>
        </a:p>
      </dgm:t>
    </dgm:pt>
    <dgm:pt modelId="{BC9195E2-588A-4F69-ACF6-124687C0CB28}" type="parTrans" cxnId="{5FAC28B5-247B-45C1-AC33-C2FFE5C55E54}">
      <dgm:prSet/>
      <dgm:spPr/>
      <dgm:t>
        <a:bodyPr/>
        <a:lstStyle/>
        <a:p>
          <a:endParaRPr lang="es-ES"/>
        </a:p>
      </dgm:t>
    </dgm:pt>
    <dgm:pt modelId="{7D2CE8C9-98D6-4C1C-8C0C-F20B16FD71D3}" type="sibTrans" cxnId="{5FAC28B5-247B-45C1-AC33-C2FFE5C55E54}">
      <dgm:prSet/>
      <dgm:spPr/>
      <dgm:t>
        <a:bodyPr/>
        <a:lstStyle/>
        <a:p>
          <a:endParaRPr lang="es-ES"/>
        </a:p>
      </dgm:t>
    </dgm:pt>
    <dgm:pt modelId="{DD5F7030-964E-4F30-BE67-053A7B39151D}">
      <dgm:prSet/>
      <dgm:spPr/>
      <dgm:t>
        <a:bodyPr/>
        <a:lstStyle/>
        <a:p>
          <a:r>
            <a:rPr lang="es-CO" b="1"/>
            <a:t>THINK</a:t>
          </a:r>
          <a:endParaRPr lang="es-CO"/>
        </a:p>
      </dgm:t>
    </dgm:pt>
    <dgm:pt modelId="{FB27BA09-5B05-4A75-9411-8657FAD9E0B2}" type="parTrans" cxnId="{951CE49B-7F47-4DFB-BE4A-C438E249CD4D}">
      <dgm:prSet/>
      <dgm:spPr/>
      <dgm:t>
        <a:bodyPr/>
        <a:lstStyle/>
        <a:p>
          <a:endParaRPr lang="es-ES"/>
        </a:p>
      </dgm:t>
    </dgm:pt>
    <dgm:pt modelId="{534724C1-0476-4BCC-9419-95150983EC45}" type="sibTrans" cxnId="{951CE49B-7F47-4DFB-BE4A-C438E249CD4D}">
      <dgm:prSet/>
      <dgm:spPr/>
      <dgm:t>
        <a:bodyPr/>
        <a:lstStyle/>
        <a:p>
          <a:endParaRPr lang="es-ES"/>
        </a:p>
      </dgm:t>
    </dgm:pt>
    <dgm:pt modelId="{374D4D2C-321B-4221-90BD-D27AE19974DE}">
      <dgm:prSet/>
      <dgm:spPr/>
      <dgm:t>
        <a:bodyPr/>
        <a:lstStyle/>
        <a:p>
          <a:endParaRPr lang="es-ES"/>
        </a:p>
      </dgm:t>
    </dgm:pt>
    <dgm:pt modelId="{BE96361D-5520-4170-AE55-92B7DD69DFA9}" type="parTrans" cxnId="{18DF6061-62EA-49A4-B0AA-C47C727C16C9}">
      <dgm:prSet/>
      <dgm:spPr/>
      <dgm:t>
        <a:bodyPr/>
        <a:lstStyle/>
        <a:p>
          <a:endParaRPr lang="es-ES"/>
        </a:p>
      </dgm:t>
    </dgm:pt>
    <dgm:pt modelId="{6C70C64B-49E3-4E5E-8121-1403C335BAF1}" type="sibTrans" cxnId="{18DF6061-62EA-49A4-B0AA-C47C727C16C9}">
      <dgm:prSet/>
      <dgm:spPr/>
      <dgm:t>
        <a:bodyPr/>
        <a:lstStyle/>
        <a:p>
          <a:endParaRPr lang="es-ES"/>
        </a:p>
      </dgm:t>
    </dgm:pt>
    <dgm:pt modelId="{5391AF02-D265-45DB-844B-3E55C3EE9A18}" type="pres">
      <dgm:prSet presAssocID="{06823BEE-7055-4F5B-9512-8C29DB75396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10E8DDA-21BA-482D-B17E-12CAB1930451}" type="pres">
      <dgm:prSet presAssocID="{5F97D78F-A7E9-4111-AC77-3BE27B01CF31}" presName="Accent1" presStyleCnt="0"/>
      <dgm:spPr/>
    </dgm:pt>
    <dgm:pt modelId="{1BBD7F0A-386F-4184-A8FF-BD7F7A983C4D}" type="pres">
      <dgm:prSet presAssocID="{5F97D78F-A7E9-4111-AC77-3BE27B01CF31}" presName="Accent" presStyleLbl="node1" presStyleIdx="0" presStyleCnt="7"/>
      <dgm:spPr/>
    </dgm:pt>
    <dgm:pt modelId="{9EEA392D-2F22-4F4C-A771-AEEE44AF7D08}" type="pres">
      <dgm:prSet presAssocID="{5F97D78F-A7E9-4111-AC77-3BE27B01CF31}" presName="Parent1" presStyleLbl="revTx" presStyleIdx="0" presStyleCnt="7">
        <dgm:presLayoutVars>
          <dgm:chMax val="1"/>
          <dgm:chPref val="1"/>
          <dgm:bulletEnabled val="1"/>
        </dgm:presLayoutVars>
      </dgm:prSet>
      <dgm:spPr/>
    </dgm:pt>
    <dgm:pt modelId="{7829C273-0555-4207-9C98-49DAF37E60AC}" type="pres">
      <dgm:prSet presAssocID="{F21B3A73-3890-4940-9632-EF068BC44099}" presName="Accent2" presStyleCnt="0"/>
      <dgm:spPr/>
    </dgm:pt>
    <dgm:pt modelId="{2BFB45F9-6E0E-4BC8-B373-11B46DA8C0CB}" type="pres">
      <dgm:prSet presAssocID="{F21B3A73-3890-4940-9632-EF068BC44099}" presName="Accent" presStyleLbl="node1" presStyleIdx="1" presStyleCnt="7"/>
      <dgm:spPr/>
    </dgm:pt>
    <dgm:pt modelId="{52FCEAB4-43E6-42C1-B161-69F84B7D8AF0}" type="pres">
      <dgm:prSet presAssocID="{F21B3A73-3890-4940-9632-EF068BC44099}" presName="Parent2" presStyleLbl="revTx" presStyleIdx="1" presStyleCnt="7">
        <dgm:presLayoutVars>
          <dgm:chMax val="1"/>
          <dgm:chPref val="1"/>
          <dgm:bulletEnabled val="1"/>
        </dgm:presLayoutVars>
      </dgm:prSet>
      <dgm:spPr/>
    </dgm:pt>
    <dgm:pt modelId="{C1272346-9B62-4DCE-A9AE-18F9F1478EC8}" type="pres">
      <dgm:prSet presAssocID="{A39CBEDA-1FCF-4C0A-9F61-4D95A4BF7337}" presName="Accent3" presStyleCnt="0"/>
      <dgm:spPr/>
    </dgm:pt>
    <dgm:pt modelId="{BB09EB52-EC96-4793-95FA-AC705D2C6B1F}" type="pres">
      <dgm:prSet presAssocID="{A39CBEDA-1FCF-4C0A-9F61-4D95A4BF7337}" presName="Accent" presStyleLbl="node1" presStyleIdx="2" presStyleCnt="7"/>
      <dgm:spPr/>
    </dgm:pt>
    <dgm:pt modelId="{8A1B6427-5A08-4299-98E9-7CC4FDB0909E}" type="pres">
      <dgm:prSet presAssocID="{A39CBEDA-1FCF-4C0A-9F61-4D95A4BF7337}" presName="Parent3" presStyleLbl="revTx" presStyleIdx="2" presStyleCnt="7">
        <dgm:presLayoutVars>
          <dgm:chMax val="1"/>
          <dgm:chPref val="1"/>
          <dgm:bulletEnabled val="1"/>
        </dgm:presLayoutVars>
      </dgm:prSet>
      <dgm:spPr/>
    </dgm:pt>
    <dgm:pt modelId="{E122F04C-A7D0-4B9A-BE88-1EE93D5481AE}" type="pres">
      <dgm:prSet presAssocID="{CAE8306A-A5D1-41CF-8903-C4B6D3FCD26C}" presName="Accent4" presStyleCnt="0"/>
      <dgm:spPr/>
    </dgm:pt>
    <dgm:pt modelId="{DB1A7543-25A8-4076-BEB9-794D8658F8D3}" type="pres">
      <dgm:prSet presAssocID="{CAE8306A-A5D1-41CF-8903-C4B6D3FCD26C}" presName="Accent" presStyleLbl="node1" presStyleIdx="3" presStyleCnt="7"/>
      <dgm:spPr/>
    </dgm:pt>
    <dgm:pt modelId="{915D1A35-C053-4162-A789-D096D97F5517}" type="pres">
      <dgm:prSet presAssocID="{CAE8306A-A5D1-41CF-8903-C4B6D3FCD26C}" presName="Parent4" presStyleLbl="revTx" presStyleIdx="3" presStyleCnt="7">
        <dgm:presLayoutVars>
          <dgm:chMax val="1"/>
          <dgm:chPref val="1"/>
          <dgm:bulletEnabled val="1"/>
        </dgm:presLayoutVars>
      </dgm:prSet>
      <dgm:spPr/>
    </dgm:pt>
    <dgm:pt modelId="{1A03F330-4FA2-4A47-BFB9-97E89FB86C14}" type="pres">
      <dgm:prSet presAssocID="{50CB7841-58A8-44A1-9962-CDB88CC25AB1}" presName="Accent5" presStyleCnt="0"/>
      <dgm:spPr/>
    </dgm:pt>
    <dgm:pt modelId="{3DDD7142-417A-429B-A651-79D6A8FA21CD}" type="pres">
      <dgm:prSet presAssocID="{50CB7841-58A8-44A1-9962-CDB88CC25AB1}" presName="Accent" presStyleLbl="node1" presStyleIdx="4" presStyleCnt="7"/>
      <dgm:spPr/>
    </dgm:pt>
    <dgm:pt modelId="{524F6CA7-DEB6-4577-8D1A-F3D4AF1C5262}" type="pres">
      <dgm:prSet presAssocID="{50CB7841-58A8-44A1-9962-CDB88CC25AB1}" presName="Parent5" presStyleLbl="revTx" presStyleIdx="4" presStyleCnt="7">
        <dgm:presLayoutVars>
          <dgm:chMax val="1"/>
          <dgm:chPref val="1"/>
          <dgm:bulletEnabled val="1"/>
        </dgm:presLayoutVars>
      </dgm:prSet>
      <dgm:spPr/>
    </dgm:pt>
    <dgm:pt modelId="{BA97B710-76A7-4DA0-8B74-23F5CBC37911}" type="pres">
      <dgm:prSet presAssocID="{4C68685D-5E97-4521-B70A-D9B9A82A99D1}" presName="Accent6" presStyleCnt="0"/>
      <dgm:spPr/>
    </dgm:pt>
    <dgm:pt modelId="{E117B72A-0D18-4B61-9BBD-29974DF6BE45}" type="pres">
      <dgm:prSet presAssocID="{4C68685D-5E97-4521-B70A-D9B9A82A99D1}" presName="Accent" presStyleLbl="node1" presStyleIdx="5" presStyleCnt="7"/>
      <dgm:spPr/>
    </dgm:pt>
    <dgm:pt modelId="{830950C7-467B-4809-AD43-EBC16B9EDF61}" type="pres">
      <dgm:prSet presAssocID="{4C68685D-5E97-4521-B70A-D9B9A82A99D1}" presName="Parent6" presStyleLbl="revTx" presStyleIdx="5" presStyleCnt="7" custLinFactY="-200000" custLinFactNeighborX="10691" custLinFactNeighborY="-215369">
        <dgm:presLayoutVars>
          <dgm:chMax val="1"/>
          <dgm:chPref val="1"/>
          <dgm:bulletEnabled val="1"/>
        </dgm:presLayoutVars>
      </dgm:prSet>
      <dgm:spPr/>
    </dgm:pt>
    <dgm:pt modelId="{58BED32E-66F4-4A0F-937B-7145A939C65D}" type="pres">
      <dgm:prSet presAssocID="{DD5F7030-964E-4F30-BE67-053A7B39151D}" presName="Accent7" presStyleCnt="0"/>
      <dgm:spPr/>
    </dgm:pt>
    <dgm:pt modelId="{790E4F77-8FBD-497A-B00B-C2B52C995DD3}" type="pres">
      <dgm:prSet presAssocID="{DD5F7030-964E-4F30-BE67-053A7B39151D}" presName="Accent" presStyleLbl="node1" presStyleIdx="6" presStyleCnt="7"/>
      <dgm:spPr/>
    </dgm:pt>
    <dgm:pt modelId="{B34E7B74-1800-4A29-A762-DCF1C48ABEF6}" type="pres">
      <dgm:prSet presAssocID="{DD5F7030-964E-4F30-BE67-053A7B39151D}" presName="Parent7" presStyleLbl="revTx" presStyleIdx="6" presStyleCnt="7">
        <dgm:presLayoutVars>
          <dgm:chMax val="1"/>
          <dgm:chPref val="1"/>
          <dgm:bulletEnabled val="1"/>
        </dgm:presLayoutVars>
      </dgm:prSet>
      <dgm:spPr/>
    </dgm:pt>
  </dgm:ptLst>
  <dgm:cxnLst>
    <dgm:cxn modelId="{345FFF06-9020-4806-8742-B78E042CFB7A}" type="presOf" srcId="{5F97D78F-A7E9-4111-AC77-3BE27B01CF31}" destId="{9EEA392D-2F22-4F4C-A771-AEEE44AF7D08}" srcOrd="0" destOrd="0" presId="urn:microsoft.com/office/officeart/2009/layout/CircleArrowProcess"/>
    <dgm:cxn modelId="{4AC6650C-9F74-457C-9DDE-36B3455C9EE9}" srcId="{06823BEE-7055-4F5B-9512-8C29DB753963}" destId="{5F97D78F-A7E9-4111-AC77-3BE27B01CF31}" srcOrd="0" destOrd="0" parTransId="{2F8A5015-4DCB-4B7A-81B5-7662C9BE0034}" sibTransId="{3EE65811-67D9-429A-897E-6E2D910295FB}"/>
    <dgm:cxn modelId="{C37B562A-2EA2-460D-AB38-7CAEB970AEC9}" type="presOf" srcId="{DD5F7030-964E-4F30-BE67-053A7B39151D}" destId="{B34E7B74-1800-4A29-A762-DCF1C48ABEF6}" srcOrd="0" destOrd="0" presId="urn:microsoft.com/office/officeart/2009/layout/CircleArrowProcess"/>
    <dgm:cxn modelId="{18DF6061-62EA-49A4-B0AA-C47C727C16C9}" srcId="{06823BEE-7055-4F5B-9512-8C29DB753963}" destId="{374D4D2C-321B-4221-90BD-D27AE19974DE}" srcOrd="7" destOrd="0" parTransId="{BE96361D-5520-4170-AE55-92B7DD69DFA9}" sibTransId="{6C70C64B-49E3-4E5E-8121-1403C335BAF1}"/>
    <dgm:cxn modelId="{F11BB068-1FD6-41C1-A440-D9A558043315}" type="presOf" srcId="{A39CBEDA-1FCF-4C0A-9F61-4D95A4BF7337}" destId="{8A1B6427-5A08-4299-98E9-7CC4FDB0909E}" srcOrd="0" destOrd="0" presId="urn:microsoft.com/office/officeart/2009/layout/CircleArrowProcess"/>
    <dgm:cxn modelId="{1FCCCC91-D616-42A4-AAF2-914E5D22D286}" type="presOf" srcId="{F21B3A73-3890-4940-9632-EF068BC44099}" destId="{52FCEAB4-43E6-42C1-B161-69F84B7D8AF0}" srcOrd="0" destOrd="0" presId="urn:microsoft.com/office/officeart/2009/layout/CircleArrowProcess"/>
    <dgm:cxn modelId="{951CE49B-7F47-4DFB-BE4A-C438E249CD4D}" srcId="{06823BEE-7055-4F5B-9512-8C29DB753963}" destId="{DD5F7030-964E-4F30-BE67-053A7B39151D}" srcOrd="6" destOrd="0" parTransId="{FB27BA09-5B05-4A75-9411-8657FAD9E0B2}" sibTransId="{534724C1-0476-4BCC-9419-95150983EC45}"/>
    <dgm:cxn modelId="{7678859D-E7DB-44FF-9BE2-939AF8D0AA4A}" type="presOf" srcId="{06823BEE-7055-4F5B-9512-8C29DB753963}" destId="{5391AF02-D265-45DB-844B-3E55C3EE9A18}" srcOrd="0" destOrd="0" presId="urn:microsoft.com/office/officeart/2009/layout/CircleArrowProcess"/>
    <dgm:cxn modelId="{35BD89A8-EF04-44C6-ABC5-FC61CDCDCA94}" type="presOf" srcId="{50CB7841-58A8-44A1-9962-CDB88CC25AB1}" destId="{524F6CA7-DEB6-4577-8D1A-F3D4AF1C5262}" srcOrd="0" destOrd="0" presId="urn:microsoft.com/office/officeart/2009/layout/CircleArrowProcess"/>
    <dgm:cxn modelId="{0A19B1A9-5D70-4D2C-892A-FDCC7BE79D2B}" type="presOf" srcId="{4C68685D-5E97-4521-B70A-D9B9A82A99D1}" destId="{830950C7-467B-4809-AD43-EBC16B9EDF61}" srcOrd="0" destOrd="0" presId="urn:microsoft.com/office/officeart/2009/layout/CircleArrowProcess"/>
    <dgm:cxn modelId="{5FAC28B5-247B-45C1-AC33-C2FFE5C55E54}" srcId="{06823BEE-7055-4F5B-9512-8C29DB753963}" destId="{4C68685D-5E97-4521-B70A-D9B9A82A99D1}" srcOrd="5" destOrd="0" parTransId="{BC9195E2-588A-4F69-ACF6-124687C0CB28}" sibTransId="{7D2CE8C9-98D6-4C1C-8C0C-F20B16FD71D3}"/>
    <dgm:cxn modelId="{5268B2B6-081B-45C1-A47A-1D4930C4CAE9}" type="presOf" srcId="{CAE8306A-A5D1-41CF-8903-C4B6D3FCD26C}" destId="{915D1A35-C053-4162-A789-D096D97F5517}" srcOrd="0" destOrd="0" presId="urn:microsoft.com/office/officeart/2009/layout/CircleArrowProcess"/>
    <dgm:cxn modelId="{8EDC5FBF-86E8-40C3-B5F9-5679C12740B9}" srcId="{06823BEE-7055-4F5B-9512-8C29DB753963}" destId="{CAE8306A-A5D1-41CF-8903-C4B6D3FCD26C}" srcOrd="3" destOrd="0" parTransId="{02CC7906-2084-42DA-9D71-4F3A3A14857C}" sibTransId="{215BC4AC-41A3-4EEE-AB6D-C1A0F69D2B22}"/>
    <dgm:cxn modelId="{78538DC2-9E41-46A0-9FCA-1F9B63557084}" srcId="{06823BEE-7055-4F5B-9512-8C29DB753963}" destId="{A39CBEDA-1FCF-4C0A-9F61-4D95A4BF7337}" srcOrd="2" destOrd="0" parTransId="{A80493F9-0BA5-4540-8FB7-B93834EDCA6C}" sibTransId="{CD84D12D-86AD-4B31-8E11-456BCA2D0DF1}"/>
    <dgm:cxn modelId="{F52FBFD3-1B19-47D5-AE8B-22B5403A995E}" srcId="{06823BEE-7055-4F5B-9512-8C29DB753963}" destId="{50CB7841-58A8-44A1-9962-CDB88CC25AB1}" srcOrd="4" destOrd="0" parTransId="{336B655E-63D8-4E31-BB28-137E9127ADC0}" sibTransId="{9899F3BD-A646-43C9-B0B0-84BAC0FB1F87}"/>
    <dgm:cxn modelId="{E8611BF2-2F47-40B6-9260-ABB27B0E6D14}" srcId="{06823BEE-7055-4F5B-9512-8C29DB753963}" destId="{F21B3A73-3890-4940-9632-EF068BC44099}" srcOrd="1" destOrd="0" parTransId="{427AB9B2-087F-4E5C-9F92-22CA2F7FC5EB}" sibTransId="{2F3FD223-B02E-49EB-9952-2EF356CB1ABE}"/>
    <dgm:cxn modelId="{6C55EC17-F7AF-4D03-B4EC-BAC16620FD2A}" type="presParOf" srcId="{5391AF02-D265-45DB-844B-3E55C3EE9A18}" destId="{E10E8DDA-21BA-482D-B17E-12CAB1930451}" srcOrd="0" destOrd="0" presId="urn:microsoft.com/office/officeart/2009/layout/CircleArrowProcess"/>
    <dgm:cxn modelId="{50026B44-938C-4A95-99A0-893E0F07E1D0}" type="presParOf" srcId="{E10E8DDA-21BA-482D-B17E-12CAB1930451}" destId="{1BBD7F0A-386F-4184-A8FF-BD7F7A983C4D}" srcOrd="0" destOrd="0" presId="urn:microsoft.com/office/officeart/2009/layout/CircleArrowProcess"/>
    <dgm:cxn modelId="{CE52F336-208D-4F43-9C8E-7D0A055314DA}" type="presParOf" srcId="{5391AF02-D265-45DB-844B-3E55C3EE9A18}" destId="{9EEA392D-2F22-4F4C-A771-AEEE44AF7D08}" srcOrd="1" destOrd="0" presId="urn:microsoft.com/office/officeart/2009/layout/CircleArrowProcess"/>
    <dgm:cxn modelId="{5F865A9C-98F9-4259-918E-6698C0432D8A}" type="presParOf" srcId="{5391AF02-D265-45DB-844B-3E55C3EE9A18}" destId="{7829C273-0555-4207-9C98-49DAF37E60AC}" srcOrd="2" destOrd="0" presId="urn:microsoft.com/office/officeart/2009/layout/CircleArrowProcess"/>
    <dgm:cxn modelId="{5F6A74A1-378C-4A6E-8C74-21BD81BB27EC}" type="presParOf" srcId="{7829C273-0555-4207-9C98-49DAF37E60AC}" destId="{2BFB45F9-6E0E-4BC8-B373-11B46DA8C0CB}" srcOrd="0" destOrd="0" presId="urn:microsoft.com/office/officeart/2009/layout/CircleArrowProcess"/>
    <dgm:cxn modelId="{03276DB6-22E1-4232-B299-71162C2BD345}" type="presParOf" srcId="{5391AF02-D265-45DB-844B-3E55C3EE9A18}" destId="{52FCEAB4-43E6-42C1-B161-69F84B7D8AF0}" srcOrd="3" destOrd="0" presId="urn:microsoft.com/office/officeart/2009/layout/CircleArrowProcess"/>
    <dgm:cxn modelId="{244AA43B-3C8E-41D5-83D5-D2CC4F548596}" type="presParOf" srcId="{5391AF02-D265-45DB-844B-3E55C3EE9A18}" destId="{C1272346-9B62-4DCE-A9AE-18F9F1478EC8}" srcOrd="4" destOrd="0" presId="urn:microsoft.com/office/officeart/2009/layout/CircleArrowProcess"/>
    <dgm:cxn modelId="{58ECB044-7F35-4890-8617-44446C220CF9}" type="presParOf" srcId="{C1272346-9B62-4DCE-A9AE-18F9F1478EC8}" destId="{BB09EB52-EC96-4793-95FA-AC705D2C6B1F}" srcOrd="0" destOrd="0" presId="urn:microsoft.com/office/officeart/2009/layout/CircleArrowProcess"/>
    <dgm:cxn modelId="{251A5E14-51BC-4106-B42E-95796F2D7F62}" type="presParOf" srcId="{5391AF02-D265-45DB-844B-3E55C3EE9A18}" destId="{8A1B6427-5A08-4299-98E9-7CC4FDB0909E}" srcOrd="5" destOrd="0" presId="urn:microsoft.com/office/officeart/2009/layout/CircleArrowProcess"/>
    <dgm:cxn modelId="{2E8B90CF-93FE-49FF-81DD-566E7D03178D}" type="presParOf" srcId="{5391AF02-D265-45DB-844B-3E55C3EE9A18}" destId="{E122F04C-A7D0-4B9A-BE88-1EE93D5481AE}" srcOrd="6" destOrd="0" presId="urn:microsoft.com/office/officeart/2009/layout/CircleArrowProcess"/>
    <dgm:cxn modelId="{F6A41AFB-EEEB-4A96-92DD-A114C14B83FD}" type="presParOf" srcId="{E122F04C-A7D0-4B9A-BE88-1EE93D5481AE}" destId="{DB1A7543-25A8-4076-BEB9-794D8658F8D3}" srcOrd="0" destOrd="0" presId="urn:microsoft.com/office/officeart/2009/layout/CircleArrowProcess"/>
    <dgm:cxn modelId="{4D19222F-54D8-4B7F-A072-B5D3E7905BF1}" type="presParOf" srcId="{5391AF02-D265-45DB-844B-3E55C3EE9A18}" destId="{915D1A35-C053-4162-A789-D096D97F5517}" srcOrd="7" destOrd="0" presId="urn:microsoft.com/office/officeart/2009/layout/CircleArrowProcess"/>
    <dgm:cxn modelId="{84DBD063-E0D7-4AE8-9F03-DD135AF8E974}" type="presParOf" srcId="{5391AF02-D265-45DB-844B-3E55C3EE9A18}" destId="{1A03F330-4FA2-4A47-BFB9-97E89FB86C14}" srcOrd="8" destOrd="0" presId="urn:microsoft.com/office/officeart/2009/layout/CircleArrowProcess"/>
    <dgm:cxn modelId="{2DB66458-91DA-45F0-9844-847C56BE44FA}" type="presParOf" srcId="{1A03F330-4FA2-4A47-BFB9-97E89FB86C14}" destId="{3DDD7142-417A-429B-A651-79D6A8FA21CD}" srcOrd="0" destOrd="0" presId="urn:microsoft.com/office/officeart/2009/layout/CircleArrowProcess"/>
    <dgm:cxn modelId="{5830F770-F58E-478C-8A63-30FBC45ACFAD}" type="presParOf" srcId="{5391AF02-D265-45DB-844B-3E55C3EE9A18}" destId="{524F6CA7-DEB6-4577-8D1A-F3D4AF1C5262}" srcOrd="9" destOrd="0" presId="urn:microsoft.com/office/officeart/2009/layout/CircleArrowProcess"/>
    <dgm:cxn modelId="{B89D02F7-F8C1-49BA-871F-5A4696590254}" type="presParOf" srcId="{5391AF02-D265-45DB-844B-3E55C3EE9A18}" destId="{BA97B710-76A7-4DA0-8B74-23F5CBC37911}" srcOrd="10" destOrd="0" presId="urn:microsoft.com/office/officeart/2009/layout/CircleArrowProcess"/>
    <dgm:cxn modelId="{0D93E9E3-7D93-408B-AC8D-146155A42F19}" type="presParOf" srcId="{BA97B710-76A7-4DA0-8B74-23F5CBC37911}" destId="{E117B72A-0D18-4B61-9BBD-29974DF6BE45}" srcOrd="0" destOrd="0" presId="urn:microsoft.com/office/officeart/2009/layout/CircleArrowProcess"/>
    <dgm:cxn modelId="{BFB8D47E-D860-45E0-B06D-52C9E15D9EF8}" type="presParOf" srcId="{5391AF02-D265-45DB-844B-3E55C3EE9A18}" destId="{830950C7-467B-4809-AD43-EBC16B9EDF61}" srcOrd="11" destOrd="0" presId="urn:microsoft.com/office/officeart/2009/layout/CircleArrowProcess"/>
    <dgm:cxn modelId="{6514827F-34C1-4494-B8ED-52FC7F8EE7F0}" type="presParOf" srcId="{5391AF02-D265-45DB-844B-3E55C3EE9A18}" destId="{58BED32E-66F4-4A0F-937B-7145A939C65D}" srcOrd="12" destOrd="0" presId="urn:microsoft.com/office/officeart/2009/layout/CircleArrowProcess"/>
    <dgm:cxn modelId="{73381B49-CB2A-4EA1-AFE3-5D1527717954}" type="presParOf" srcId="{58BED32E-66F4-4A0F-937B-7145A939C65D}" destId="{790E4F77-8FBD-497A-B00B-C2B52C995DD3}" srcOrd="0" destOrd="0" presId="urn:microsoft.com/office/officeart/2009/layout/CircleArrowProcess"/>
    <dgm:cxn modelId="{AF0B0CE4-1EFE-4DF2-959D-9B4AF0D80AF1}" type="presParOf" srcId="{5391AF02-D265-45DB-844B-3E55C3EE9A18}" destId="{B34E7B74-1800-4A29-A762-DCF1C48ABEF6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D7F0A-386F-4184-A8FF-BD7F7A983C4D}">
      <dsp:nvSpPr>
        <dsp:cNvPr id="0" name=""/>
        <dsp:cNvSpPr/>
      </dsp:nvSpPr>
      <dsp:spPr>
        <a:xfrm>
          <a:off x="3652930" y="0"/>
          <a:ext cx="1138396" cy="113849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A392D-2F22-4F4C-A771-AEEE44AF7D08}">
      <dsp:nvSpPr>
        <dsp:cNvPr id="0" name=""/>
        <dsp:cNvSpPr/>
      </dsp:nvSpPr>
      <dsp:spPr>
        <a:xfrm>
          <a:off x="3904269" y="412231"/>
          <a:ext cx="635289" cy="31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3904269" y="412231"/>
        <a:ext cx="635289" cy="317522"/>
      </dsp:txXfrm>
    </dsp:sp>
    <dsp:sp modelId="{2BFB45F9-6E0E-4BC8-B373-11B46DA8C0CB}">
      <dsp:nvSpPr>
        <dsp:cNvPr id="0" name=""/>
        <dsp:cNvSpPr/>
      </dsp:nvSpPr>
      <dsp:spPr>
        <a:xfrm>
          <a:off x="3336673" y="653987"/>
          <a:ext cx="1138396" cy="113849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CEAB4-43E6-42C1-B161-69F84B7D8AF0}">
      <dsp:nvSpPr>
        <dsp:cNvPr id="0" name=""/>
        <dsp:cNvSpPr/>
      </dsp:nvSpPr>
      <dsp:spPr>
        <a:xfrm>
          <a:off x="3586731" y="1067714"/>
          <a:ext cx="635289" cy="31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3586731" y="1067714"/>
        <a:ext cx="635289" cy="317522"/>
      </dsp:txXfrm>
    </dsp:sp>
    <dsp:sp modelId="{BB09EB52-EC96-4793-95FA-AC705D2C6B1F}">
      <dsp:nvSpPr>
        <dsp:cNvPr id="0" name=""/>
        <dsp:cNvSpPr/>
      </dsp:nvSpPr>
      <dsp:spPr>
        <a:xfrm>
          <a:off x="3652930" y="1310965"/>
          <a:ext cx="1138396" cy="113849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B6427-5A08-4299-98E9-7CC4FDB0909E}">
      <dsp:nvSpPr>
        <dsp:cNvPr id="0" name=""/>
        <dsp:cNvSpPr/>
      </dsp:nvSpPr>
      <dsp:spPr>
        <a:xfrm>
          <a:off x="3904269" y="1723196"/>
          <a:ext cx="635289" cy="31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3904269" y="1723196"/>
        <a:ext cx="635289" cy="317522"/>
      </dsp:txXfrm>
    </dsp:sp>
    <dsp:sp modelId="{DB1A7543-25A8-4076-BEB9-794D8658F8D3}">
      <dsp:nvSpPr>
        <dsp:cNvPr id="0" name=""/>
        <dsp:cNvSpPr/>
      </dsp:nvSpPr>
      <dsp:spPr>
        <a:xfrm>
          <a:off x="3336673" y="1966448"/>
          <a:ext cx="1138396" cy="113849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D1A35-C053-4162-A789-D096D97F5517}">
      <dsp:nvSpPr>
        <dsp:cNvPr id="0" name=""/>
        <dsp:cNvSpPr/>
      </dsp:nvSpPr>
      <dsp:spPr>
        <a:xfrm>
          <a:off x="3586731" y="2378679"/>
          <a:ext cx="635289" cy="31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3586731" y="2378679"/>
        <a:ext cx="635289" cy="317522"/>
      </dsp:txXfrm>
    </dsp:sp>
    <dsp:sp modelId="{3DDD7142-417A-429B-A651-79D6A8FA21CD}">
      <dsp:nvSpPr>
        <dsp:cNvPr id="0" name=""/>
        <dsp:cNvSpPr/>
      </dsp:nvSpPr>
      <dsp:spPr>
        <a:xfrm>
          <a:off x="3652930" y="2620934"/>
          <a:ext cx="1138396" cy="113849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F6CA7-DEB6-4577-8D1A-F3D4AF1C5262}">
      <dsp:nvSpPr>
        <dsp:cNvPr id="0" name=""/>
        <dsp:cNvSpPr/>
      </dsp:nvSpPr>
      <dsp:spPr>
        <a:xfrm>
          <a:off x="3904269" y="3033165"/>
          <a:ext cx="635289" cy="31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0000"/>
              </a:solidFill>
            </a:rPr>
            <a:t>GET</a:t>
          </a:r>
        </a:p>
      </dsp:txBody>
      <dsp:txXfrm>
        <a:off x="3904269" y="3033165"/>
        <a:ext cx="635289" cy="317522"/>
      </dsp:txXfrm>
    </dsp:sp>
    <dsp:sp modelId="{E117B72A-0D18-4B61-9BBD-29974DF6BE45}">
      <dsp:nvSpPr>
        <dsp:cNvPr id="0" name=""/>
        <dsp:cNvSpPr/>
      </dsp:nvSpPr>
      <dsp:spPr>
        <a:xfrm>
          <a:off x="3336673" y="3276417"/>
          <a:ext cx="1138396" cy="113849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950C7-467B-4809-AD43-EBC16B9EDF61}">
      <dsp:nvSpPr>
        <dsp:cNvPr id="0" name=""/>
        <dsp:cNvSpPr/>
      </dsp:nvSpPr>
      <dsp:spPr>
        <a:xfrm>
          <a:off x="3654650" y="2369756"/>
          <a:ext cx="635289" cy="31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THINK</a:t>
          </a:r>
          <a:endParaRPr lang="es-CO" sz="1800" kern="1200" dirty="0"/>
        </a:p>
      </dsp:txBody>
      <dsp:txXfrm>
        <a:off x="3654650" y="2369756"/>
        <a:ext cx="635289" cy="317522"/>
      </dsp:txXfrm>
    </dsp:sp>
    <dsp:sp modelId="{790E4F77-8FBD-497A-B00B-C2B52C995DD3}">
      <dsp:nvSpPr>
        <dsp:cNvPr id="0" name=""/>
        <dsp:cNvSpPr/>
      </dsp:nvSpPr>
      <dsp:spPr>
        <a:xfrm>
          <a:off x="3733862" y="4006171"/>
          <a:ext cx="978026" cy="97848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E7B74-1800-4A29-A762-DCF1C48ABEF6}">
      <dsp:nvSpPr>
        <dsp:cNvPr id="0" name=""/>
        <dsp:cNvSpPr/>
      </dsp:nvSpPr>
      <dsp:spPr>
        <a:xfrm>
          <a:off x="3904269" y="4344131"/>
          <a:ext cx="635289" cy="31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/>
            <a:t>THINK</a:t>
          </a:r>
          <a:endParaRPr lang="es-CO" sz="1800" kern="1200"/>
        </a:p>
      </dsp:txBody>
      <dsp:txXfrm>
        <a:off x="3904269" y="4344131"/>
        <a:ext cx="635289" cy="317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93C8-4061-4EF2-B7A0-424D9CF5A4A9}" type="datetimeFigureOut">
              <a:rPr lang="es-CO" smtClean="0"/>
              <a:t>20/04/2022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7494-7DBA-4E13-828B-EBC529EAFC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501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93C8-4061-4EF2-B7A0-424D9CF5A4A9}" type="datetimeFigureOut">
              <a:rPr lang="es-CO" smtClean="0"/>
              <a:t>20/04/2022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7494-7DBA-4E13-828B-EBC529EAFC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2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93C8-4061-4EF2-B7A0-424D9CF5A4A9}" type="datetimeFigureOut">
              <a:rPr lang="es-CO" smtClean="0"/>
              <a:t>20/04/2022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7494-7DBA-4E13-828B-EBC529EAFC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272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93C8-4061-4EF2-B7A0-424D9CF5A4A9}" type="datetimeFigureOut">
              <a:rPr lang="es-CO" smtClean="0"/>
              <a:t>20/04/2022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7494-7DBA-4E13-828B-EBC529EAFC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26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93C8-4061-4EF2-B7A0-424D9CF5A4A9}" type="datetimeFigureOut">
              <a:rPr lang="es-CO" smtClean="0"/>
              <a:t>20/04/2022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7494-7DBA-4E13-828B-EBC529EAFC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857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93C8-4061-4EF2-B7A0-424D9CF5A4A9}" type="datetimeFigureOut">
              <a:rPr lang="es-CO" smtClean="0"/>
              <a:t>20/04/2022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7494-7DBA-4E13-828B-EBC529EAFC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113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93C8-4061-4EF2-B7A0-424D9CF5A4A9}" type="datetimeFigureOut">
              <a:rPr lang="es-CO" smtClean="0"/>
              <a:t>20/04/2022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7494-7DBA-4E13-828B-EBC529EAFC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344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93C8-4061-4EF2-B7A0-424D9CF5A4A9}" type="datetimeFigureOut">
              <a:rPr lang="es-CO" smtClean="0"/>
              <a:t>20/04/2022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7494-7DBA-4E13-828B-EBC529EAFC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342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93C8-4061-4EF2-B7A0-424D9CF5A4A9}" type="datetimeFigureOut">
              <a:rPr lang="es-CO" smtClean="0"/>
              <a:t>20/04/2022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7494-7DBA-4E13-828B-EBC529EAFC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141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93C8-4061-4EF2-B7A0-424D9CF5A4A9}" type="datetimeFigureOut">
              <a:rPr lang="es-CO" smtClean="0"/>
              <a:t>20/04/2022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7494-7DBA-4E13-828B-EBC529EAFC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450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93C8-4061-4EF2-B7A0-424D9CF5A4A9}" type="datetimeFigureOut">
              <a:rPr lang="es-CO" smtClean="0"/>
              <a:t>20/04/2022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7494-7DBA-4E13-828B-EBC529EAFC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835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793C8-4061-4EF2-B7A0-424D9CF5A4A9}" type="datetimeFigureOut">
              <a:rPr lang="es-CO" smtClean="0"/>
              <a:t>20/04/2022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17494-7DBA-4E13-828B-EBC529EAFC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553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mineducacion.gov.co/1759/articles-307150_archivo_pdf_guia39.pdf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ineducacion.gov.co/1759/articles-307150_archivo_pdf_guia39.pdf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mineducacion.gov.co/1759/articles-307150_archivo_pdf_guia39.pdf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mineducacion.gov.co/1759/articles-307150_archivo_pdf_guia39.pdf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ineducacion.gov.co/1759/articles-307150_archivo_pdf_guia39.pdf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ineducacion.gov.co/1759/articles-307150_archivo_pdf_guia39.pd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mineducacion.gov.co/1759/articles-307150_archivo_pdf_guia39.pdf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hyperlink" Target="https://www.mineducacion.gov.co/1759/articles-307150_archivo_pdf_guia39.pdf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ineducacion.gov.co/1759/articles-307150_archivo_pdf_guia39.pdf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ineducacion.gov.co/1759/articles-307150_archivo_pdf_guia39.pdf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307" y="5479052"/>
            <a:ext cx="1243693" cy="1378948"/>
          </a:xfrm>
          <a:prstGeom prst="rect">
            <a:avLst/>
          </a:prstGeom>
        </p:spPr>
      </p:pic>
      <p:pic>
        <p:nvPicPr>
          <p:cNvPr id="5" name="Imagen 4" descr="Resultado de imagen para Colegio La Chuc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" y="9117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Resultado de imagen para logo sed bogota"/>
          <p:cNvSpPr>
            <a:spLocks noChangeAspect="1" noChangeArrowheads="1"/>
          </p:cNvSpPr>
          <p:nvPr/>
        </p:nvSpPr>
        <p:spPr bwMode="auto">
          <a:xfrm>
            <a:off x="8933815" y="6191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925" y="9117"/>
            <a:ext cx="981075" cy="857250"/>
          </a:xfrm>
          <a:prstGeom prst="rect">
            <a:avLst/>
          </a:prstGeom>
        </p:spPr>
      </p:pic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2171114" y="938701"/>
            <a:ext cx="9144000" cy="735354"/>
          </a:xfrm>
        </p:spPr>
        <p:txBody>
          <a:bodyPr/>
          <a:lstStyle/>
          <a:p>
            <a:r>
              <a:rPr lang="es-CO" dirty="0"/>
              <a:t>BIE</a:t>
            </a:r>
            <a:r>
              <a:rPr lang="es-CO" dirty="0">
                <a:solidFill>
                  <a:srgbClr val="FF0000"/>
                </a:solidFill>
              </a:rPr>
              <a:t>NVENI</a:t>
            </a:r>
            <a:r>
              <a:rPr lang="es-CO" dirty="0"/>
              <a:t>DOS A LA CH</a:t>
            </a:r>
            <a:r>
              <a:rPr lang="es-CO" dirty="0">
                <a:solidFill>
                  <a:srgbClr val="FF0000"/>
                </a:solidFill>
              </a:rPr>
              <a:t>UC</a:t>
            </a:r>
            <a:r>
              <a:rPr lang="es-CO" dirty="0"/>
              <a:t>UA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277066" y="6542146"/>
            <a:ext cx="3618298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u="sng" dirty="0">
                <a:solidFill>
                  <a:srgbClr val="0563C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https://www.mineducacion.gov.co/1759/articles-307150_archivo_pdf_guia39.pdf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ítulo 9"/>
          <p:cNvSpPr txBox="1">
            <a:spLocks/>
          </p:cNvSpPr>
          <p:nvPr/>
        </p:nvSpPr>
        <p:spPr>
          <a:xfrm>
            <a:off x="2066925" y="5168933"/>
            <a:ext cx="9144000" cy="73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BIE</a:t>
            </a:r>
            <a:r>
              <a:rPr lang="es-CO" dirty="0">
                <a:solidFill>
                  <a:srgbClr val="FF0000"/>
                </a:solidFill>
              </a:rPr>
              <a:t>NVENI</a:t>
            </a:r>
            <a:r>
              <a:rPr lang="es-CO" dirty="0"/>
              <a:t>DOS A LA CH</a:t>
            </a:r>
            <a:r>
              <a:rPr lang="es-CO" dirty="0">
                <a:solidFill>
                  <a:srgbClr val="FF0000"/>
                </a:solidFill>
              </a:rPr>
              <a:t>UC</a:t>
            </a:r>
            <a:r>
              <a:rPr lang="es-CO" dirty="0"/>
              <a:t>UA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932" y="1288784"/>
            <a:ext cx="83343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9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307" y="5479052"/>
            <a:ext cx="1243693" cy="1378948"/>
          </a:xfrm>
          <a:prstGeom prst="rect">
            <a:avLst/>
          </a:prstGeom>
        </p:spPr>
      </p:pic>
      <p:pic>
        <p:nvPicPr>
          <p:cNvPr id="5" name="Imagen 4" descr="Resultado de imagen para Colegio La Chuc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" y="9117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Resultado de imagen para logo sed bogota"/>
          <p:cNvSpPr>
            <a:spLocks noChangeAspect="1" noChangeArrowheads="1"/>
          </p:cNvSpPr>
          <p:nvPr/>
        </p:nvSpPr>
        <p:spPr bwMode="auto">
          <a:xfrm>
            <a:off x="8933815" y="6191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925" y="9117"/>
            <a:ext cx="981075" cy="85725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277066" y="6542146"/>
            <a:ext cx="3618298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u="sng" dirty="0">
                <a:solidFill>
                  <a:srgbClr val="0563C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https://www.mineducacion.gov.co/1759/articles-307150_archivo_pdf_guia39.pdf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ítulo 9"/>
          <p:cNvSpPr txBox="1">
            <a:spLocks/>
          </p:cNvSpPr>
          <p:nvPr/>
        </p:nvSpPr>
        <p:spPr>
          <a:xfrm>
            <a:off x="2277941" y="498690"/>
            <a:ext cx="9144000" cy="73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RE</a:t>
            </a:r>
            <a:r>
              <a:rPr lang="es-CO" dirty="0">
                <a:solidFill>
                  <a:srgbClr val="FF0000"/>
                </a:solidFill>
              </a:rPr>
              <a:t>SULTA</a:t>
            </a:r>
            <a:r>
              <a:rPr lang="es-CO" dirty="0"/>
              <a:t>DOS AL</a:t>
            </a:r>
            <a:r>
              <a:rPr lang="es-CO" dirty="0">
                <a:solidFill>
                  <a:srgbClr val="FF0000"/>
                </a:solidFill>
              </a:rPr>
              <a:t>CANZA</a:t>
            </a:r>
            <a:r>
              <a:rPr lang="es-CO" dirty="0"/>
              <a:t>DOS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0505" y="2237263"/>
            <a:ext cx="10374859" cy="177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dirty="0"/>
              <a:t>Semana de emprendimiento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Implementación del laboratorio de emprendimiento ( E- Laboratorio)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Seminario de emprendimiento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Elevator pitch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Implementación de design thinking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0F385A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6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307" y="5479052"/>
            <a:ext cx="1243693" cy="1378948"/>
          </a:xfrm>
          <a:prstGeom prst="rect">
            <a:avLst/>
          </a:prstGeom>
        </p:spPr>
      </p:pic>
      <p:pic>
        <p:nvPicPr>
          <p:cNvPr id="5" name="Imagen 4" descr="Resultado de imagen para Colegio La Chuc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" y="9117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Resultado de imagen para logo sed bogota"/>
          <p:cNvSpPr>
            <a:spLocks noChangeAspect="1" noChangeArrowheads="1"/>
          </p:cNvSpPr>
          <p:nvPr/>
        </p:nvSpPr>
        <p:spPr bwMode="auto">
          <a:xfrm>
            <a:off x="8933815" y="6191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925" y="9117"/>
            <a:ext cx="981075" cy="85725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277066" y="6542146"/>
            <a:ext cx="3618298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u="sng" dirty="0">
                <a:solidFill>
                  <a:srgbClr val="0563C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https://www.mineducacion.gov.co/1759/articles-307150_archivo_pdf_guia39.pdf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ítulo 9"/>
          <p:cNvSpPr txBox="1">
            <a:spLocks/>
          </p:cNvSpPr>
          <p:nvPr/>
        </p:nvSpPr>
        <p:spPr>
          <a:xfrm>
            <a:off x="2277941" y="498690"/>
            <a:ext cx="9144000" cy="73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RE</a:t>
            </a:r>
            <a:r>
              <a:rPr lang="es-CO" dirty="0">
                <a:solidFill>
                  <a:srgbClr val="FF0000"/>
                </a:solidFill>
              </a:rPr>
              <a:t>SULTA</a:t>
            </a:r>
            <a:r>
              <a:rPr lang="es-CO" dirty="0"/>
              <a:t>DOS AL</a:t>
            </a:r>
            <a:r>
              <a:rPr lang="es-CO" dirty="0">
                <a:solidFill>
                  <a:srgbClr val="FF0000"/>
                </a:solidFill>
              </a:rPr>
              <a:t>CANZA</a:t>
            </a:r>
            <a:r>
              <a:rPr lang="es-CO" dirty="0"/>
              <a:t>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790" y="1511557"/>
            <a:ext cx="9025765" cy="4653056"/>
          </a:xfrm>
          <a:prstGeom prst="rect">
            <a:avLst/>
          </a:prstGeom>
        </p:spPr>
      </p:pic>
      <p:sp>
        <p:nvSpPr>
          <p:cNvPr id="8" name="Decágono 7"/>
          <p:cNvSpPr/>
          <p:nvPr/>
        </p:nvSpPr>
        <p:spPr>
          <a:xfrm>
            <a:off x="3376246" y="2470283"/>
            <a:ext cx="829993" cy="590843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Decágono 10"/>
          <p:cNvSpPr/>
          <p:nvPr/>
        </p:nvSpPr>
        <p:spPr>
          <a:xfrm>
            <a:off x="8518818" y="4611859"/>
            <a:ext cx="829993" cy="590843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145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307" y="5479052"/>
            <a:ext cx="1243693" cy="1378948"/>
          </a:xfrm>
          <a:prstGeom prst="rect">
            <a:avLst/>
          </a:prstGeom>
        </p:spPr>
      </p:pic>
      <p:pic>
        <p:nvPicPr>
          <p:cNvPr id="5" name="Imagen 4" descr="Resultado de imagen para Colegio La Chuc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" y="9117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Resultado de imagen para logo sed bogota"/>
          <p:cNvSpPr>
            <a:spLocks noChangeAspect="1" noChangeArrowheads="1"/>
          </p:cNvSpPr>
          <p:nvPr/>
        </p:nvSpPr>
        <p:spPr bwMode="auto">
          <a:xfrm>
            <a:off x="8933815" y="6191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925" y="9117"/>
            <a:ext cx="981075" cy="85725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277066" y="6542146"/>
            <a:ext cx="3618298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u="sng" dirty="0">
                <a:solidFill>
                  <a:srgbClr val="0563C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https://www.mineducacion.gov.co/1759/articles-307150_archivo_pdf_guia39.pdf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ítulo 9"/>
          <p:cNvSpPr txBox="1">
            <a:spLocks/>
          </p:cNvSpPr>
          <p:nvPr/>
        </p:nvSpPr>
        <p:spPr>
          <a:xfrm>
            <a:off x="2277941" y="498690"/>
            <a:ext cx="9144000" cy="73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RE</a:t>
            </a:r>
            <a:r>
              <a:rPr lang="es-CO" dirty="0">
                <a:solidFill>
                  <a:srgbClr val="FF0000"/>
                </a:solidFill>
              </a:rPr>
              <a:t>SULTA</a:t>
            </a:r>
            <a:r>
              <a:rPr lang="es-CO" dirty="0"/>
              <a:t>DOS AL</a:t>
            </a:r>
            <a:r>
              <a:rPr lang="es-CO" dirty="0">
                <a:solidFill>
                  <a:srgbClr val="FF0000"/>
                </a:solidFill>
              </a:rPr>
              <a:t>CANZA</a:t>
            </a:r>
            <a:r>
              <a:rPr lang="es-CO" dirty="0"/>
              <a:t>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663" y="986801"/>
            <a:ext cx="9703702" cy="54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2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307" y="5479052"/>
            <a:ext cx="1243693" cy="1378948"/>
          </a:xfrm>
          <a:prstGeom prst="rect">
            <a:avLst/>
          </a:prstGeom>
        </p:spPr>
      </p:pic>
      <p:pic>
        <p:nvPicPr>
          <p:cNvPr id="5" name="Imagen 4" descr="Resultado de imagen para Colegio La Chuc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" y="9117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Resultado de imagen para logo sed bogota"/>
          <p:cNvSpPr>
            <a:spLocks noChangeAspect="1" noChangeArrowheads="1"/>
          </p:cNvSpPr>
          <p:nvPr/>
        </p:nvSpPr>
        <p:spPr bwMode="auto">
          <a:xfrm>
            <a:off x="8933815" y="6191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925" y="9117"/>
            <a:ext cx="981075" cy="85725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277066" y="6542146"/>
            <a:ext cx="3618298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u="sng" dirty="0">
                <a:solidFill>
                  <a:srgbClr val="0563C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https://www.mineducacion.gov.co/1759/articles-307150_archivo_pdf_guia39.pdf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ítulo 9"/>
          <p:cNvSpPr txBox="1">
            <a:spLocks/>
          </p:cNvSpPr>
          <p:nvPr/>
        </p:nvSpPr>
        <p:spPr>
          <a:xfrm>
            <a:off x="2277941" y="498690"/>
            <a:ext cx="9144000" cy="73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R</a:t>
            </a:r>
            <a:r>
              <a:rPr lang="es-CO" dirty="0">
                <a:solidFill>
                  <a:srgbClr val="FF0000"/>
                </a:solidFill>
              </a:rPr>
              <a:t>ETO</a:t>
            </a:r>
            <a:r>
              <a:rPr lang="es-CO" dirty="0"/>
              <a:t>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0505" y="2237263"/>
            <a:ext cx="10374859" cy="232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dirty="0"/>
              <a:t>Fortalecimiento </a:t>
            </a:r>
            <a:r>
              <a:rPr lang="es-CO" dirty="0">
                <a:solidFill>
                  <a:srgbClr val="FF0000"/>
                </a:solidFill>
              </a:rPr>
              <a:t>de las redes de conocimiento </a:t>
            </a:r>
            <a:r>
              <a:rPr lang="es-CO" dirty="0"/>
              <a:t>interinstitucional</a:t>
            </a:r>
          </a:p>
          <a:p>
            <a:endParaRPr lang="es-CO" dirty="0"/>
          </a:p>
          <a:p>
            <a:r>
              <a:rPr lang="es-CO" dirty="0"/>
              <a:t>2.   Aprendizaje </a:t>
            </a:r>
            <a:r>
              <a:rPr lang="es-CO" dirty="0">
                <a:solidFill>
                  <a:srgbClr val="FF0000"/>
                </a:solidFill>
              </a:rPr>
              <a:t>del error (rediseño  de estrategias </a:t>
            </a:r>
            <a:r>
              <a:rPr lang="es-CO" dirty="0"/>
              <a:t>didácticas para con el estudiante)</a:t>
            </a:r>
          </a:p>
          <a:p>
            <a:endParaRPr lang="es-CO" dirty="0"/>
          </a:p>
          <a:p>
            <a:r>
              <a:rPr lang="es-CO" dirty="0"/>
              <a:t>3.   Sistematización </a:t>
            </a:r>
            <a:r>
              <a:rPr lang="es-CO" dirty="0">
                <a:solidFill>
                  <a:srgbClr val="FF0000"/>
                </a:solidFill>
              </a:rPr>
              <a:t>de las guías de </a:t>
            </a:r>
            <a:r>
              <a:rPr lang="es-CO" dirty="0"/>
              <a:t>aprendizaje</a:t>
            </a:r>
          </a:p>
          <a:p>
            <a:endParaRPr lang="es-CO" dirty="0"/>
          </a:p>
          <a:p>
            <a:r>
              <a:rPr lang="es-CO" dirty="0"/>
              <a:t>4.   Fortalecimient</a:t>
            </a:r>
            <a:r>
              <a:rPr lang="es-CO" dirty="0">
                <a:solidFill>
                  <a:srgbClr val="FF0000"/>
                </a:solidFill>
              </a:rPr>
              <a:t>o de la estrategia </a:t>
            </a:r>
            <a:r>
              <a:rPr lang="es-CO" dirty="0"/>
              <a:t>didáctica-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0F385A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1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307" y="5479052"/>
            <a:ext cx="1243693" cy="1378948"/>
          </a:xfrm>
          <a:prstGeom prst="rect">
            <a:avLst/>
          </a:prstGeom>
        </p:spPr>
      </p:pic>
      <p:pic>
        <p:nvPicPr>
          <p:cNvPr id="5" name="Imagen 4" descr="Resultado de imagen para Colegio La Chuc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" y="9117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Resultado de imagen para logo sed bogota"/>
          <p:cNvSpPr>
            <a:spLocks noChangeAspect="1" noChangeArrowheads="1"/>
          </p:cNvSpPr>
          <p:nvPr/>
        </p:nvSpPr>
        <p:spPr bwMode="auto">
          <a:xfrm>
            <a:off x="8933815" y="6191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925" y="9117"/>
            <a:ext cx="981075" cy="857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2" y="919162"/>
            <a:ext cx="9477375" cy="5019675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354602" y="2638697"/>
            <a:ext cx="1169398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10"/>
          <p:cNvCxnSpPr/>
          <p:nvPr/>
        </p:nvCxnSpPr>
        <p:spPr>
          <a:xfrm>
            <a:off x="5238205" y="2904877"/>
            <a:ext cx="1254035" cy="9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6962503" y="2801982"/>
            <a:ext cx="24558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/>
              <a:t>Se llego la HORA</a:t>
            </a:r>
          </a:p>
        </p:txBody>
      </p:sp>
    </p:spTree>
    <p:extLst>
      <p:ext uri="{BB962C8B-B14F-4D97-AF65-F5344CB8AC3E}">
        <p14:creationId xmlns:p14="http://schemas.microsoft.com/office/powerpoint/2010/main" val="147473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9242030">
            <a:off x="571951" y="2124925"/>
            <a:ext cx="6193130" cy="1643051"/>
          </a:xfrm>
        </p:spPr>
        <p:txBody>
          <a:bodyPr/>
          <a:lstStyle/>
          <a:p>
            <a:r>
              <a:rPr lang="es-CO" dirty="0"/>
              <a:t>REF</a:t>
            </a:r>
            <a:r>
              <a:rPr lang="es-CO" dirty="0">
                <a:solidFill>
                  <a:srgbClr val="FF0000"/>
                </a:solidFill>
              </a:rPr>
              <a:t>EREN</a:t>
            </a:r>
            <a:r>
              <a:rPr lang="es-CO" dirty="0"/>
              <a:t>TES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375129">
            <a:off x="6596492" y="2344829"/>
            <a:ext cx="4319557" cy="165576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s-CO" dirty="0"/>
              <a:t>Global </a:t>
            </a:r>
          </a:p>
          <a:p>
            <a:pPr marL="457200" indent="-457200">
              <a:buAutoNum type="arabicPeriod"/>
            </a:pPr>
            <a:r>
              <a:rPr lang="es-CO" dirty="0"/>
              <a:t>Latinoamericano</a:t>
            </a:r>
          </a:p>
          <a:p>
            <a:pPr marL="457200" indent="-457200">
              <a:buAutoNum type="arabicPeriod"/>
            </a:pPr>
            <a:r>
              <a:rPr lang="es-CO" dirty="0"/>
              <a:t>Colombia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307" y="5479052"/>
            <a:ext cx="1243693" cy="1378948"/>
          </a:xfrm>
          <a:prstGeom prst="rect">
            <a:avLst/>
          </a:prstGeom>
        </p:spPr>
      </p:pic>
      <p:pic>
        <p:nvPicPr>
          <p:cNvPr id="5" name="Imagen 4" descr="Resultado de imagen para Colegio La Chuc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" y="9117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Resultado de imagen para logo sed bogota"/>
          <p:cNvSpPr>
            <a:spLocks noChangeAspect="1" noChangeArrowheads="1"/>
          </p:cNvSpPr>
          <p:nvPr/>
        </p:nvSpPr>
        <p:spPr bwMode="auto">
          <a:xfrm>
            <a:off x="8933815" y="6191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925" y="9117"/>
            <a:ext cx="981075" cy="857250"/>
          </a:xfrm>
          <a:prstGeom prst="rect">
            <a:avLst/>
          </a:prstGeom>
        </p:spPr>
      </p:pic>
      <p:sp>
        <p:nvSpPr>
          <p:cNvPr id="10" name="Igual que 9"/>
          <p:cNvSpPr/>
          <p:nvPr/>
        </p:nvSpPr>
        <p:spPr>
          <a:xfrm>
            <a:off x="4909625" y="3305909"/>
            <a:ext cx="2532184" cy="1463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6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9242030">
            <a:off x="551072" y="1768466"/>
            <a:ext cx="6193130" cy="1643051"/>
          </a:xfrm>
        </p:spPr>
        <p:txBody>
          <a:bodyPr/>
          <a:lstStyle/>
          <a:p>
            <a:r>
              <a:rPr lang="es-CO" dirty="0"/>
              <a:t>Nor</a:t>
            </a:r>
            <a:r>
              <a:rPr lang="es-CO" dirty="0">
                <a:solidFill>
                  <a:srgbClr val="FF0000"/>
                </a:solidFill>
              </a:rPr>
              <a:t>mati</a:t>
            </a:r>
            <a:r>
              <a:rPr lang="es-CO" dirty="0"/>
              <a:t>vidad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375129">
            <a:off x="6596492" y="2344829"/>
            <a:ext cx="4319557" cy="165576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s-CO" dirty="0"/>
              <a:t>Ley 1014 de 2006</a:t>
            </a:r>
          </a:p>
          <a:p>
            <a:pPr marL="457200" indent="-457200">
              <a:buAutoNum type="arabicPeriod"/>
            </a:pPr>
            <a:r>
              <a:rPr lang="es-CO" dirty="0"/>
              <a:t>Ley 1834 de 2017</a:t>
            </a:r>
          </a:p>
          <a:p>
            <a:pPr marL="457200" indent="-457200">
              <a:buAutoNum type="arabicPeriod"/>
            </a:pPr>
            <a:r>
              <a:rPr lang="es-CO" dirty="0"/>
              <a:t>Cartilla 39 MEN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307" y="5479052"/>
            <a:ext cx="1243693" cy="1378948"/>
          </a:xfrm>
          <a:prstGeom prst="rect">
            <a:avLst/>
          </a:prstGeom>
        </p:spPr>
      </p:pic>
      <p:pic>
        <p:nvPicPr>
          <p:cNvPr id="5" name="Imagen 4" descr="Resultado de imagen para Colegio La Chuc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" y="9117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Resultado de imagen para logo sed bogota"/>
          <p:cNvSpPr>
            <a:spLocks noChangeAspect="1" noChangeArrowheads="1"/>
          </p:cNvSpPr>
          <p:nvPr/>
        </p:nvSpPr>
        <p:spPr bwMode="auto">
          <a:xfrm>
            <a:off x="8933815" y="6191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925" y="9117"/>
            <a:ext cx="981075" cy="857250"/>
          </a:xfrm>
          <a:prstGeom prst="rect">
            <a:avLst/>
          </a:prstGeom>
        </p:spPr>
      </p:pic>
      <p:sp>
        <p:nvSpPr>
          <p:cNvPr id="8" name="Flecha curvada hacia arriba 7"/>
          <p:cNvSpPr/>
          <p:nvPr/>
        </p:nvSpPr>
        <p:spPr>
          <a:xfrm>
            <a:off x="4501662" y="3657600"/>
            <a:ext cx="4121833" cy="19976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0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307" y="5479052"/>
            <a:ext cx="1243693" cy="1378948"/>
          </a:xfrm>
          <a:prstGeom prst="rect">
            <a:avLst/>
          </a:prstGeom>
        </p:spPr>
      </p:pic>
      <p:pic>
        <p:nvPicPr>
          <p:cNvPr id="5" name="Imagen 4" descr="Resultado de imagen para Colegio La Chuc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" y="9117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Resultado de imagen para logo sed bogota"/>
          <p:cNvSpPr>
            <a:spLocks noChangeAspect="1" noChangeArrowheads="1"/>
          </p:cNvSpPr>
          <p:nvPr/>
        </p:nvSpPr>
        <p:spPr bwMode="auto">
          <a:xfrm>
            <a:off x="8933815" y="6191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925" y="9117"/>
            <a:ext cx="981075" cy="857250"/>
          </a:xfrm>
          <a:prstGeom prst="rect">
            <a:avLst/>
          </a:prstGeom>
        </p:spPr>
      </p:pic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1" name="Imagen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47" y="436098"/>
            <a:ext cx="9662160" cy="6035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7277066" y="6542146"/>
            <a:ext cx="3618298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u="sng" dirty="0">
                <a:solidFill>
                  <a:srgbClr val="0563C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https://www.mineducacion.gov.co/1759/articles-307150_archivo_pdf_guia39.pdf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0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307" y="5479052"/>
            <a:ext cx="1243693" cy="1378948"/>
          </a:xfrm>
          <a:prstGeom prst="rect">
            <a:avLst/>
          </a:prstGeom>
        </p:spPr>
      </p:pic>
      <p:pic>
        <p:nvPicPr>
          <p:cNvPr id="5" name="Imagen 4" descr="Resultado de imagen para Colegio La Chuc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" y="9117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Resultado de imagen para logo sed bogota"/>
          <p:cNvSpPr>
            <a:spLocks noChangeAspect="1" noChangeArrowheads="1"/>
          </p:cNvSpPr>
          <p:nvPr/>
        </p:nvSpPr>
        <p:spPr bwMode="auto">
          <a:xfrm>
            <a:off x="8933815" y="6191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925" y="9117"/>
            <a:ext cx="981075" cy="85725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277066" y="6542146"/>
            <a:ext cx="3618298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u="sng" dirty="0">
                <a:solidFill>
                  <a:srgbClr val="0563C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https://www.mineducacion.gov.co/1759/articles-307150_archivo_pdf_guia39.pdf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ítulo 9"/>
          <p:cNvSpPr txBox="1">
            <a:spLocks/>
          </p:cNvSpPr>
          <p:nvPr/>
        </p:nvSpPr>
        <p:spPr>
          <a:xfrm>
            <a:off x="2277941" y="498690"/>
            <a:ext cx="9144000" cy="73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HA</a:t>
            </a:r>
            <a:r>
              <a:rPr lang="es-CO" dirty="0">
                <a:solidFill>
                  <a:srgbClr val="FF0000"/>
                </a:solidFill>
              </a:rPr>
              <a:t>CIEN</a:t>
            </a:r>
            <a:r>
              <a:rPr lang="es-CO" dirty="0"/>
              <a:t>DO BEN</a:t>
            </a:r>
            <a:r>
              <a:rPr lang="es-CO" dirty="0">
                <a:solidFill>
                  <a:srgbClr val="FF0000"/>
                </a:solidFill>
              </a:rPr>
              <a:t>CHMAR</a:t>
            </a:r>
            <a:r>
              <a:rPr lang="es-CO" dirty="0"/>
              <a:t>KING</a:t>
            </a:r>
          </a:p>
        </p:txBody>
      </p:sp>
      <p:pic>
        <p:nvPicPr>
          <p:cNvPr id="11" name="Imagen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4" y="1354478"/>
            <a:ext cx="9952829" cy="4596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21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307" y="5479052"/>
            <a:ext cx="1243693" cy="1378948"/>
          </a:xfrm>
          <a:prstGeom prst="rect">
            <a:avLst/>
          </a:prstGeom>
        </p:spPr>
      </p:pic>
      <p:pic>
        <p:nvPicPr>
          <p:cNvPr id="5" name="Imagen 4" descr="Resultado de imagen para Colegio La Chuc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" y="9117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Resultado de imagen para logo sed bogota"/>
          <p:cNvSpPr>
            <a:spLocks noChangeAspect="1" noChangeArrowheads="1"/>
          </p:cNvSpPr>
          <p:nvPr/>
        </p:nvSpPr>
        <p:spPr bwMode="auto">
          <a:xfrm>
            <a:off x="8933815" y="6191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925" y="9117"/>
            <a:ext cx="981075" cy="85725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277066" y="6542146"/>
            <a:ext cx="3618298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u="sng" dirty="0">
                <a:solidFill>
                  <a:srgbClr val="0563C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https://www.mineducacion.gov.co/1759/articles-307150_archivo_pdf_guia39.pdf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ítulo 9"/>
          <p:cNvSpPr txBox="1">
            <a:spLocks/>
          </p:cNvSpPr>
          <p:nvPr/>
        </p:nvSpPr>
        <p:spPr>
          <a:xfrm>
            <a:off x="2277941" y="498690"/>
            <a:ext cx="9144000" cy="73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METO</a:t>
            </a:r>
            <a:r>
              <a:rPr lang="es-CO" dirty="0">
                <a:solidFill>
                  <a:srgbClr val="FF0000"/>
                </a:solidFill>
              </a:rPr>
              <a:t>DOLOGICA</a:t>
            </a:r>
            <a:r>
              <a:rPr lang="es-CO" dirty="0"/>
              <a:t>MENTE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85782028"/>
              </p:ext>
            </p:extLst>
          </p:nvPr>
        </p:nvGraphicFramePr>
        <p:xfrm>
          <a:off x="2020227" y="1247367"/>
          <a:ext cx="8128000" cy="498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697415" y="2082018"/>
            <a:ext cx="115252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898152" y="2082018"/>
            <a:ext cx="95968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5651006" y="1879128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THINK</a:t>
            </a:r>
            <a:endParaRPr lang="es-CO" dirty="0"/>
          </a:p>
        </p:txBody>
      </p:sp>
      <p:sp>
        <p:nvSpPr>
          <p:cNvPr id="16" name="Rectángulo 15"/>
          <p:cNvSpPr/>
          <p:nvPr/>
        </p:nvSpPr>
        <p:spPr>
          <a:xfrm>
            <a:off x="5828684" y="2579848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THINK</a:t>
            </a:r>
            <a:endParaRPr lang="es-CO" dirty="0"/>
          </a:p>
        </p:txBody>
      </p:sp>
      <p:sp>
        <p:nvSpPr>
          <p:cNvPr id="17" name="Rectángulo 16"/>
          <p:cNvSpPr/>
          <p:nvPr/>
        </p:nvSpPr>
        <p:spPr>
          <a:xfrm>
            <a:off x="5828684" y="120922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THINK</a:t>
            </a:r>
            <a:endParaRPr lang="es-CO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673968" y="4740812"/>
            <a:ext cx="82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HAPPY</a:t>
            </a:r>
          </a:p>
        </p:txBody>
      </p:sp>
    </p:spTree>
    <p:extLst>
      <p:ext uri="{BB962C8B-B14F-4D97-AF65-F5344CB8AC3E}">
        <p14:creationId xmlns:p14="http://schemas.microsoft.com/office/powerpoint/2010/main" val="392085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307" y="5479052"/>
            <a:ext cx="1243693" cy="1378948"/>
          </a:xfrm>
          <a:prstGeom prst="rect">
            <a:avLst/>
          </a:prstGeom>
        </p:spPr>
      </p:pic>
      <p:pic>
        <p:nvPicPr>
          <p:cNvPr id="5" name="Imagen 4" descr="Resultado de imagen para Colegio La Chuc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" y="9117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Resultado de imagen para logo sed bogota"/>
          <p:cNvSpPr>
            <a:spLocks noChangeAspect="1" noChangeArrowheads="1"/>
          </p:cNvSpPr>
          <p:nvPr/>
        </p:nvSpPr>
        <p:spPr bwMode="auto">
          <a:xfrm>
            <a:off x="8933815" y="6191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925" y="9117"/>
            <a:ext cx="981075" cy="85725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277066" y="6542146"/>
            <a:ext cx="3618298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u="sng" dirty="0">
                <a:solidFill>
                  <a:srgbClr val="0563C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https://www.mineducacion.gov.co/1759/articles-307150_archivo_pdf_guia39.pdf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ítulo 9"/>
          <p:cNvSpPr txBox="1">
            <a:spLocks/>
          </p:cNvSpPr>
          <p:nvPr/>
        </p:nvSpPr>
        <p:spPr>
          <a:xfrm>
            <a:off x="2277941" y="498690"/>
            <a:ext cx="9144000" cy="73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E- LAB</a:t>
            </a:r>
            <a:r>
              <a:rPr lang="es-CO" dirty="0">
                <a:solidFill>
                  <a:srgbClr val="FF0000"/>
                </a:solidFill>
              </a:rPr>
              <a:t>ORA</a:t>
            </a:r>
            <a:r>
              <a:rPr lang="es-CO" dirty="0"/>
              <a:t>TORIO</a:t>
            </a:r>
          </a:p>
        </p:txBody>
      </p:sp>
      <p:sp>
        <p:nvSpPr>
          <p:cNvPr id="2" name="Rectángulo 1"/>
          <p:cNvSpPr/>
          <p:nvPr/>
        </p:nvSpPr>
        <p:spPr>
          <a:xfrm rot="10800000">
            <a:off x="520505" y="2237263"/>
            <a:ext cx="10374859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0F385A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Es un espacio dedicado al fomento y desarrollo de las ideas de los participantes emprendedores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dirty="0">
              <a:solidFill>
                <a:srgbClr val="0F385A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dirty="0">
              <a:solidFill>
                <a:srgbClr val="0F385A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0F385A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donde tienen la libertad de mejorar o generar ideas, llevando su concepto a la realidad más allá del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dirty="0">
              <a:solidFill>
                <a:srgbClr val="0F385A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0F385A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pensamiento de crear una empresa. 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5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307" y="5479052"/>
            <a:ext cx="1243693" cy="1378948"/>
          </a:xfrm>
          <a:prstGeom prst="rect">
            <a:avLst/>
          </a:prstGeom>
        </p:spPr>
      </p:pic>
      <p:pic>
        <p:nvPicPr>
          <p:cNvPr id="5" name="Imagen 4" descr="Resultado de imagen para Colegio La Chuc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" y="9117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Resultado de imagen para logo sed bogota"/>
          <p:cNvSpPr>
            <a:spLocks noChangeAspect="1" noChangeArrowheads="1"/>
          </p:cNvSpPr>
          <p:nvPr/>
        </p:nvSpPr>
        <p:spPr bwMode="auto">
          <a:xfrm>
            <a:off x="8933815" y="6191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925" y="9117"/>
            <a:ext cx="981075" cy="85725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277066" y="6542146"/>
            <a:ext cx="3618298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u="sng" dirty="0">
                <a:solidFill>
                  <a:srgbClr val="0563C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https://www.mineducacion.gov.co/1759/articles-307150_archivo_pdf_guia39.pdf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ítulo 9"/>
          <p:cNvSpPr txBox="1">
            <a:spLocks/>
          </p:cNvSpPr>
          <p:nvPr/>
        </p:nvSpPr>
        <p:spPr>
          <a:xfrm>
            <a:off x="2277941" y="498690"/>
            <a:ext cx="9144000" cy="73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E- LAB</a:t>
            </a:r>
            <a:r>
              <a:rPr lang="es-CO" dirty="0">
                <a:solidFill>
                  <a:srgbClr val="FF0000"/>
                </a:solidFill>
              </a:rPr>
              <a:t>ORA</a:t>
            </a:r>
            <a:r>
              <a:rPr lang="es-CO" dirty="0"/>
              <a:t>TORIO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3558" y="2954215"/>
            <a:ext cx="16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 WORKING</a:t>
            </a:r>
          </a:p>
        </p:txBody>
      </p:sp>
      <p:sp>
        <p:nvSpPr>
          <p:cNvPr id="8" name="Más 7"/>
          <p:cNvSpPr/>
          <p:nvPr/>
        </p:nvSpPr>
        <p:spPr>
          <a:xfrm>
            <a:off x="2123196" y="3075900"/>
            <a:ext cx="549665" cy="24764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2996418" y="2815715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INTERACCION CON LAS TICs</a:t>
            </a:r>
          </a:p>
        </p:txBody>
      </p:sp>
      <p:sp>
        <p:nvSpPr>
          <p:cNvPr id="13" name="Más 12"/>
          <p:cNvSpPr/>
          <p:nvPr/>
        </p:nvSpPr>
        <p:spPr>
          <a:xfrm>
            <a:off x="5345723" y="3015057"/>
            <a:ext cx="549665" cy="3693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6104352" y="2865885"/>
            <a:ext cx="247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PROYECTOS INCLUSIVOS</a:t>
            </a:r>
          </a:p>
        </p:txBody>
      </p:sp>
      <p:sp>
        <p:nvSpPr>
          <p:cNvPr id="14" name="Más 13"/>
          <p:cNvSpPr/>
          <p:nvPr/>
        </p:nvSpPr>
        <p:spPr>
          <a:xfrm>
            <a:off x="8904165" y="2940976"/>
            <a:ext cx="549665" cy="3693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9657407" y="2891234"/>
            <a:ext cx="247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PROYECTOS DIVERSOS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323558" y="2119172"/>
            <a:ext cx="11605845" cy="126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301429" y="3792015"/>
            <a:ext cx="11605845" cy="126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4783015" y="1955409"/>
            <a:ext cx="32355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TERRITORIO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810124" y="3712817"/>
            <a:ext cx="323557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CAPACIDADES EMPRENDEDORAS</a:t>
            </a:r>
          </a:p>
        </p:txBody>
      </p:sp>
      <p:sp>
        <p:nvSpPr>
          <p:cNvPr id="23" name="CuadroTexto 22"/>
          <p:cNvSpPr txBox="1"/>
          <p:nvPr/>
        </p:nvSpPr>
        <p:spPr>
          <a:xfrm rot="17007557">
            <a:off x="7932297" y="2830391"/>
            <a:ext cx="32355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SUSTENTABLE</a:t>
            </a:r>
          </a:p>
        </p:txBody>
      </p:sp>
      <p:sp>
        <p:nvSpPr>
          <p:cNvPr id="24" name="CuadroTexto 23"/>
          <p:cNvSpPr txBox="1"/>
          <p:nvPr/>
        </p:nvSpPr>
        <p:spPr>
          <a:xfrm rot="17007557">
            <a:off x="1150379" y="2830392"/>
            <a:ext cx="32355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SUSTENTABLE</a:t>
            </a:r>
          </a:p>
        </p:txBody>
      </p:sp>
      <p:cxnSp>
        <p:nvCxnSpPr>
          <p:cNvPr id="25" name="Conector recto 24"/>
          <p:cNvCxnSpPr/>
          <p:nvPr/>
        </p:nvCxnSpPr>
        <p:spPr>
          <a:xfrm>
            <a:off x="527476" y="1329095"/>
            <a:ext cx="11605845" cy="126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323558" y="4586181"/>
            <a:ext cx="11605845" cy="126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205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374</Words>
  <Application>Microsoft Office PowerPoint</Application>
  <PresentationFormat>Panorámica</PresentationFormat>
  <Paragraphs>64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Tema de Office</vt:lpstr>
      <vt:lpstr>Presentación de PowerPoint</vt:lpstr>
      <vt:lpstr>Presentación de PowerPoint</vt:lpstr>
      <vt:lpstr>REFERENTES </vt:lpstr>
      <vt:lpstr>Normatividad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BIBIANA ROCIO GARCIA PADILLA</cp:lastModifiedBy>
  <cp:revision>27</cp:revision>
  <dcterms:created xsi:type="dcterms:W3CDTF">2022-04-12T03:21:22Z</dcterms:created>
  <dcterms:modified xsi:type="dcterms:W3CDTF">2022-04-20T18:53:44Z</dcterms:modified>
</cp:coreProperties>
</file>