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904" r:id="rId2"/>
    <p:sldId id="880" r:id="rId3"/>
    <p:sldId id="906" r:id="rId4"/>
    <p:sldId id="907" r:id="rId5"/>
    <p:sldId id="908" r:id="rId6"/>
    <p:sldId id="909" r:id="rId7"/>
    <p:sldId id="910" r:id="rId8"/>
    <p:sldId id="911" r:id="rId9"/>
    <p:sldId id="912" r:id="rId10"/>
    <p:sldId id="913" r:id="rId11"/>
    <p:sldId id="914" r:id="rId12"/>
    <p:sldId id="915" r:id="rId13"/>
    <p:sldId id="916" r:id="rId14"/>
    <p:sldId id="917" r:id="rId15"/>
    <p:sldId id="918" r:id="rId16"/>
    <p:sldId id="919" r:id="rId17"/>
    <p:sldId id="920" r:id="rId18"/>
    <p:sldId id="921" r:id="rId19"/>
    <p:sldId id="924" r:id="rId20"/>
    <p:sldId id="936" r:id="rId21"/>
    <p:sldId id="922" r:id="rId22"/>
    <p:sldId id="926" r:id="rId23"/>
    <p:sldId id="923" r:id="rId24"/>
    <p:sldId id="927" r:id="rId25"/>
    <p:sldId id="928" r:id="rId26"/>
    <p:sldId id="929" r:id="rId27"/>
    <p:sldId id="930" r:id="rId28"/>
    <p:sldId id="931" r:id="rId29"/>
    <p:sldId id="932" r:id="rId30"/>
    <p:sldId id="933" r:id="rId31"/>
    <p:sldId id="934" r:id="rId32"/>
    <p:sldId id="935" r:id="rId3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UDIANTE" initials="E" lastIdx="1" clrIdx="0">
    <p:extLst>
      <p:ext uri="{19B8F6BF-5375-455C-9EA6-DF929625EA0E}">
        <p15:presenceInfo xmlns:p15="http://schemas.microsoft.com/office/powerpoint/2012/main" userId="ESTUDIANTE" providerId="None"/>
      </p:ext>
    </p:extLst>
  </p:cmAuthor>
  <p:cmAuthor id="2" name="RAFAEL MAURICIO ALARCON GUERRERO" initials="RMAG" lastIdx="2" clrIdx="1">
    <p:extLst>
      <p:ext uri="{19B8F6BF-5375-455C-9EA6-DF929625EA0E}">
        <p15:presenceInfo xmlns:p15="http://schemas.microsoft.com/office/powerpoint/2012/main" userId="RAFAEL MAURICIO ALARCON GUERRE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1014C"/>
    <a:srgbClr val="3A1953"/>
    <a:srgbClr val="7030A0"/>
    <a:srgbClr val="FF6600"/>
    <a:srgbClr val="FF33CC"/>
    <a:srgbClr val="FF6699"/>
    <a:srgbClr val="FF99CC"/>
    <a:srgbClr val="101010"/>
    <a:srgbClr val="538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2C3021-0639-7D48-8AF5-A6181B55BAC1}" v="6" dt="2023-02-13T20:53:16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0"/>
    <p:restoredTop sz="94662"/>
  </p:normalViewPr>
  <p:slideViewPr>
    <p:cSldViewPr snapToGrid="0" snapToObjects="1">
      <p:cViewPr varScale="1">
        <p:scale>
          <a:sx n="104" d="100"/>
          <a:sy n="104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MAURICIO ALARCON GUERRERO" userId="S::rmalarcon@educacionbogota.edu.co::ebf195cf-3167-4dad-9034-0b11ce02c091" providerId="AD" clId="Web-{6E40C1D2-4610-F31B-14AE-AC6A2C2B04BE}"/>
    <pc:docChg chg="addSld modSld sldOrd">
      <pc:chgData name="RAFAEL MAURICIO ALARCON GUERRERO" userId="S::rmalarcon@educacionbogota.edu.co::ebf195cf-3167-4dad-9034-0b11ce02c091" providerId="AD" clId="Web-{6E40C1D2-4610-F31B-14AE-AC6A2C2B04BE}" dt="2021-02-24T20:50:15.184" v="17" actId="1076"/>
      <pc:docMkLst>
        <pc:docMk/>
      </pc:docMkLst>
      <pc:sldChg chg="addSp modSp">
        <pc:chgData name="RAFAEL MAURICIO ALARCON GUERRERO" userId="S::rmalarcon@educacionbogota.edu.co::ebf195cf-3167-4dad-9034-0b11ce02c091" providerId="AD" clId="Web-{6E40C1D2-4610-F31B-14AE-AC6A2C2B04BE}" dt="2021-02-24T20:48:41.731" v="0"/>
        <pc:sldMkLst>
          <pc:docMk/>
          <pc:sldMk cId="1793853349" sldId="459"/>
        </pc:sldMkLst>
        <pc:picChg chg="add mod">
          <ac:chgData name="RAFAEL MAURICIO ALARCON GUERRERO" userId="S::rmalarcon@educacionbogota.edu.co::ebf195cf-3167-4dad-9034-0b11ce02c091" providerId="AD" clId="Web-{6E40C1D2-4610-F31B-14AE-AC6A2C2B04BE}" dt="2021-02-24T20:48:41.731" v="0"/>
          <ac:picMkLst>
            <pc:docMk/>
            <pc:sldMk cId="1793853349" sldId="459"/>
            <ac:picMk id="2" creationId="{30921C55-7770-4B28-A635-2E16D2389282}"/>
          </ac:picMkLst>
        </pc:picChg>
      </pc:sldChg>
      <pc:sldChg chg="addSp delSp modSp add ord replId">
        <pc:chgData name="RAFAEL MAURICIO ALARCON GUERRERO" userId="S::rmalarcon@educacionbogota.edu.co::ebf195cf-3167-4dad-9034-0b11ce02c091" providerId="AD" clId="Web-{6E40C1D2-4610-F31B-14AE-AC6A2C2B04BE}" dt="2021-02-24T20:50:15.184" v="17" actId="1076"/>
        <pc:sldMkLst>
          <pc:docMk/>
          <pc:sldMk cId="2169491684" sldId="462"/>
        </pc:sldMkLst>
        <pc:spChg chg="mod">
          <ac:chgData name="RAFAEL MAURICIO ALARCON GUERRERO" userId="S::rmalarcon@educacionbogota.edu.co::ebf195cf-3167-4dad-9034-0b11ce02c091" providerId="AD" clId="Web-{6E40C1D2-4610-F31B-14AE-AC6A2C2B04BE}" dt="2021-02-24T20:50:15.184" v="17" actId="1076"/>
          <ac:spMkLst>
            <pc:docMk/>
            <pc:sldMk cId="2169491684" sldId="462"/>
            <ac:spMk id="11" creationId="{F440BE91-7B00-CE47-BD8C-7232B117A728}"/>
          </ac:spMkLst>
        </pc:spChg>
        <pc:spChg chg="del">
          <ac:chgData name="RAFAEL MAURICIO ALARCON GUERRERO" userId="S::rmalarcon@educacionbogota.edu.co::ebf195cf-3167-4dad-9034-0b11ce02c091" providerId="AD" clId="Web-{6E40C1D2-4610-F31B-14AE-AC6A2C2B04BE}" dt="2021-02-24T20:50:07.637" v="15"/>
          <ac:spMkLst>
            <pc:docMk/>
            <pc:sldMk cId="2169491684" sldId="462"/>
            <ac:spMk id="12" creationId="{811B7FA3-6865-A849-AA1C-F3881EA5B36E}"/>
          </ac:spMkLst>
        </pc:spChg>
        <pc:spChg chg="mod">
          <ac:chgData name="RAFAEL MAURICIO ALARCON GUERRERO" userId="S::rmalarcon@educacionbogota.edu.co::ebf195cf-3167-4dad-9034-0b11ce02c091" providerId="AD" clId="Web-{6E40C1D2-4610-F31B-14AE-AC6A2C2B04BE}" dt="2021-02-24T20:49:54.340" v="11" actId="1076"/>
          <ac:spMkLst>
            <pc:docMk/>
            <pc:sldMk cId="2169491684" sldId="462"/>
            <ac:spMk id="13" creationId="{00000000-0000-0000-0000-000000000000}"/>
          </ac:spMkLst>
        </pc:spChg>
        <pc:spChg chg="mod">
          <ac:chgData name="RAFAEL MAURICIO ALARCON GUERRERO" userId="S::rmalarcon@educacionbogota.edu.co::ebf195cf-3167-4dad-9034-0b11ce02c091" providerId="AD" clId="Web-{6E40C1D2-4610-F31B-14AE-AC6A2C2B04BE}" dt="2021-02-24T20:50:06.231" v="14" actId="1076"/>
          <ac:spMkLst>
            <pc:docMk/>
            <pc:sldMk cId="2169491684" sldId="462"/>
            <ac:spMk id="14" creationId="{E80BE548-7870-4D99-9804-B2BF0FC16916}"/>
          </ac:spMkLst>
        </pc:spChg>
        <pc:spChg chg="mod">
          <ac:chgData name="RAFAEL MAURICIO ALARCON GUERRERO" userId="S::rmalarcon@educacionbogota.edu.co::ebf195cf-3167-4dad-9034-0b11ce02c091" providerId="AD" clId="Web-{6E40C1D2-4610-F31B-14AE-AC6A2C2B04BE}" dt="2021-02-24T20:50:12.496" v="16" actId="1076"/>
          <ac:spMkLst>
            <pc:docMk/>
            <pc:sldMk cId="2169491684" sldId="462"/>
            <ac:spMk id="16" creationId="{AB729255-E9EB-E742-83A7-D3987A3A724E}"/>
          </ac:spMkLst>
        </pc:spChg>
        <pc:spChg chg="del">
          <ac:chgData name="RAFAEL MAURICIO ALARCON GUERRERO" userId="S::rmalarcon@educacionbogota.edu.co::ebf195cf-3167-4dad-9034-0b11ce02c091" providerId="AD" clId="Web-{6E40C1D2-4610-F31B-14AE-AC6A2C2B04BE}" dt="2021-02-24T20:48:59.168" v="4"/>
          <ac:spMkLst>
            <pc:docMk/>
            <pc:sldMk cId="2169491684" sldId="462"/>
            <ac:spMk id="19" creationId="{531A3F47-BE63-E44F-9762-235767947E95}"/>
          </ac:spMkLst>
        </pc:spChg>
        <pc:spChg chg="del">
          <ac:chgData name="RAFAEL MAURICIO ALARCON GUERRERO" userId="S::rmalarcon@educacionbogota.edu.co::ebf195cf-3167-4dad-9034-0b11ce02c091" providerId="AD" clId="Web-{6E40C1D2-4610-F31B-14AE-AC6A2C2B04BE}" dt="2021-02-24T20:50:03.246" v="13"/>
          <ac:spMkLst>
            <pc:docMk/>
            <pc:sldMk cId="2169491684" sldId="462"/>
            <ac:spMk id="27" creationId="{6E544CC7-2465-F247-8719-6BF6F5EB9618}"/>
          </ac:spMkLst>
        </pc:spChg>
        <pc:spChg chg="del">
          <ac:chgData name="RAFAEL MAURICIO ALARCON GUERRERO" userId="S::rmalarcon@educacionbogota.edu.co::ebf195cf-3167-4dad-9034-0b11ce02c091" providerId="AD" clId="Web-{6E40C1D2-4610-F31B-14AE-AC6A2C2B04BE}" dt="2021-02-24T20:49:06.778" v="5"/>
          <ac:spMkLst>
            <pc:docMk/>
            <pc:sldMk cId="2169491684" sldId="462"/>
            <ac:spMk id="33" creationId="{3FBEA55E-C4B7-7A40-8979-B44F22E19190}"/>
          </ac:spMkLst>
        </pc:spChg>
        <pc:picChg chg="del">
          <ac:chgData name="RAFAEL MAURICIO ALARCON GUERRERO" userId="S::rmalarcon@educacionbogota.edu.co::ebf195cf-3167-4dad-9034-0b11ce02c091" providerId="AD" clId="Web-{6E40C1D2-4610-F31B-14AE-AC6A2C2B04BE}" dt="2021-02-24T20:48:57.231" v="3"/>
          <ac:picMkLst>
            <pc:docMk/>
            <pc:sldMk cId="2169491684" sldId="462"/>
            <ac:picMk id="3" creationId="{00000000-0000-0000-0000-000000000000}"/>
          </ac:picMkLst>
        </pc:picChg>
        <pc:picChg chg="add mod">
          <ac:chgData name="RAFAEL MAURICIO ALARCON GUERRERO" userId="S::rmalarcon@educacionbogota.edu.co::ebf195cf-3167-4dad-9034-0b11ce02c091" providerId="AD" clId="Web-{6E40C1D2-4610-F31B-14AE-AC6A2C2B04BE}" dt="2021-02-24T20:49:39.512" v="8" actId="1076"/>
          <ac:picMkLst>
            <pc:docMk/>
            <pc:sldMk cId="2169491684" sldId="462"/>
            <ac:picMk id="4" creationId="{0F3DB2A3-C634-4B7D-9DF6-A13A4CAA0C0A}"/>
          </ac:picMkLst>
        </pc:picChg>
        <pc:picChg chg="mod">
          <ac:chgData name="RAFAEL MAURICIO ALARCON GUERRERO" userId="S::rmalarcon@educacionbogota.edu.co::ebf195cf-3167-4dad-9034-0b11ce02c091" providerId="AD" clId="Web-{6E40C1D2-4610-F31B-14AE-AC6A2C2B04BE}" dt="2021-02-24T20:49:46.653" v="10" actId="1076"/>
          <ac:picMkLst>
            <pc:docMk/>
            <pc:sldMk cId="2169491684" sldId="462"/>
            <ac:picMk id="23" creationId="{00000000-0000-0000-0000-000000000000}"/>
          </ac:picMkLst>
        </pc:picChg>
        <pc:picChg chg="del">
          <ac:chgData name="RAFAEL MAURICIO ALARCON GUERRERO" userId="S::rmalarcon@educacionbogota.edu.co::ebf195cf-3167-4dad-9034-0b11ce02c091" providerId="AD" clId="Web-{6E40C1D2-4610-F31B-14AE-AC6A2C2B04BE}" dt="2021-02-24T20:49:58.856" v="12"/>
          <ac:picMkLst>
            <pc:docMk/>
            <pc:sldMk cId="2169491684" sldId="462"/>
            <ac:picMk id="30" creationId="{4A1C0509-533E-6A46-8018-8F47C8F7CDF4}"/>
          </ac:picMkLst>
        </pc:picChg>
      </pc:sldChg>
    </pc:docChg>
  </pc:docChgLst>
  <pc:docChgLst>
    <pc:chgData name="RAFAEL MAURICIO ALARCON GUERRERO" userId="ebf195cf-3167-4dad-9034-0b11ce02c091" providerId="ADAL" clId="{8508E3CA-4FBE-B24A-8680-8C8F064BD00D}"/>
    <pc:docChg chg="undo custSel addSld delSld modSld sldOrd">
      <pc:chgData name="RAFAEL MAURICIO ALARCON GUERRERO" userId="ebf195cf-3167-4dad-9034-0b11ce02c091" providerId="ADAL" clId="{8508E3CA-4FBE-B24A-8680-8C8F064BD00D}" dt="2021-03-05T17:03:07.163" v="547" actId="22"/>
      <pc:docMkLst>
        <pc:docMk/>
      </pc:docMkLst>
      <pc:sldChg chg="modSp add ord">
        <pc:chgData name="RAFAEL MAURICIO ALARCON GUERRERO" userId="ebf195cf-3167-4dad-9034-0b11ce02c091" providerId="ADAL" clId="{8508E3CA-4FBE-B24A-8680-8C8F064BD00D}" dt="2021-03-05T15:15:09.237" v="15" actId="20577"/>
        <pc:sldMkLst>
          <pc:docMk/>
          <pc:sldMk cId="2326405792" sldId="489"/>
        </pc:sldMkLst>
        <pc:spChg chg="mod">
          <ac:chgData name="RAFAEL MAURICIO ALARCON GUERRERO" userId="ebf195cf-3167-4dad-9034-0b11ce02c091" providerId="ADAL" clId="{8508E3CA-4FBE-B24A-8680-8C8F064BD00D}" dt="2021-03-05T15:15:09.237" v="15" actId="20577"/>
          <ac:spMkLst>
            <pc:docMk/>
            <pc:sldMk cId="2326405792" sldId="489"/>
            <ac:spMk id="9" creationId="{51D93FC5-2166-774B-86BB-CD7D7BAD897E}"/>
          </ac:spMkLst>
        </pc:spChg>
      </pc:sldChg>
      <pc:sldChg chg="modSp add ord">
        <pc:chgData name="RAFAEL MAURICIO ALARCON GUERRERO" userId="ebf195cf-3167-4dad-9034-0b11ce02c091" providerId="ADAL" clId="{8508E3CA-4FBE-B24A-8680-8C8F064BD00D}" dt="2021-03-05T15:15:25.153" v="23" actId="20577"/>
        <pc:sldMkLst>
          <pc:docMk/>
          <pc:sldMk cId="714071021" sldId="490"/>
        </pc:sldMkLst>
        <pc:spChg chg="mod">
          <ac:chgData name="RAFAEL MAURICIO ALARCON GUERRERO" userId="ebf195cf-3167-4dad-9034-0b11ce02c091" providerId="ADAL" clId="{8508E3CA-4FBE-B24A-8680-8C8F064BD00D}" dt="2021-03-05T15:15:25.153" v="23" actId="20577"/>
          <ac:spMkLst>
            <pc:docMk/>
            <pc:sldMk cId="714071021" sldId="490"/>
            <ac:spMk id="9" creationId="{51D93FC5-2166-774B-86BB-CD7D7BAD897E}"/>
          </ac:spMkLst>
        </pc:spChg>
      </pc:sldChg>
      <pc:sldChg chg="modSp add ord">
        <pc:chgData name="RAFAEL MAURICIO ALARCON GUERRERO" userId="ebf195cf-3167-4dad-9034-0b11ce02c091" providerId="ADAL" clId="{8508E3CA-4FBE-B24A-8680-8C8F064BD00D}" dt="2021-03-05T15:15:34.633" v="28" actId="20577"/>
        <pc:sldMkLst>
          <pc:docMk/>
          <pc:sldMk cId="1953982275" sldId="491"/>
        </pc:sldMkLst>
        <pc:spChg chg="mod">
          <ac:chgData name="RAFAEL MAURICIO ALARCON GUERRERO" userId="ebf195cf-3167-4dad-9034-0b11ce02c091" providerId="ADAL" clId="{8508E3CA-4FBE-B24A-8680-8C8F064BD00D}" dt="2021-03-05T15:15:34.633" v="28" actId="20577"/>
          <ac:spMkLst>
            <pc:docMk/>
            <pc:sldMk cId="1953982275" sldId="491"/>
            <ac:spMk id="9" creationId="{51D93FC5-2166-774B-86BB-CD7D7BAD897E}"/>
          </ac:spMkLst>
        </pc:spChg>
      </pc:sldChg>
      <pc:sldChg chg="modSp add del">
        <pc:chgData name="RAFAEL MAURICIO ALARCON GUERRERO" userId="ebf195cf-3167-4dad-9034-0b11ce02c091" providerId="ADAL" clId="{8508E3CA-4FBE-B24A-8680-8C8F064BD00D}" dt="2021-03-05T15:15:55.327" v="35" actId="20577"/>
        <pc:sldMkLst>
          <pc:docMk/>
          <pc:sldMk cId="4106908785" sldId="492"/>
        </pc:sldMkLst>
        <pc:spChg chg="mod">
          <ac:chgData name="RAFAEL MAURICIO ALARCON GUERRERO" userId="ebf195cf-3167-4dad-9034-0b11ce02c091" providerId="ADAL" clId="{8508E3CA-4FBE-B24A-8680-8C8F064BD00D}" dt="2021-03-05T15:15:55.327" v="35" actId="20577"/>
          <ac:spMkLst>
            <pc:docMk/>
            <pc:sldMk cId="4106908785" sldId="492"/>
            <ac:spMk id="9" creationId="{51D93FC5-2166-774B-86BB-CD7D7BAD897E}"/>
          </ac:spMkLst>
        </pc:spChg>
      </pc:sldChg>
      <pc:sldChg chg="modSp add del ord">
        <pc:chgData name="RAFAEL MAURICIO ALARCON GUERRERO" userId="ebf195cf-3167-4dad-9034-0b11ce02c091" providerId="ADAL" clId="{8508E3CA-4FBE-B24A-8680-8C8F064BD00D}" dt="2021-03-05T17:02:58.288" v="546" actId="21"/>
        <pc:sldMkLst>
          <pc:docMk/>
          <pc:sldMk cId="2220635407" sldId="493"/>
        </pc:sldMkLst>
        <pc:spChg chg="mod">
          <ac:chgData name="RAFAEL MAURICIO ALARCON GUERRERO" userId="ebf195cf-3167-4dad-9034-0b11ce02c091" providerId="ADAL" clId="{8508E3CA-4FBE-B24A-8680-8C8F064BD00D}" dt="2021-03-05T15:16:13.791" v="42" actId="20577"/>
          <ac:spMkLst>
            <pc:docMk/>
            <pc:sldMk cId="2220635407" sldId="493"/>
            <ac:spMk id="9" creationId="{51D93FC5-2166-774B-86BB-CD7D7BAD897E}"/>
          </ac:spMkLst>
        </pc:spChg>
      </pc:sldChg>
      <pc:sldChg chg="addSp delSp modSp add">
        <pc:chgData name="RAFAEL MAURICIO ALARCON GUERRERO" userId="ebf195cf-3167-4dad-9034-0b11ce02c091" providerId="ADAL" clId="{8508E3CA-4FBE-B24A-8680-8C8F064BD00D}" dt="2021-03-05T16:05:13.515" v="322" actId="1576"/>
        <pc:sldMkLst>
          <pc:docMk/>
          <pc:sldMk cId="3983106850" sldId="494"/>
        </pc:sldMkLst>
        <pc:spChg chg="add">
          <ac:chgData name="RAFAEL MAURICIO ALARCON GUERRERO" userId="ebf195cf-3167-4dad-9034-0b11ce02c091" providerId="ADAL" clId="{8508E3CA-4FBE-B24A-8680-8C8F064BD00D}" dt="2021-03-05T15:20:25.101" v="93" actId="22"/>
          <ac:spMkLst>
            <pc:docMk/>
            <pc:sldMk cId="3983106850" sldId="494"/>
            <ac:spMk id="2" creationId="{1F86EAF0-7F9D-F24A-9B29-8CB1CB32C5E0}"/>
          </ac:spMkLst>
        </pc:spChg>
        <pc:spChg chg="add mod">
          <ac:chgData name="RAFAEL MAURICIO ALARCON GUERRERO" userId="ebf195cf-3167-4dad-9034-0b11ce02c091" providerId="ADAL" clId="{8508E3CA-4FBE-B24A-8680-8C8F064BD00D}" dt="2021-03-05T16:04:13.626" v="315" actId="255"/>
          <ac:spMkLst>
            <pc:docMk/>
            <pc:sldMk cId="3983106850" sldId="494"/>
            <ac:spMk id="6" creationId="{146E8F67-0614-EF4F-AE59-B44BF79C6E4E}"/>
          </ac:spMkLst>
        </pc:spChg>
        <pc:spChg chg="del">
          <ac:chgData name="RAFAEL MAURICIO ALARCON GUERRERO" userId="ebf195cf-3167-4dad-9034-0b11ce02c091" providerId="ADAL" clId="{8508E3CA-4FBE-B24A-8680-8C8F064BD00D}" dt="2021-03-05T15:20:23.169" v="92" actId="478"/>
          <ac:spMkLst>
            <pc:docMk/>
            <pc:sldMk cId="3983106850" sldId="494"/>
            <ac:spMk id="9" creationId="{51D93FC5-2166-774B-86BB-CD7D7BAD897E}"/>
          </ac:spMkLst>
        </pc:spChg>
        <pc:spChg chg="mod">
          <ac:chgData name="RAFAEL MAURICIO ALARCON GUERRERO" userId="ebf195cf-3167-4dad-9034-0b11ce02c091" providerId="ADAL" clId="{8508E3CA-4FBE-B24A-8680-8C8F064BD00D}" dt="2021-03-05T16:04:36.644" v="320" actId="1076"/>
          <ac:spMkLst>
            <pc:docMk/>
            <pc:sldMk cId="3983106850" sldId="494"/>
            <ac:spMk id="19" creationId="{3EBA81D4-1EE7-834E-A30B-EC18EA65E330}"/>
          </ac:spMkLst>
        </pc:spChg>
        <pc:spChg chg="del">
          <ac:chgData name="RAFAEL MAURICIO ALARCON GUERRERO" userId="ebf195cf-3167-4dad-9034-0b11ce02c091" providerId="ADAL" clId="{8508E3CA-4FBE-B24A-8680-8C8F064BD00D}" dt="2021-03-05T15:20:50.331" v="127" actId="478"/>
          <ac:spMkLst>
            <pc:docMk/>
            <pc:sldMk cId="3983106850" sldId="494"/>
            <ac:spMk id="21" creationId="{A6AF1A2C-BF22-B548-A832-9A86DFE6BFA2}"/>
          </ac:spMkLst>
        </pc:spChg>
        <pc:picChg chg="del">
          <ac:chgData name="RAFAEL MAURICIO ALARCON GUERRERO" userId="ebf195cf-3167-4dad-9034-0b11ce02c091" providerId="ADAL" clId="{8508E3CA-4FBE-B24A-8680-8C8F064BD00D}" dt="2021-03-05T15:20:52.339" v="128" actId="478"/>
          <ac:picMkLst>
            <pc:docMk/>
            <pc:sldMk cId="3983106850" sldId="494"/>
            <ac:picMk id="5" creationId="{6AB62BAC-B307-A74A-9DC6-A83E0DF5E9B0}"/>
          </ac:picMkLst>
        </pc:picChg>
        <pc:picChg chg="mod">
          <ac:chgData name="RAFAEL MAURICIO ALARCON GUERRERO" userId="ebf195cf-3167-4dad-9034-0b11ce02c091" providerId="ADAL" clId="{8508E3CA-4FBE-B24A-8680-8C8F064BD00D}" dt="2021-03-05T16:04:38.585" v="321" actId="1076"/>
          <ac:picMkLst>
            <pc:docMk/>
            <pc:sldMk cId="3983106850" sldId="494"/>
            <ac:picMk id="8" creationId="{572B2346-D22A-CC42-A912-522D8CB40614}"/>
          </ac:picMkLst>
        </pc:picChg>
        <pc:picChg chg="add mod">
          <ac:chgData name="RAFAEL MAURICIO ALARCON GUERRERO" userId="ebf195cf-3167-4dad-9034-0b11ce02c091" providerId="ADAL" clId="{8508E3CA-4FBE-B24A-8680-8C8F064BD00D}" dt="2021-03-05T16:05:13.515" v="322" actId="1576"/>
          <ac:picMkLst>
            <pc:docMk/>
            <pc:sldMk cId="3983106850" sldId="494"/>
            <ac:picMk id="10" creationId="{FBB02D38-61E6-F34E-89E2-20ABF82AA997}"/>
          </ac:picMkLst>
        </pc:picChg>
      </pc:sldChg>
      <pc:sldChg chg="addSp delSp modSp add">
        <pc:chgData name="RAFAEL MAURICIO ALARCON GUERRERO" userId="ebf195cf-3167-4dad-9034-0b11ce02c091" providerId="ADAL" clId="{8508E3CA-4FBE-B24A-8680-8C8F064BD00D}" dt="2021-03-05T15:29:47.516" v="172" actId="1076"/>
        <pc:sldMkLst>
          <pc:docMk/>
          <pc:sldMk cId="2142629111" sldId="495"/>
        </pc:sldMkLst>
        <pc:spChg chg="add">
          <ac:chgData name="RAFAEL MAURICIO ALARCON GUERRERO" userId="ebf195cf-3167-4dad-9034-0b11ce02c091" providerId="ADAL" clId="{8508E3CA-4FBE-B24A-8680-8C8F064BD00D}" dt="2021-03-05T15:20:18.445" v="91" actId="22"/>
          <ac:spMkLst>
            <pc:docMk/>
            <pc:sldMk cId="2142629111" sldId="495"/>
            <ac:spMk id="5" creationId="{311B6ED8-4876-F64F-ACBD-88A2249D8C65}"/>
          </ac:spMkLst>
        </pc:spChg>
        <pc:spChg chg="del">
          <ac:chgData name="RAFAEL MAURICIO ALARCON GUERRERO" userId="ebf195cf-3167-4dad-9034-0b11ce02c091" providerId="ADAL" clId="{8508E3CA-4FBE-B24A-8680-8C8F064BD00D}" dt="2021-03-05T15:20:16.373" v="90" actId="478"/>
          <ac:spMkLst>
            <pc:docMk/>
            <pc:sldMk cId="2142629111" sldId="495"/>
            <ac:spMk id="9" creationId="{51D93FC5-2166-774B-86BB-CD7D7BAD897E}"/>
          </ac:spMkLst>
        </pc:spChg>
        <pc:spChg chg="add mod">
          <ac:chgData name="RAFAEL MAURICIO ALARCON GUERRERO" userId="ebf195cf-3167-4dad-9034-0b11ce02c091" providerId="ADAL" clId="{8508E3CA-4FBE-B24A-8680-8C8F064BD00D}" dt="2021-03-05T15:29:47.516" v="172" actId="1076"/>
          <ac:spMkLst>
            <pc:docMk/>
            <pc:sldMk cId="2142629111" sldId="495"/>
            <ac:spMk id="27" creationId="{3E8375F5-21A7-F648-AADF-F57CF38C19F8}"/>
          </ac:spMkLst>
        </pc:spChg>
        <pc:picChg chg="del">
          <ac:chgData name="RAFAEL MAURICIO ALARCON GUERRERO" userId="ebf195cf-3167-4dad-9034-0b11ce02c091" providerId="ADAL" clId="{8508E3CA-4FBE-B24A-8680-8C8F064BD00D}" dt="2021-03-05T15:21:16.135" v="138" actId="478"/>
          <ac:picMkLst>
            <pc:docMk/>
            <pc:sldMk cId="2142629111" sldId="495"/>
            <ac:picMk id="2" creationId="{00000000-0000-0000-0000-000000000000}"/>
          </ac:picMkLst>
        </pc:picChg>
        <pc:picChg chg="add mod">
          <ac:chgData name="RAFAEL MAURICIO ALARCON GUERRERO" userId="ebf195cf-3167-4dad-9034-0b11ce02c091" providerId="ADAL" clId="{8508E3CA-4FBE-B24A-8680-8C8F064BD00D}" dt="2021-03-05T15:24:27.015" v="141" actId="1076"/>
          <ac:picMkLst>
            <pc:docMk/>
            <pc:sldMk cId="2142629111" sldId="495"/>
            <ac:picMk id="8" creationId="{E331EDAE-A725-7B43-9A5D-6DAAB66EB1E5}"/>
          </ac:picMkLst>
        </pc:picChg>
        <pc:picChg chg="add del">
          <ac:chgData name="RAFAEL MAURICIO ALARCON GUERRERO" userId="ebf195cf-3167-4dad-9034-0b11ce02c091" providerId="ADAL" clId="{8508E3CA-4FBE-B24A-8680-8C8F064BD00D}" dt="2021-03-05T15:26:50.582" v="143" actId="478"/>
          <ac:picMkLst>
            <pc:docMk/>
            <pc:sldMk cId="2142629111" sldId="495"/>
            <ac:picMk id="13" creationId="{3698B9E4-EC35-E940-9EA4-3EA4A72E1D4B}"/>
          </ac:picMkLst>
        </pc:picChg>
        <pc:picChg chg="add del">
          <ac:chgData name="RAFAEL MAURICIO ALARCON GUERRERO" userId="ebf195cf-3167-4dad-9034-0b11ce02c091" providerId="ADAL" clId="{8508E3CA-4FBE-B24A-8680-8C8F064BD00D}" dt="2021-03-05T15:27:01.109" v="145" actId="478"/>
          <ac:picMkLst>
            <pc:docMk/>
            <pc:sldMk cId="2142629111" sldId="495"/>
            <ac:picMk id="19" creationId="{CBF84B9C-9F1C-2C48-A2A8-40F3FDD72EC0}"/>
          </ac:picMkLst>
        </pc:picChg>
        <pc:picChg chg="add del mod">
          <ac:chgData name="RAFAEL MAURICIO ALARCON GUERRERO" userId="ebf195cf-3167-4dad-9034-0b11ce02c091" providerId="ADAL" clId="{8508E3CA-4FBE-B24A-8680-8C8F064BD00D}" dt="2021-03-05T15:27:53.395" v="148" actId="478"/>
          <ac:picMkLst>
            <pc:docMk/>
            <pc:sldMk cId="2142629111" sldId="495"/>
            <ac:picMk id="22" creationId="{1AE963B1-7138-654E-B0CA-89C2CC0E016C}"/>
          </ac:picMkLst>
        </pc:picChg>
        <pc:picChg chg="add mod">
          <ac:chgData name="RAFAEL MAURICIO ALARCON GUERRERO" userId="ebf195cf-3167-4dad-9034-0b11ce02c091" providerId="ADAL" clId="{8508E3CA-4FBE-B24A-8680-8C8F064BD00D}" dt="2021-03-05T15:28:36.749" v="154" actId="1076"/>
          <ac:picMkLst>
            <pc:docMk/>
            <pc:sldMk cId="2142629111" sldId="495"/>
            <ac:picMk id="25" creationId="{267937F4-E467-0142-9E1D-8C9F8324E079}"/>
          </ac:picMkLst>
        </pc:picChg>
        <pc:picChg chg="del">
          <ac:chgData name="RAFAEL MAURICIO ALARCON GUERRERO" userId="ebf195cf-3167-4dad-9034-0b11ce02c091" providerId="ADAL" clId="{8508E3CA-4FBE-B24A-8680-8C8F064BD00D}" dt="2021-03-05T15:21:13.869" v="137" actId="478"/>
          <ac:picMkLst>
            <pc:docMk/>
            <pc:sldMk cId="2142629111" sldId="495"/>
            <ac:picMk id="1026" creationId="{00000000-0000-0000-0000-000000000000}"/>
          </ac:picMkLst>
        </pc:picChg>
      </pc:sldChg>
      <pc:sldChg chg="addSp delSp modSp add ord">
        <pc:chgData name="RAFAEL MAURICIO ALARCON GUERRERO" userId="ebf195cf-3167-4dad-9034-0b11ce02c091" providerId="ADAL" clId="{8508E3CA-4FBE-B24A-8680-8C8F064BD00D}" dt="2021-03-05T16:41:11.032" v="456" actId="3626"/>
        <pc:sldMkLst>
          <pc:docMk/>
          <pc:sldMk cId="1088051758" sldId="496"/>
        </pc:sldMkLst>
        <pc:spChg chg="add">
          <ac:chgData name="RAFAEL MAURICIO ALARCON GUERRERO" userId="ebf195cf-3167-4dad-9034-0b11ce02c091" providerId="ADAL" clId="{8508E3CA-4FBE-B24A-8680-8C8F064BD00D}" dt="2021-03-05T15:20:04.107" v="87" actId="22"/>
          <ac:spMkLst>
            <pc:docMk/>
            <pc:sldMk cId="1088051758" sldId="496"/>
            <ac:spMk id="5" creationId="{EED4AFC8-B4B7-0843-A005-E0D28CAF9F41}"/>
          </ac:spMkLst>
        </pc:spChg>
        <pc:spChg chg="del">
          <ac:chgData name="RAFAEL MAURICIO ALARCON GUERRERO" userId="ebf195cf-3167-4dad-9034-0b11ce02c091" providerId="ADAL" clId="{8508E3CA-4FBE-B24A-8680-8C8F064BD00D}" dt="2021-03-05T15:20:01.527" v="86" actId="478"/>
          <ac:spMkLst>
            <pc:docMk/>
            <pc:sldMk cId="1088051758" sldId="496"/>
            <ac:spMk id="9" creationId="{51D93FC5-2166-774B-86BB-CD7D7BAD897E}"/>
          </ac:spMkLst>
        </pc:spChg>
        <pc:picChg chg="del">
          <ac:chgData name="RAFAEL MAURICIO ALARCON GUERRERO" userId="ebf195cf-3167-4dad-9034-0b11ce02c091" providerId="ADAL" clId="{8508E3CA-4FBE-B24A-8680-8C8F064BD00D}" dt="2021-03-05T15:33:47.770" v="174" actId="478"/>
          <ac:picMkLst>
            <pc:docMk/>
            <pc:sldMk cId="1088051758" sldId="496"/>
            <ac:picMk id="2" creationId="{530584A0-03FE-0843-ADDB-0419F599EA53}"/>
          </ac:picMkLst>
        </pc:picChg>
        <pc:picChg chg="add mod">
          <ac:chgData name="RAFAEL MAURICIO ALARCON GUERRERO" userId="ebf195cf-3167-4dad-9034-0b11ce02c091" providerId="ADAL" clId="{8508E3CA-4FBE-B24A-8680-8C8F064BD00D}" dt="2021-03-05T16:41:11.032" v="456" actId="3626"/>
          <ac:picMkLst>
            <pc:docMk/>
            <pc:sldMk cId="1088051758" sldId="496"/>
            <ac:picMk id="2" creationId="{650F6CA9-DFD6-1C4B-94C1-43470C0ED4F2}"/>
          </ac:picMkLst>
        </pc:picChg>
        <pc:picChg chg="add del mod modCrop">
          <ac:chgData name="RAFAEL MAURICIO ALARCON GUERRERO" userId="ebf195cf-3167-4dad-9034-0b11ce02c091" providerId="ADAL" clId="{8508E3CA-4FBE-B24A-8680-8C8F064BD00D}" dt="2021-03-05T15:34:15.959" v="185" actId="478"/>
          <ac:picMkLst>
            <pc:docMk/>
            <pc:sldMk cId="1088051758" sldId="496"/>
            <ac:picMk id="8" creationId="{AECFB1C9-4003-C245-A775-6E4D574B7359}"/>
          </ac:picMkLst>
        </pc:picChg>
        <pc:picChg chg="add del mod">
          <ac:chgData name="RAFAEL MAURICIO ALARCON GUERRERO" userId="ebf195cf-3167-4dad-9034-0b11ce02c091" providerId="ADAL" clId="{8508E3CA-4FBE-B24A-8680-8C8F064BD00D}" dt="2021-03-05T15:35:32.206" v="191" actId="478"/>
          <ac:picMkLst>
            <pc:docMk/>
            <pc:sldMk cId="1088051758" sldId="496"/>
            <ac:picMk id="15" creationId="{FCF83D35-6441-A340-BA75-BC489DAC1DA7}"/>
          </ac:picMkLst>
        </pc:picChg>
        <pc:picChg chg="add del mod">
          <ac:chgData name="RAFAEL MAURICIO ALARCON GUERRERO" userId="ebf195cf-3167-4dad-9034-0b11ce02c091" providerId="ADAL" clId="{8508E3CA-4FBE-B24A-8680-8C8F064BD00D}" dt="2021-03-05T16:40:22.318" v="444" actId="478"/>
          <ac:picMkLst>
            <pc:docMk/>
            <pc:sldMk cId="1088051758" sldId="496"/>
            <ac:picMk id="20" creationId="{54F53ABA-1E89-684C-8198-DA535537211E}"/>
          </ac:picMkLst>
        </pc:picChg>
        <pc:picChg chg="add del mod">
          <ac:chgData name="RAFAEL MAURICIO ALARCON GUERRERO" userId="ebf195cf-3167-4dad-9034-0b11ce02c091" providerId="ADAL" clId="{8508E3CA-4FBE-B24A-8680-8C8F064BD00D}" dt="2021-03-05T15:37:34.487" v="199" actId="478"/>
          <ac:picMkLst>
            <pc:docMk/>
            <pc:sldMk cId="1088051758" sldId="496"/>
            <ac:picMk id="23" creationId="{61650805-2D4E-0540-9834-CC5306E75F07}"/>
          </ac:picMkLst>
        </pc:picChg>
        <pc:picChg chg="add del mod">
          <ac:chgData name="RAFAEL MAURICIO ALARCON GUERRERO" userId="ebf195cf-3167-4dad-9034-0b11ce02c091" providerId="ADAL" clId="{8508E3CA-4FBE-B24A-8680-8C8F064BD00D}" dt="2021-03-05T15:39:40.551" v="207" actId="478"/>
          <ac:picMkLst>
            <pc:docMk/>
            <pc:sldMk cId="1088051758" sldId="496"/>
            <ac:picMk id="26" creationId="{A6C8D3DD-3AA0-F649-A365-F49DD05AC68F}"/>
          </ac:picMkLst>
        </pc:picChg>
        <pc:picChg chg="add del mod">
          <ac:chgData name="RAFAEL MAURICIO ALARCON GUERRERO" userId="ebf195cf-3167-4dad-9034-0b11ce02c091" providerId="ADAL" clId="{8508E3CA-4FBE-B24A-8680-8C8F064BD00D}" dt="2021-03-05T16:40:20.277" v="443" actId="478"/>
          <ac:picMkLst>
            <pc:docMk/>
            <pc:sldMk cId="1088051758" sldId="496"/>
            <ac:picMk id="29" creationId="{30E9380A-7C4D-1541-8406-8516D0DC0EFD}"/>
          </ac:picMkLst>
        </pc:picChg>
        <pc:picChg chg="add del mod">
          <ac:chgData name="RAFAEL MAURICIO ALARCON GUERRERO" userId="ebf195cf-3167-4dad-9034-0b11ce02c091" providerId="ADAL" clId="{8508E3CA-4FBE-B24A-8680-8C8F064BD00D}" dt="2021-03-05T16:40:24.577" v="445" actId="478"/>
          <ac:picMkLst>
            <pc:docMk/>
            <pc:sldMk cId="1088051758" sldId="496"/>
            <ac:picMk id="32" creationId="{95660074-A629-984F-BE4C-3834460F3686}"/>
          </ac:picMkLst>
        </pc:picChg>
        <pc:picChg chg="add del mod">
          <ac:chgData name="RAFAEL MAURICIO ALARCON GUERRERO" userId="ebf195cf-3167-4dad-9034-0b11ce02c091" providerId="ADAL" clId="{8508E3CA-4FBE-B24A-8680-8C8F064BD00D}" dt="2021-03-05T16:40:29.543" v="447" actId="478"/>
          <ac:picMkLst>
            <pc:docMk/>
            <pc:sldMk cId="1088051758" sldId="496"/>
            <ac:picMk id="35" creationId="{0302B65E-7168-2E4F-B030-1FF585ADA391}"/>
          </ac:picMkLst>
        </pc:picChg>
        <pc:picChg chg="add del mod">
          <ac:chgData name="RAFAEL MAURICIO ALARCON GUERRERO" userId="ebf195cf-3167-4dad-9034-0b11ce02c091" providerId="ADAL" clId="{8508E3CA-4FBE-B24A-8680-8C8F064BD00D}" dt="2021-03-05T15:43:42.105" v="235" actId="478"/>
          <ac:picMkLst>
            <pc:docMk/>
            <pc:sldMk cId="1088051758" sldId="496"/>
            <ac:picMk id="38" creationId="{575CD934-E9D1-3044-A787-0C1B007B845D}"/>
          </ac:picMkLst>
        </pc:picChg>
        <pc:picChg chg="add del">
          <ac:chgData name="RAFAEL MAURICIO ALARCON GUERRERO" userId="ebf195cf-3167-4dad-9034-0b11ce02c091" providerId="ADAL" clId="{8508E3CA-4FBE-B24A-8680-8C8F064BD00D}" dt="2021-03-05T15:44:13.384" v="238" actId="478"/>
          <ac:picMkLst>
            <pc:docMk/>
            <pc:sldMk cId="1088051758" sldId="496"/>
            <ac:picMk id="41" creationId="{BF1D52C6-E303-9F41-A79C-F56CC05ED3A9}"/>
          </ac:picMkLst>
        </pc:picChg>
        <pc:picChg chg="add del">
          <ac:chgData name="RAFAEL MAURICIO ALARCON GUERRERO" userId="ebf195cf-3167-4dad-9034-0b11ce02c091" providerId="ADAL" clId="{8508E3CA-4FBE-B24A-8680-8C8F064BD00D}" dt="2021-03-05T15:45:07.649" v="240" actId="478"/>
          <ac:picMkLst>
            <pc:docMk/>
            <pc:sldMk cId="1088051758" sldId="496"/>
            <ac:picMk id="44" creationId="{E4D7122C-1C23-9949-A922-B8B8C3A2915E}"/>
          </ac:picMkLst>
        </pc:picChg>
        <pc:picChg chg="add del mod">
          <ac:chgData name="RAFAEL MAURICIO ALARCON GUERRERO" userId="ebf195cf-3167-4dad-9034-0b11ce02c091" providerId="ADAL" clId="{8508E3CA-4FBE-B24A-8680-8C8F064BD00D}" dt="2021-03-05T16:40:27.193" v="446" actId="478"/>
          <ac:picMkLst>
            <pc:docMk/>
            <pc:sldMk cId="1088051758" sldId="496"/>
            <ac:picMk id="47" creationId="{3FC8443F-9C39-F545-A40F-21AD03EC50F9}"/>
          </ac:picMkLst>
        </pc:picChg>
      </pc:sldChg>
      <pc:sldChg chg="addSp delSp add del">
        <pc:chgData name="RAFAEL MAURICIO ALARCON GUERRERO" userId="ebf195cf-3167-4dad-9034-0b11ce02c091" providerId="ADAL" clId="{8508E3CA-4FBE-B24A-8680-8C8F064BD00D}" dt="2021-03-05T16:06:06.771" v="323" actId="2696"/>
        <pc:sldMkLst>
          <pc:docMk/>
          <pc:sldMk cId="183994278" sldId="497"/>
        </pc:sldMkLst>
        <pc:spChg chg="add">
          <ac:chgData name="RAFAEL MAURICIO ALARCON GUERRERO" userId="ebf195cf-3167-4dad-9034-0b11ce02c091" providerId="ADAL" clId="{8508E3CA-4FBE-B24A-8680-8C8F064BD00D}" dt="2021-03-05T15:20:11.583" v="89" actId="22"/>
          <ac:spMkLst>
            <pc:docMk/>
            <pc:sldMk cId="183994278" sldId="497"/>
            <ac:spMk id="2" creationId="{180E7E02-33EB-1849-A8F9-4EE2FB4E6637}"/>
          </ac:spMkLst>
        </pc:spChg>
        <pc:spChg chg="del">
          <ac:chgData name="RAFAEL MAURICIO ALARCON GUERRERO" userId="ebf195cf-3167-4dad-9034-0b11ce02c091" providerId="ADAL" clId="{8508E3CA-4FBE-B24A-8680-8C8F064BD00D}" dt="2021-03-05T15:20:09.436" v="88" actId="478"/>
          <ac:spMkLst>
            <pc:docMk/>
            <pc:sldMk cId="183994278" sldId="497"/>
            <ac:spMk id="9" creationId="{51D93FC5-2166-774B-86BB-CD7D7BAD897E}"/>
          </ac:spMkLst>
        </pc:spChg>
      </pc:sldChg>
      <pc:sldChg chg="addSp delSp modSp add">
        <pc:chgData name="RAFAEL MAURICIO ALARCON GUERRERO" userId="ebf195cf-3167-4dad-9034-0b11ce02c091" providerId="ADAL" clId="{8508E3CA-4FBE-B24A-8680-8C8F064BD00D}" dt="2021-03-05T16:16:58.124" v="345" actId="14100"/>
        <pc:sldMkLst>
          <pc:docMk/>
          <pc:sldMk cId="1827791608" sldId="498"/>
        </pc:sldMkLst>
        <pc:spChg chg="add">
          <ac:chgData name="RAFAEL MAURICIO ALARCON GUERRERO" userId="ebf195cf-3167-4dad-9034-0b11ce02c091" providerId="ADAL" clId="{8508E3CA-4FBE-B24A-8680-8C8F064BD00D}" dt="2021-03-05T15:19:55.663" v="85" actId="22"/>
          <ac:spMkLst>
            <pc:docMk/>
            <pc:sldMk cId="1827791608" sldId="498"/>
            <ac:spMk id="5" creationId="{445E6848-D027-7E45-8858-FEF98478E8C2}"/>
          </ac:spMkLst>
        </pc:spChg>
        <pc:spChg chg="del">
          <ac:chgData name="RAFAEL MAURICIO ALARCON GUERRERO" userId="ebf195cf-3167-4dad-9034-0b11ce02c091" providerId="ADAL" clId="{8508E3CA-4FBE-B24A-8680-8C8F064BD00D}" dt="2021-03-05T15:19:51.802" v="84" actId="478"/>
          <ac:spMkLst>
            <pc:docMk/>
            <pc:sldMk cId="1827791608" sldId="498"/>
            <ac:spMk id="9" creationId="{51D93FC5-2166-774B-86BB-CD7D7BAD897E}"/>
          </ac:spMkLst>
        </pc:spChg>
        <pc:spChg chg="del">
          <ac:chgData name="RAFAEL MAURICIO ALARCON GUERRERO" userId="ebf195cf-3167-4dad-9034-0b11ce02c091" providerId="ADAL" clId="{8508E3CA-4FBE-B24A-8680-8C8F064BD00D}" dt="2021-03-05T15:19:49.548" v="83" actId="478"/>
          <ac:spMkLst>
            <pc:docMk/>
            <pc:sldMk cId="1827791608" sldId="498"/>
            <ac:spMk id="10" creationId="{260ED2F2-D159-E04D-8748-7550E32CE5E8}"/>
          </ac:spMkLst>
        </pc:spChg>
        <pc:picChg chg="del">
          <ac:chgData name="RAFAEL MAURICIO ALARCON GUERRERO" userId="ebf195cf-3167-4dad-9034-0b11ce02c091" providerId="ADAL" clId="{8508E3CA-4FBE-B24A-8680-8C8F064BD00D}" dt="2021-03-05T16:07:22.238" v="325" actId="478"/>
          <ac:picMkLst>
            <pc:docMk/>
            <pc:sldMk cId="1827791608" sldId="498"/>
            <ac:picMk id="2" creationId="{1F8123B9-AD0B-864F-BD81-32F49082E42C}"/>
          </ac:picMkLst>
        </pc:picChg>
        <pc:picChg chg="add mod modCrop">
          <ac:chgData name="RAFAEL MAURICIO ALARCON GUERRERO" userId="ebf195cf-3167-4dad-9034-0b11ce02c091" providerId="ADAL" clId="{8508E3CA-4FBE-B24A-8680-8C8F064BD00D}" dt="2021-03-05T16:16:58.124" v="345" actId="14100"/>
          <ac:picMkLst>
            <pc:docMk/>
            <pc:sldMk cId="1827791608" sldId="498"/>
            <ac:picMk id="2" creationId="{D6F487BC-2CCA-6044-85A6-C4EECFC80991}"/>
          </ac:picMkLst>
        </pc:picChg>
      </pc:sldChg>
      <pc:sldChg chg="addSp delSp modSp add">
        <pc:chgData name="RAFAEL MAURICIO ALARCON GUERRERO" userId="ebf195cf-3167-4dad-9034-0b11ce02c091" providerId="ADAL" clId="{8508E3CA-4FBE-B24A-8680-8C8F064BD00D}" dt="2021-03-05T16:17:20.053" v="353" actId="14100"/>
        <pc:sldMkLst>
          <pc:docMk/>
          <pc:sldMk cId="3161789961" sldId="499"/>
        </pc:sldMkLst>
        <pc:spChg chg="add">
          <ac:chgData name="RAFAEL MAURICIO ALARCON GUERRERO" userId="ebf195cf-3167-4dad-9034-0b11ce02c091" providerId="ADAL" clId="{8508E3CA-4FBE-B24A-8680-8C8F064BD00D}" dt="2021-03-05T15:19:41.034" v="82" actId="22"/>
          <ac:spMkLst>
            <pc:docMk/>
            <pc:sldMk cId="3161789961" sldId="499"/>
            <ac:spMk id="2" creationId="{A96324AC-4305-744A-A51C-C53B05F61C4C}"/>
          </ac:spMkLst>
        </pc:spChg>
        <pc:spChg chg="del">
          <ac:chgData name="RAFAEL MAURICIO ALARCON GUERRERO" userId="ebf195cf-3167-4dad-9034-0b11ce02c091" providerId="ADAL" clId="{8508E3CA-4FBE-B24A-8680-8C8F064BD00D}" dt="2021-03-05T15:19:39.131" v="81" actId="478"/>
          <ac:spMkLst>
            <pc:docMk/>
            <pc:sldMk cId="3161789961" sldId="499"/>
            <ac:spMk id="9" creationId="{51D93FC5-2166-774B-86BB-CD7D7BAD897E}"/>
          </ac:spMkLst>
        </pc:spChg>
        <pc:spChg chg="del">
          <ac:chgData name="RAFAEL MAURICIO ALARCON GUERRERO" userId="ebf195cf-3167-4dad-9034-0b11ce02c091" providerId="ADAL" clId="{8508E3CA-4FBE-B24A-8680-8C8F064BD00D}" dt="2021-03-05T15:19:36.355" v="80" actId="478"/>
          <ac:spMkLst>
            <pc:docMk/>
            <pc:sldMk cId="3161789961" sldId="499"/>
            <ac:spMk id="10" creationId="{260ED2F2-D159-E04D-8748-7550E32CE5E8}"/>
          </ac:spMkLst>
        </pc:spChg>
        <pc:picChg chg="del">
          <ac:chgData name="RAFAEL MAURICIO ALARCON GUERRERO" userId="ebf195cf-3167-4dad-9034-0b11ce02c091" providerId="ADAL" clId="{8508E3CA-4FBE-B24A-8680-8C8F064BD00D}" dt="2021-03-05T16:07:25.597" v="326" actId="478"/>
          <ac:picMkLst>
            <pc:docMk/>
            <pc:sldMk cId="3161789961" sldId="499"/>
            <ac:picMk id="5" creationId="{12BF8324-147B-B248-B393-233A7AB072F9}"/>
          </ac:picMkLst>
        </pc:picChg>
        <pc:picChg chg="add mod modCrop">
          <ac:chgData name="RAFAEL MAURICIO ALARCON GUERRERO" userId="ebf195cf-3167-4dad-9034-0b11ce02c091" providerId="ADAL" clId="{8508E3CA-4FBE-B24A-8680-8C8F064BD00D}" dt="2021-03-05T16:17:20.053" v="353" actId="14100"/>
          <ac:picMkLst>
            <pc:docMk/>
            <pc:sldMk cId="3161789961" sldId="499"/>
            <ac:picMk id="5" creationId="{85698DBA-0D88-1343-AA11-52C4349132B1}"/>
          </ac:picMkLst>
        </pc:picChg>
      </pc:sldChg>
      <pc:sldChg chg="addSp delSp modSp add">
        <pc:chgData name="RAFAEL MAURICIO ALARCON GUERRERO" userId="ebf195cf-3167-4dad-9034-0b11ce02c091" providerId="ADAL" clId="{8508E3CA-4FBE-B24A-8680-8C8F064BD00D}" dt="2021-03-05T16:17:43.365" v="378" actId="20577"/>
        <pc:sldMkLst>
          <pc:docMk/>
          <pc:sldMk cId="641383480" sldId="500"/>
        </pc:sldMkLst>
        <pc:spChg chg="add">
          <ac:chgData name="RAFAEL MAURICIO ALARCON GUERRERO" userId="ebf195cf-3167-4dad-9034-0b11ce02c091" providerId="ADAL" clId="{8508E3CA-4FBE-B24A-8680-8C8F064BD00D}" dt="2021-03-05T15:19:30.164" v="79" actId="22"/>
          <ac:spMkLst>
            <pc:docMk/>
            <pc:sldMk cId="641383480" sldId="500"/>
            <ac:spMk id="2" creationId="{0803AE87-8805-E746-860E-81F0FEFAD61D}"/>
          </ac:spMkLst>
        </pc:spChg>
        <pc:spChg chg="add mod">
          <ac:chgData name="RAFAEL MAURICIO ALARCON GUERRERO" userId="ebf195cf-3167-4dad-9034-0b11ce02c091" providerId="ADAL" clId="{8508E3CA-4FBE-B24A-8680-8C8F064BD00D}" dt="2021-03-05T16:17:43.365" v="378" actId="20577"/>
          <ac:spMkLst>
            <pc:docMk/>
            <pc:sldMk cId="641383480" sldId="500"/>
            <ac:spMk id="5" creationId="{1E657491-86A8-474A-A7F9-12976C835B8E}"/>
          </ac:spMkLst>
        </pc:spChg>
        <pc:spChg chg="del">
          <ac:chgData name="RAFAEL MAURICIO ALARCON GUERRERO" userId="ebf195cf-3167-4dad-9034-0b11ce02c091" providerId="ADAL" clId="{8508E3CA-4FBE-B24A-8680-8C8F064BD00D}" dt="2021-03-05T15:19:26.438" v="78" actId="478"/>
          <ac:spMkLst>
            <pc:docMk/>
            <pc:sldMk cId="641383480" sldId="500"/>
            <ac:spMk id="9" creationId="{51D93FC5-2166-774B-86BB-CD7D7BAD897E}"/>
          </ac:spMkLst>
        </pc:spChg>
        <pc:spChg chg="del">
          <ac:chgData name="RAFAEL MAURICIO ALARCON GUERRERO" userId="ebf195cf-3167-4dad-9034-0b11ce02c091" providerId="ADAL" clId="{8508E3CA-4FBE-B24A-8680-8C8F064BD00D}" dt="2021-03-05T15:19:23.097" v="77" actId="478"/>
          <ac:spMkLst>
            <pc:docMk/>
            <pc:sldMk cId="641383480" sldId="500"/>
            <ac:spMk id="10" creationId="{260ED2F2-D159-E04D-8748-7550E32CE5E8}"/>
          </ac:spMkLst>
        </pc:spChg>
        <pc:picChg chg="del">
          <ac:chgData name="RAFAEL MAURICIO ALARCON GUERRERO" userId="ebf195cf-3167-4dad-9034-0b11ce02c091" providerId="ADAL" clId="{8508E3CA-4FBE-B24A-8680-8C8F064BD00D}" dt="2021-03-05T16:07:30.930" v="327" actId="478"/>
          <ac:picMkLst>
            <pc:docMk/>
            <pc:sldMk cId="641383480" sldId="500"/>
            <ac:picMk id="5" creationId="{03268892-89E8-7146-80F1-2216CF11511A}"/>
          </ac:picMkLst>
        </pc:picChg>
      </pc:sldChg>
      <pc:sldChg chg="addSp delSp modSp add">
        <pc:chgData name="RAFAEL MAURICIO ALARCON GUERRERO" userId="ebf195cf-3167-4dad-9034-0b11ce02c091" providerId="ADAL" clId="{8508E3CA-4FBE-B24A-8680-8C8F064BD00D}" dt="2021-03-05T16:23:23.570" v="398" actId="14100"/>
        <pc:sldMkLst>
          <pc:docMk/>
          <pc:sldMk cId="4027771343" sldId="501"/>
        </pc:sldMkLst>
        <pc:spChg chg="add">
          <ac:chgData name="RAFAEL MAURICIO ALARCON GUERRERO" userId="ebf195cf-3167-4dad-9034-0b11ce02c091" providerId="ADAL" clId="{8508E3CA-4FBE-B24A-8680-8C8F064BD00D}" dt="2021-03-05T15:19:18.116" v="76" actId="22"/>
          <ac:spMkLst>
            <pc:docMk/>
            <pc:sldMk cId="4027771343" sldId="501"/>
            <ac:spMk id="5" creationId="{EFEBA49B-20D5-8241-B15E-9F412115B2B5}"/>
          </ac:spMkLst>
        </pc:spChg>
        <pc:spChg chg="del">
          <ac:chgData name="RAFAEL MAURICIO ALARCON GUERRERO" userId="ebf195cf-3167-4dad-9034-0b11ce02c091" providerId="ADAL" clId="{8508E3CA-4FBE-B24A-8680-8C8F064BD00D}" dt="2021-03-05T15:19:16.366" v="75" actId="478"/>
          <ac:spMkLst>
            <pc:docMk/>
            <pc:sldMk cId="4027771343" sldId="501"/>
            <ac:spMk id="9" creationId="{51D93FC5-2166-774B-86BB-CD7D7BAD897E}"/>
          </ac:spMkLst>
        </pc:spChg>
        <pc:picChg chg="add mod">
          <ac:chgData name="RAFAEL MAURICIO ALARCON GUERRERO" userId="ebf195cf-3167-4dad-9034-0b11ce02c091" providerId="ADAL" clId="{8508E3CA-4FBE-B24A-8680-8C8F064BD00D}" dt="2021-03-05T16:22:18.662" v="388" actId="1076"/>
          <ac:picMkLst>
            <pc:docMk/>
            <pc:sldMk cId="4027771343" sldId="501"/>
            <ac:picMk id="2" creationId="{0A8D42BF-97EE-734C-B2D4-9C58A02134DF}"/>
          </ac:picMkLst>
        </pc:picChg>
        <pc:picChg chg="del">
          <ac:chgData name="RAFAEL MAURICIO ALARCON GUERRERO" userId="ebf195cf-3167-4dad-9034-0b11ce02c091" providerId="ADAL" clId="{8508E3CA-4FBE-B24A-8680-8C8F064BD00D}" dt="2021-03-05T15:18:13.033" v="54" actId="478"/>
          <ac:picMkLst>
            <pc:docMk/>
            <pc:sldMk cId="4027771343" sldId="501"/>
            <ac:picMk id="2" creationId="{C33B4F4E-E797-FC4D-91A4-7D2B0F6D03E6}"/>
          </ac:picMkLst>
        </pc:picChg>
        <pc:picChg chg="add mod">
          <ac:chgData name="RAFAEL MAURICIO ALARCON GUERRERO" userId="ebf195cf-3167-4dad-9034-0b11ce02c091" providerId="ADAL" clId="{8508E3CA-4FBE-B24A-8680-8C8F064BD00D}" dt="2021-03-05T16:23:23.570" v="398" actId="14100"/>
          <ac:picMkLst>
            <pc:docMk/>
            <pc:sldMk cId="4027771343" sldId="501"/>
            <ac:picMk id="8" creationId="{CE7EAA44-14CD-814D-B580-BA2FB1B713B1}"/>
          </ac:picMkLst>
        </pc:picChg>
      </pc:sldChg>
      <pc:sldChg chg="addSp delSp add del">
        <pc:chgData name="RAFAEL MAURICIO ALARCON GUERRERO" userId="ebf195cf-3167-4dad-9034-0b11ce02c091" providerId="ADAL" clId="{8508E3CA-4FBE-B24A-8680-8C8F064BD00D}" dt="2021-03-05T16:23:35.717" v="402" actId="2696"/>
        <pc:sldMkLst>
          <pc:docMk/>
          <pc:sldMk cId="831059499" sldId="502"/>
        </pc:sldMkLst>
        <pc:spChg chg="add">
          <ac:chgData name="RAFAEL MAURICIO ALARCON GUERRERO" userId="ebf195cf-3167-4dad-9034-0b11ce02c091" providerId="ADAL" clId="{8508E3CA-4FBE-B24A-8680-8C8F064BD00D}" dt="2021-03-05T15:19:04.698" v="72" actId="22"/>
          <ac:spMkLst>
            <pc:docMk/>
            <pc:sldMk cId="831059499" sldId="502"/>
            <ac:spMk id="6" creationId="{A87BF8F9-8FA8-5E4F-B738-806BEF4AC761}"/>
          </ac:spMkLst>
        </pc:spChg>
        <pc:spChg chg="del">
          <ac:chgData name="RAFAEL MAURICIO ALARCON GUERRERO" userId="ebf195cf-3167-4dad-9034-0b11ce02c091" providerId="ADAL" clId="{8508E3CA-4FBE-B24A-8680-8C8F064BD00D}" dt="2021-03-05T15:18:49.793" v="69" actId="478"/>
          <ac:spMkLst>
            <pc:docMk/>
            <pc:sldMk cId="831059499" sldId="502"/>
            <ac:spMk id="9" creationId="{51D93FC5-2166-774B-86BB-CD7D7BAD897E}"/>
          </ac:spMkLst>
        </pc:spChg>
        <pc:picChg chg="del">
          <ac:chgData name="RAFAEL MAURICIO ALARCON GUERRERO" userId="ebf195cf-3167-4dad-9034-0b11ce02c091" providerId="ADAL" clId="{8508E3CA-4FBE-B24A-8680-8C8F064BD00D}" dt="2021-03-05T15:18:19.104" v="56" actId="478"/>
          <ac:picMkLst>
            <pc:docMk/>
            <pc:sldMk cId="831059499" sldId="502"/>
            <ac:picMk id="2" creationId="{3636F9D3-5F31-A640-AC35-C58019C929DB}"/>
          </ac:picMkLst>
        </pc:picChg>
        <pc:picChg chg="del">
          <ac:chgData name="RAFAEL MAURICIO ALARCON GUERRERO" userId="ebf195cf-3167-4dad-9034-0b11ce02c091" providerId="ADAL" clId="{8508E3CA-4FBE-B24A-8680-8C8F064BD00D}" dt="2021-03-05T15:18:21.821" v="57" actId="478"/>
          <ac:picMkLst>
            <pc:docMk/>
            <pc:sldMk cId="831059499" sldId="502"/>
            <ac:picMk id="5" creationId="{094A5B23-5C36-6247-9A92-46727D8BA64F}"/>
          </ac:picMkLst>
        </pc:picChg>
      </pc:sldChg>
      <pc:sldChg chg="addSp delSp add del">
        <pc:chgData name="RAFAEL MAURICIO ALARCON GUERRERO" userId="ebf195cf-3167-4dad-9034-0b11ce02c091" providerId="ADAL" clId="{8508E3CA-4FBE-B24A-8680-8C8F064BD00D}" dt="2021-03-05T16:23:34.195" v="401" actId="2696"/>
        <pc:sldMkLst>
          <pc:docMk/>
          <pc:sldMk cId="1134300756" sldId="503"/>
        </pc:sldMkLst>
        <pc:spChg chg="add">
          <ac:chgData name="RAFAEL MAURICIO ALARCON GUERRERO" userId="ebf195cf-3167-4dad-9034-0b11ce02c091" providerId="ADAL" clId="{8508E3CA-4FBE-B24A-8680-8C8F064BD00D}" dt="2021-03-05T15:19:10.314" v="74" actId="22"/>
          <ac:spMkLst>
            <pc:docMk/>
            <pc:sldMk cId="1134300756" sldId="503"/>
            <ac:spMk id="5" creationId="{BAEB40A9-E484-104B-B479-ABA23C5AE83D}"/>
          </ac:spMkLst>
        </pc:spChg>
        <pc:spChg chg="del">
          <ac:chgData name="RAFAEL MAURICIO ALARCON GUERRERO" userId="ebf195cf-3167-4dad-9034-0b11ce02c091" providerId="ADAL" clId="{8508E3CA-4FBE-B24A-8680-8C8F064BD00D}" dt="2021-03-05T15:19:08.481" v="73" actId="478"/>
          <ac:spMkLst>
            <pc:docMk/>
            <pc:sldMk cId="1134300756" sldId="503"/>
            <ac:spMk id="9" creationId="{51D93FC5-2166-774B-86BB-CD7D7BAD897E}"/>
          </ac:spMkLst>
        </pc:spChg>
        <pc:picChg chg="del">
          <ac:chgData name="RAFAEL MAURICIO ALARCON GUERRERO" userId="ebf195cf-3167-4dad-9034-0b11ce02c091" providerId="ADAL" clId="{8508E3CA-4FBE-B24A-8680-8C8F064BD00D}" dt="2021-03-05T15:18:15.931" v="55" actId="478"/>
          <ac:picMkLst>
            <pc:docMk/>
            <pc:sldMk cId="1134300756" sldId="503"/>
            <ac:picMk id="2" creationId="{C33B4F4E-E797-FC4D-91A4-7D2B0F6D03E6}"/>
          </ac:picMkLst>
        </pc:picChg>
      </pc:sldChg>
      <pc:sldChg chg="addSp delSp modSp add del">
        <pc:chgData name="RAFAEL MAURICIO ALARCON GUERRERO" userId="ebf195cf-3167-4dad-9034-0b11ce02c091" providerId="ADAL" clId="{8508E3CA-4FBE-B24A-8680-8C8F064BD00D}" dt="2021-03-05T16:23:37.088" v="403" actId="2696"/>
        <pc:sldMkLst>
          <pc:docMk/>
          <pc:sldMk cId="1029750573" sldId="504"/>
        </pc:sldMkLst>
        <pc:spChg chg="mod">
          <ac:chgData name="RAFAEL MAURICIO ALARCON GUERRERO" userId="ebf195cf-3167-4dad-9034-0b11ce02c091" providerId="ADAL" clId="{8508E3CA-4FBE-B24A-8680-8C8F064BD00D}" dt="2021-03-05T15:18:41.696" v="68" actId="20577"/>
          <ac:spMkLst>
            <pc:docMk/>
            <pc:sldMk cId="1029750573" sldId="504"/>
            <ac:spMk id="9" creationId="{51D93FC5-2166-774B-86BB-CD7D7BAD897E}"/>
          </ac:spMkLst>
        </pc:spChg>
        <pc:picChg chg="del">
          <ac:chgData name="RAFAEL MAURICIO ALARCON GUERRERO" userId="ebf195cf-3167-4dad-9034-0b11ce02c091" providerId="ADAL" clId="{8508E3CA-4FBE-B24A-8680-8C8F064BD00D}" dt="2021-03-05T15:18:26.210" v="58" actId="478"/>
          <ac:picMkLst>
            <pc:docMk/>
            <pc:sldMk cId="1029750573" sldId="504"/>
            <ac:picMk id="2" creationId="{3636F9D3-5F31-A640-AC35-C58019C929DB}"/>
          </ac:picMkLst>
        </pc:picChg>
        <pc:picChg chg="del">
          <ac:chgData name="RAFAEL MAURICIO ALARCON GUERRERO" userId="ebf195cf-3167-4dad-9034-0b11ce02c091" providerId="ADAL" clId="{8508E3CA-4FBE-B24A-8680-8C8F064BD00D}" dt="2021-03-05T15:18:33.474" v="61" actId="478"/>
          <ac:picMkLst>
            <pc:docMk/>
            <pc:sldMk cId="1029750573" sldId="504"/>
            <ac:picMk id="5" creationId="{094A5B23-5C36-6247-9A92-46727D8BA64F}"/>
          </ac:picMkLst>
        </pc:picChg>
        <pc:picChg chg="add del">
          <ac:chgData name="RAFAEL MAURICIO ALARCON GUERRERO" userId="ebf195cf-3167-4dad-9034-0b11ce02c091" providerId="ADAL" clId="{8508E3CA-4FBE-B24A-8680-8C8F064BD00D}" dt="2021-03-05T15:18:31.367" v="60" actId="478"/>
          <ac:picMkLst>
            <pc:docMk/>
            <pc:sldMk cId="1029750573" sldId="504"/>
            <ac:picMk id="6" creationId="{B444DCAF-DFB8-9547-B7C1-A819445C6381}"/>
          </ac:picMkLst>
        </pc:picChg>
      </pc:sldChg>
      <pc:sldChg chg="add del">
        <pc:chgData name="RAFAEL MAURICIO ALARCON GUERRERO" userId="ebf195cf-3167-4dad-9034-0b11ce02c091" providerId="ADAL" clId="{8508E3CA-4FBE-B24A-8680-8C8F064BD00D}" dt="2021-03-05T15:18:58.841" v="71" actId="22"/>
        <pc:sldMkLst>
          <pc:docMk/>
          <pc:sldMk cId="4133722668" sldId="505"/>
        </pc:sldMkLst>
      </pc:sldChg>
      <pc:sldChg chg="add del">
        <pc:chgData name="RAFAEL MAURICIO ALARCON GUERRERO" userId="ebf195cf-3167-4dad-9034-0b11ce02c091" providerId="ADAL" clId="{8508E3CA-4FBE-B24A-8680-8C8F064BD00D}" dt="2021-03-05T16:40:58.553" v="454" actId="2696"/>
        <pc:sldMkLst>
          <pc:docMk/>
          <pc:sldMk cId="4279953970" sldId="505"/>
        </pc:sldMkLst>
      </pc:sldChg>
      <pc:sldChg chg="addSp modSp add">
        <pc:chgData name="RAFAEL MAURICIO ALARCON GUERRERO" userId="ebf195cf-3167-4dad-9034-0b11ce02c091" providerId="ADAL" clId="{8508E3CA-4FBE-B24A-8680-8C8F064BD00D}" dt="2021-03-05T16:17:50.694" v="381" actId="20577"/>
        <pc:sldMkLst>
          <pc:docMk/>
          <pc:sldMk cId="3168100863" sldId="506"/>
        </pc:sldMkLst>
        <pc:spChg chg="add mod">
          <ac:chgData name="RAFAEL MAURICIO ALARCON GUERRERO" userId="ebf195cf-3167-4dad-9034-0b11ce02c091" providerId="ADAL" clId="{8508E3CA-4FBE-B24A-8680-8C8F064BD00D}" dt="2021-03-05T16:17:50.694" v="381" actId="20577"/>
          <ac:spMkLst>
            <pc:docMk/>
            <pc:sldMk cId="3168100863" sldId="506"/>
            <ac:spMk id="5" creationId="{419AB873-10D3-C54A-9DC3-B1CBAA425604}"/>
          </ac:spMkLst>
        </pc:spChg>
      </pc:sldChg>
      <pc:sldChg chg="addSp add">
        <pc:chgData name="RAFAEL MAURICIO ALARCON GUERRERO" userId="ebf195cf-3167-4dad-9034-0b11ce02c091" providerId="ADAL" clId="{8508E3CA-4FBE-B24A-8680-8C8F064BD00D}" dt="2021-03-05T16:17:55.392" v="382" actId="22"/>
        <pc:sldMkLst>
          <pc:docMk/>
          <pc:sldMk cId="643157130" sldId="507"/>
        </pc:sldMkLst>
        <pc:spChg chg="add">
          <ac:chgData name="RAFAEL MAURICIO ALARCON GUERRERO" userId="ebf195cf-3167-4dad-9034-0b11ce02c091" providerId="ADAL" clId="{8508E3CA-4FBE-B24A-8680-8C8F064BD00D}" dt="2021-03-05T16:17:55.392" v="382" actId="22"/>
          <ac:spMkLst>
            <pc:docMk/>
            <pc:sldMk cId="643157130" sldId="507"/>
            <ac:spMk id="5" creationId="{CC9FA05B-D51C-6D4D-A2D9-DB80691FBBA3}"/>
          </ac:spMkLst>
        </pc:spChg>
      </pc:sldChg>
      <pc:sldChg chg="addSp add">
        <pc:chgData name="RAFAEL MAURICIO ALARCON GUERRERO" userId="ebf195cf-3167-4dad-9034-0b11ce02c091" providerId="ADAL" clId="{8508E3CA-4FBE-B24A-8680-8C8F064BD00D}" dt="2021-03-05T16:18:00.109" v="383" actId="22"/>
        <pc:sldMkLst>
          <pc:docMk/>
          <pc:sldMk cId="4264493082" sldId="508"/>
        </pc:sldMkLst>
        <pc:spChg chg="add">
          <ac:chgData name="RAFAEL MAURICIO ALARCON GUERRERO" userId="ebf195cf-3167-4dad-9034-0b11ce02c091" providerId="ADAL" clId="{8508E3CA-4FBE-B24A-8680-8C8F064BD00D}" dt="2021-03-05T16:18:00.109" v="383" actId="22"/>
          <ac:spMkLst>
            <pc:docMk/>
            <pc:sldMk cId="4264493082" sldId="508"/>
            <ac:spMk id="5" creationId="{03597CB3-C3CE-9F4D-AD01-6B9618315D80}"/>
          </ac:spMkLst>
        </pc:spChg>
      </pc:sldChg>
      <pc:sldChg chg="addSp delSp modSp add">
        <pc:chgData name="RAFAEL MAURICIO ALARCON GUERRERO" userId="ebf195cf-3167-4dad-9034-0b11ce02c091" providerId="ADAL" clId="{8508E3CA-4FBE-B24A-8680-8C8F064BD00D}" dt="2021-03-05T16:53:26.548" v="471" actId="1576"/>
        <pc:sldMkLst>
          <pc:docMk/>
          <pc:sldMk cId="3657830834" sldId="509"/>
        </pc:sldMkLst>
        <pc:spChg chg="add">
          <ac:chgData name="RAFAEL MAURICIO ALARCON GUERRERO" userId="ebf195cf-3167-4dad-9034-0b11ce02c091" providerId="ADAL" clId="{8508E3CA-4FBE-B24A-8680-8C8F064BD00D}" dt="2021-03-05T16:08:42.859" v="334" actId="22"/>
          <ac:spMkLst>
            <pc:docMk/>
            <pc:sldMk cId="3657830834" sldId="509"/>
            <ac:spMk id="5" creationId="{72B2AED6-4BDF-3D47-824B-F6D1B7DADC20}"/>
          </ac:spMkLst>
        </pc:spChg>
        <pc:spChg chg="del">
          <ac:chgData name="RAFAEL MAURICIO ALARCON GUERRERO" userId="ebf195cf-3167-4dad-9034-0b11ce02c091" providerId="ADAL" clId="{8508E3CA-4FBE-B24A-8680-8C8F064BD00D}" dt="2021-03-05T16:08:41.161" v="333" actId="478"/>
          <ac:spMkLst>
            <pc:docMk/>
            <pc:sldMk cId="3657830834" sldId="509"/>
            <ac:spMk id="9" creationId="{51D93FC5-2166-774B-86BB-CD7D7BAD897E}"/>
          </ac:spMkLst>
        </pc:spChg>
        <pc:picChg chg="del">
          <ac:chgData name="RAFAEL MAURICIO ALARCON GUERRERO" userId="ebf195cf-3167-4dad-9034-0b11ce02c091" providerId="ADAL" clId="{8508E3CA-4FBE-B24A-8680-8C8F064BD00D}" dt="2021-03-05T16:08:28.388" v="332" actId="478"/>
          <ac:picMkLst>
            <pc:docMk/>
            <pc:sldMk cId="3657830834" sldId="509"/>
            <ac:picMk id="2" creationId="{0C3F1F02-5AD8-AC40-95F8-C292DAC4496D}"/>
          </ac:picMkLst>
        </pc:picChg>
        <pc:picChg chg="mod">
          <ac:chgData name="RAFAEL MAURICIO ALARCON GUERRERO" userId="ebf195cf-3167-4dad-9034-0b11ce02c091" providerId="ADAL" clId="{8508E3CA-4FBE-B24A-8680-8C8F064BD00D}" dt="2021-03-05T16:52:13.618" v="467" actId="1076"/>
          <ac:picMkLst>
            <pc:docMk/>
            <pc:sldMk cId="3657830834" sldId="509"/>
            <ac:picMk id="6" creationId="{CF50A4E6-6D5B-B544-9CEA-0083FF521520}"/>
          </ac:picMkLst>
        </pc:picChg>
        <pc:picChg chg="add mod">
          <ac:chgData name="RAFAEL MAURICIO ALARCON GUERRERO" userId="ebf195cf-3167-4dad-9034-0b11ce02c091" providerId="ADAL" clId="{8508E3CA-4FBE-B24A-8680-8C8F064BD00D}" dt="2021-03-05T16:53:26.548" v="471" actId="1576"/>
          <ac:picMkLst>
            <pc:docMk/>
            <pc:sldMk cId="3657830834" sldId="509"/>
            <ac:picMk id="8" creationId="{9C3B3D39-2EDF-B14F-9D5C-8527E94EF0DC}"/>
          </ac:picMkLst>
        </pc:picChg>
      </pc:sldChg>
      <pc:sldChg chg="addSp delSp modSp add">
        <pc:chgData name="RAFAEL MAURICIO ALARCON GUERRERO" userId="ebf195cf-3167-4dad-9034-0b11ce02c091" providerId="ADAL" clId="{8508E3CA-4FBE-B24A-8680-8C8F064BD00D}" dt="2021-03-05T16:44:34.266" v="461" actId="14100"/>
        <pc:sldMkLst>
          <pc:docMk/>
          <pc:sldMk cId="2124357292" sldId="510"/>
        </pc:sldMkLst>
        <pc:picChg chg="add mod">
          <ac:chgData name="RAFAEL MAURICIO ALARCON GUERRERO" userId="ebf195cf-3167-4dad-9034-0b11ce02c091" providerId="ADAL" clId="{8508E3CA-4FBE-B24A-8680-8C8F064BD00D}" dt="2021-03-05T16:44:34.266" v="461" actId="14100"/>
          <ac:picMkLst>
            <pc:docMk/>
            <pc:sldMk cId="2124357292" sldId="510"/>
            <ac:picMk id="2" creationId="{B39AA88D-35B2-C24C-A4AE-817355E14F9F}"/>
          </ac:picMkLst>
        </pc:picChg>
        <pc:picChg chg="del">
          <ac:chgData name="RAFAEL MAURICIO ALARCON GUERRERO" userId="ebf195cf-3167-4dad-9034-0b11ce02c091" providerId="ADAL" clId="{8508E3CA-4FBE-B24A-8680-8C8F064BD00D}" dt="2021-03-05T16:08:51.446" v="336" actId="478"/>
          <ac:picMkLst>
            <pc:docMk/>
            <pc:sldMk cId="2124357292" sldId="510"/>
            <ac:picMk id="6" creationId="{CF50A4E6-6D5B-B544-9CEA-0083FF521520}"/>
          </ac:picMkLst>
        </pc:picChg>
      </pc:sldChg>
      <pc:sldChg chg="addSp delSp modSp add">
        <pc:chgData name="RAFAEL MAURICIO ALARCON GUERRERO" userId="ebf195cf-3167-4dad-9034-0b11ce02c091" providerId="ADAL" clId="{8508E3CA-4FBE-B24A-8680-8C8F064BD00D}" dt="2021-03-05T16:24:04.102" v="411" actId="1076"/>
        <pc:sldMkLst>
          <pc:docMk/>
          <pc:sldMk cId="3800057652" sldId="511"/>
        </pc:sldMkLst>
        <pc:picChg chg="del">
          <ac:chgData name="RAFAEL MAURICIO ALARCON GUERRERO" userId="ebf195cf-3167-4dad-9034-0b11ce02c091" providerId="ADAL" clId="{8508E3CA-4FBE-B24A-8680-8C8F064BD00D}" dt="2021-03-05T16:23:44.770" v="405" actId="478"/>
          <ac:picMkLst>
            <pc:docMk/>
            <pc:sldMk cId="3800057652" sldId="511"/>
            <ac:picMk id="2" creationId="{0A8D42BF-97EE-734C-B2D4-9C58A02134DF}"/>
          </ac:picMkLst>
        </pc:picChg>
        <pc:picChg chg="add mod">
          <ac:chgData name="RAFAEL MAURICIO ALARCON GUERRERO" userId="ebf195cf-3167-4dad-9034-0b11ce02c091" providerId="ADAL" clId="{8508E3CA-4FBE-B24A-8680-8C8F064BD00D}" dt="2021-03-05T16:24:04.102" v="411" actId="1076"/>
          <ac:picMkLst>
            <pc:docMk/>
            <pc:sldMk cId="3800057652" sldId="511"/>
            <ac:picMk id="6" creationId="{D90016F0-A73F-914F-8A3E-298A3B733612}"/>
          </ac:picMkLst>
        </pc:picChg>
      </pc:sldChg>
      <pc:sldChg chg="addSp delSp modSp add">
        <pc:chgData name="RAFAEL MAURICIO ALARCON GUERRERO" userId="ebf195cf-3167-4dad-9034-0b11ce02c091" providerId="ADAL" clId="{8508E3CA-4FBE-B24A-8680-8C8F064BD00D}" dt="2021-03-05T16:26:06.432" v="442" actId="1076"/>
        <pc:sldMkLst>
          <pc:docMk/>
          <pc:sldMk cId="2540693094" sldId="512"/>
        </pc:sldMkLst>
        <pc:picChg chg="del">
          <ac:chgData name="RAFAEL MAURICIO ALARCON GUERRERO" userId="ebf195cf-3167-4dad-9034-0b11ce02c091" providerId="ADAL" clId="{8508E3CA-4FBE-B24A-8680-8C8F064BD00D}" dt="2021-03-05T16:24:08.090" v="412" actId="478"/>
          <ac:picMkLst>
            <pc:docMk/>
            <pc:sldMk cId="2540693094" sldId="512"/>
            <ac:picMk id="2" creationId="{0A8D42BF-97EE-734C-B2D4-9C58A02134DF}"/>
          </ac:picMkLst>
        </pc:picChg>
        <pc:picChg chg="add mod modCrop">
          <ac:chgData name="RAFAEL MAURICIO ALARCON GUERRERO" userId="ebf195cf-3167-4dad-9034-0b11ce02c091" providerId="ADAL" clId="{8508E3CA-4FBE-B24A-8680-8C8F064BD00D}" dt="2021-03-05T16:25:46.369" v="434" actId="1076"/>
          <ac:picMkLst>
            <pc:docMk/>
            <pc:sldMk cId="2540693094" sldId="512"/>
            <ac:picMk id="6" creationId="{8AC953B9-3870-234C-8C05-CA8D03BB673A}"/>
          </ac:picMkLst>
        </pc:picChg>
        <pc:picChg chg="mod">
          <ac:chgData name="RAFAEL MAURICIO ALARCON GUERRERO" userId="ebf195cf-3167-4dad-9034-0b11ce02c091" providerId="ADAL" clId="{8508E3CA-4FBE-B24A-8680-8C8F064BD00D}" dt="2021-03-05T16:26:03.346" v="441" actId="1076"/>
          <ac:picMkLst>
            <pc:docMk/>
            <pc:sldMk cId="2540693094" sldId="512"/>
            <ac:picMk id="8" creationId="{CE7EAA44-14CD-814D-B580-BA2FB1B713B1}"/>
          </ac:picMkLst>
        </pc:picChg>
        <pc:picChg chg="add mod modCrop">
          <ac:chgData name="RAFAEL MAURICIO ALARCON GUERRERO" userId="ebf195cf-3167-4dad-9034-0b11ce02c091" providerId="ADAL" clId="{8508E3CA-4FBE-B24A-8680-8C8F064BD00D}" dt="2021-03-05T16:26:06.432" v="442" actId="1076"/>
          <ac:picMkLst>
            <pc:docMk/>
            <pc:sldMk cId="2540693094" sldId="512"/>
            <ac:picMk id="9" creationId="{37599BE2-7674-5D4E-9305-584B5DA38908}"/>
          </ac:picMkLst>
        </pc:picChg>
      </pc:sldChg>
      <pc:sldChg chg="add del">
        <pc:chgData name="RAFAEL MAURICIO ALARCON GUERRERO" userId="ebf195cf-3167-4dad-9034-0b11ce02c091" providerId="ADAL" clId="{8508E3CA-4FBE-B24A-8680-8C8F064BD00D}" dt="2021-03-05T16:23:51.950" v="406" actId="2696"/>
        <pc:sldMkLst>
          <pc:docMk/>
          <pc:sldMk cId="3592489340" sldId="513"/>
        </pc:sldMkLst>
      </pc:sldChg>
      <pc:sldChg chg="modSp add">
        <pc:chgData name="RAFAEL MAURICIO ALARCON GUERRERO" userId="ebf195cf-3167-4dad-9034-0b11ce02c091" providerId="ADAL" clId="{8508E3CA-4FBE-B24A-8680-8C8F064BD00D}" dt="2021-03-05T16:59:15.767" v="528" actId="20577"/>
        <pc:sldMkLst>
          <pc:docMk/>
          <pc:sldMk cId="4269854501" sldId="513"/>
        </pc:sldMkLst>
        <pc:spChg chg="mod">
          <ac:chgData name="RAFAEL MAURICIO ALARCON GUERRERO" userId="ebf195cf-3167-4dad-9034-0b11ce02c091" providerId="ADAL" clId="{8508E3CA-4FBE-B24A-8680-8C8F064BD00D}" dt="2021-03-05T16:59:15.767" v="528" actId="20577"/>
          <ac:spMkLst>
            <pc:docMk/>
            <pc:sldMk cId="4269854501" sldId="513"/>
            <ac:spMk id="7" creationId="{4EB64A57-0275-2749-8798-7AC52A7915E3}"/>
          </ac:spMkLst>
        </pc:spChg>
      </pc:sldChg>
      <pc:sldChg chg="addSp delSp modSp add ord">
        <pc:chgData name="RAFAEL MAURICIO ALARCON GUERRERO" userId="ebf195cf-3167-4dad-9034-0b11ce02c091" providerId="ADAL" clId="{8508E3CA-4FBE-B24A-8680-8C8F064BD00D}" dt="2021-03-05T17:01:29.123" v="536" actId="1076"/>
        <pc:sldMkLst>
          <pc:docMk/>
          <pc:sldMk cId="3977491219" sldId="514"/>
        </pc:sldMkLst>
        <pc:picChg chg="del">
          <ac:chgData name="RAFAEL MAURICIO ALARCON GUERRERO" userId="ebf195cf-3167-4dad-9034-0b11ce02c091" providerId="ADAL" clId="{8508E3CA-4FBE-B24A-8680-8C8F064BD00D}" dt="2021-03-05T16:59:28.523" v="529" actId="478"/>
          <ac:picMkLst>
            <pc:docMk/>
            <pc:sldMk cId="3977491219" sldId="514"/>
            <ac:picMk id="5" creationId="{85698DBA-0D88-1343-AA11-52C4349132B1}"/>
          </ac:picMkLst>
        </pc:picChg>
        <pc:picChg chg="add mod modCrop">
          <ac:chgData name="RAFAEL MAURICIO ALARCON GUERRERO" userId="ebf195cf-3167-4dad-9034-0b11ce02c091" providerId="ADAL" clId="{8508E3CA-4FBE-B24A-8680-8C8F064BD00D}" dt="2021-03-05T17:01:29.123" v="536" actId="1076"/>
          <ac:picMkLst>
            <pc:docMk/>
            <pc:sldMk cId="3977491219" sldId="514"/>
            <ac:picMk id="6" creationId="{9CD33971-D90C-4A4B-9434-1435AEB573DE}"/>
          </ac:picMkLst>
        </pc:picChg>
      </pc:sldChg>
      <pc:sldChg chg="addSp modSp add">
        <pc:chgData name="RAFAEL MAURICIO ALARCON GUERRERO" userId="ebf195cf-3167-4dad-9034-0b11ce02c091" providerId="ADAL" clId="{8508E3CA-4FBE-B24A-8680-8C8F064BD00D}" dt="2021-03-05T17:01:54.355" v="544" actId="1076"/>
        <pc:sldMkLst>
          <pc:docMk/>
          <pc:sldMk cId="532191087" sldId="515"/>
        </pc:sldMkLst>
        <pc:picChg chg="add mod modCrop">
          <ac:chgData name="RAFAEL MAURICIO ALARCON GUERRERO" userId="ebf195cf-3167-4dad-9034-0b11ce02c091" providerId="ADAL" clId="{8508E3CA-4FBE-B24A-8680-8C8F064BD00D}" dt="2021-03-05T17:01:54.355" v="544" actId="1076"/>
          <ac:picMkLst>
            <pc:docMk/>
            <pc:sldMk cId="532191087" sldId="515"/>
            <ac:picMk id="5" creationId="{928E5929-DB73-7B47-86CC-E493752E9E3E}"/>
          </ac:picMkLst>
        </pc:picChg>
      </pc:sldChg>
      <pc:sldChg chg="add">
        <pc:chgData name="RAFAEL MAURICIO ALARCON GUERRERO" userId="ebf195cf-3167-4dad-9034-0b11ce02c091" providerId="ADAL" clId="{8508E3CA-4FBE-B24A-8680-8C8F064BD00D}" dt="2021-03-05T17:03:07.163" v="547" actId="22"/>
        <pc:sldMkLst>
          <pc:docMk/>
          <pc:sldMk cId="3965312789" sldId="516"/>
        </pc:sldMkLst>
      </pc:sldChg>
    </pc:docChg>
  </pc:docChgLst>
  <pc:docChgLst>
    <pc:chgData name="RAFAEL MAURICIO ALARCON GUERRERO" userId="ebf195cf-3167-4dad-9034-0b11ce02c091" providerId="ADAL" clId="{8CF2C2C2-759A-424D-9449-F42766CD44D1}"/>
    <pc:docChg chg="custSel modSld">
      <pc:chgData name="RAFAEL MAURICIO ALARCON GUERRERO" userId="ebf195cf-3167-4dad-9034-0b11ce02c091" providerId="ADAL" clId="{8CF2C2C2-759A-424D-9449-F42766CD44D1}" dt="2021-01-28T17:02:28.378" v="34" actId="255"/>
      <pc:docMkLst>
        <pc:docMk/>
      </pc:docMkLst>
      <pc:sldChg chg="modSp">
        <pc:chgData name="RAFAEL MAURICIO ALARCON GUERRERO" userId="ebf195cf-3167-4dad-9034-0b11ce02c091" providerId="ADAL" clId="{8CF2C2C2-759A-424D-9449-F42766CD44D1}" dt="2021-01-28T17:02:28.378" v="34" actId="255"/>
        <pc:sldMkLst>
          <pc:docMk/>
          <pc:sldMk cId="1366893281" sldId="458"/>
        </pc:sldMkLst>
        <pc:spChg chg="mod">
          <ac:chgData name="RAFAEL MAURICIO ALARCON GUERRERO" userId="ebf195cf-3167-4dad-9034-0b11ce02c091" providerId="ADAL" clId="{8CF2C2C2-759A-424D-9449-F42766CD44D1}" dt="2021-01-28T17:02:28.378" v="34" actId="255"/>
          <ac:spMkLst>
            <pc:docMk/>
            <pc:sldMk cId="1366893281" sldId="458"/>
            <ac:spMk id="9" creationId="{49A90D40-5CAC-4433-A917-88017614096F}"/>
          </ac:spMkLst>
        </pc:spChg>
        <pc:spChg chg="mod">
          <ac:chgData name="RAFAEL MAURICIO ALARCON GUERRERO" userId="ebf195cf-3167-4dad-9034-0b11ce02c091" providerId="ADAL" clId="{8CF2C2C2-759A-424D-9449-F42766CD44D1}" dt="2021-01-28T17:01:52.658" v="13" actId="5793"/>
          <ac:spMkLst>
            <pc:docMk/>
            <pc:sldMk cId="1366893281" sldId="458"/>
            <ac:spMk id="14" creationId="{E80BE548-7870-4D99-9804-B2BF0FC16916}"/>
          </ac:spMkLst>
        </pc:spChg>
        <pc:spChg chg="mod">
          <ac:chgData name="RAFAEL MAURICIO ALARCON GUERRERO" userId="ebf195cf-3167-4dad-9034-0b11ce02c091" providerId="ADAL" clId="{8CF2C2C2-759A-424D-9449-F42766CD44D1}" dt="2021-01-28T17:01:33.402" v="11" actId="20577"/>
          <ac:spMkLst>
            <pc:docMk/>
            <pc:sldMk cId="1366893281" sldId="458"/>
            <ac:spMk id="16" creationId="{AB729255-E9EB-E742-83A7-D3987A3A724E}"/>
          </ac:spMkLst>
        </pc:spChg>
        <pc:spChg chg="mod">
          <ac:chgData name="RAFAEL MAURICIO ALARCON GUERRERO" userId="ebf195cf-3167-4dad-9034-0b11ce02c091" providerId="ADAL" clId="{8CF2C2C2-759A-424D-9449-F42766CD44D1}" dt="2021-01-28T17:02:22.985" v="30" actId="1076"/>
          <ac:spMkLst>
            <pc:docMk/>
            <pc:sldMk cId="1366893281" sldId="458"/>
            <ac:spMk id="27" creationId="{6E544CC7-2465-F247-8719-6BF6F5EB9618}"/>
          </ac:spMkLst>
        </pc:spChg>
      </pc:sldChg>
    </pc:docChg>
  </pc:docChgLst>
  <pc:docChgLst>
    <pc:chgData name="RAFAEL MAURICIO ALARCON GUERRERO" userId="S::rmalarcon@educacionbogota.edu.co::ebf195cf-3167-4dad-9034-0b11ce02c091" providerId="AD" clId="Web-{34B7230F-7FCE-5F03-54AC-4AA1FC447F50}"/>
    <pc:docChg chg="modSld">
      <pc:chgData name="RAFAEL MAURICIO ALARCON GUERRERO" userId="S::rmalarcon@educacionbogota.edu.co::ebf195cf-3167-4dad-9034-0b11ce02c091" providerId="AD" clId="Web-{34B7230F-7FCE-5F03-54AC-4AA1FC447F50}" dt="2021-02-24T21:45:50.091" v="546"/>
      <pc:docMkLst>
        <pc:docMk/>
      </pc:docMkLst>
      <pc:sldChg chg="addSp delSp modSp">
        <pc:chgData name="RAFAEL MAURICIO ALARCON GUERRERO" userId="S::rmalarcon@educacionbogota.edu.co::ebf195cf-3167-4dad-9034-0b11ce02c091" providerId="AD" clId="Web-{34B7230F-7FCE-5F03-54AC-4AA1FC447F50}" dt="2021-02-24T21:45:50.091" v="546"/>
        <pc:sldMkLst>
          <pc:docMk/>
          <pc:sldMk cId="2169491684" sldId="462"/>
        </pc:sldMkLst>
        <pc:spChg chg="mod">
          <ac:chgData name="RAFAEL MAURICIO ALARCON GUERRERO" userId="S::rmalarcon@educacionbogota.edu.co::ebf195cf-3167-4dad-9034-0b11ce02c091" providerId="AD" clId="Web-{34B7230F-7FCE-5F03-54AC-4AA1FC447F50}" dt="2021-02-24T21:39:49.163" v="441"/>
          <ac:spMkLst>
            <pc:docMk/>
            <pc:sldMk cId="2169491684" sldId="462"/>
            <ac:spMk id="9" creationId="{49A90D40-5CAC-4433-A917-88017614096F}"/>
          </ac:spMkLst>
        </pc:spChg>
        <pc:spChg chg="add mod">
          <ac:chgData name="RAFAEL MAURICIO ALARCON GUERRERO" userId="S::rmalarcon@educacionbogota.edu.co::ebf195cf-3167-4dad-9034-0b11ce02c091" providerId="AD" clId="Web-{34B7230F-7FCE-5F03-54AC-4AA1FC447F50}" dt="2021-02-24T21:41:57.311" v="474" actId="1076"/>
          <ac:spMkLst>
            <pc:docMk/>
            <pc:sldMk cId="2169491684" sldId="462"/>
            <ac:spMk id="10" creationId="{7E1A1DF4-3B45-4221-8B8C-7F03F04758E9}"/>
          </ac:spMkLst>
        </pc:spChg>
        <pc:spChg chg="del">
          <ac:chgData name="RAFAEL MAURICIO ALARCON GUERRERO" userId="S::rmalarcon@educacionbogota.edu.co::ebf195cf-3167-4dad-9034-0b11ce02c091" providerId="AD" clId="Web-{34B7230F-7FCE-5F03-54AC-4AA1FC447F50}" dt="2021-02-24T21:28:13.325" v="93"/>
          <ac:spMkLst>
            <pc:docMk/>
            <pc:sldMk cId="2169491684" sldId="462"/>
            <ac:spMk id="11" creationId="{F440BE91-7B00-CE47-BD8C-7232B117A728}"/>
          </ac:spMkLst>
        </pc:spChg>
        <pc:spChg chg="mod ord">
          <ac:chgData name="RAFAEL MAURICIO ALARCON GUERRERO" userId="S::rmalarcon@educacionbogota.edu.co::ebf195cf-3167-4dad-9034-0b11ce02c091" providerId="AD" clId="Web-{34B7230F-7FCE-5F03-54AC-4AA1FC447F50}" dt="2021-02-24T21:42:43.111" v="502" actId="1076"/>
          <ac:spMkLst>
            <pc:docMk/>
            <pc:sldMk cId="2169491684" sldId="462"/>
            <ac:spMk id="13" creationId="{00000000-0000-0000-0000-000000000000}"/>
          </ac:spMkLst>
        </pc:spChg>
        <pc:spChg chg="mod">
          <ac:chgData name="RAFAEL MAURICIO ALARCON GUERRERO" userId="S::rmalarcon@educacionbogota.edu.co::ebf195cf-3167-4dad-9034-0b11ce02c091" providerId="AD" clId="Web-{34B7230F-7FCE-5F03-54AC-4AA1FC447F50}" dt="2021-02-24T21:41:31.247" v="473" actId="1076"/>
          <ac:spMkLst>
            <pc:docMk/>
            <pc:sldMk cId="2169491684" sldId="462"/>
            <ac:spMk id="14" creationId="{E80BE548-7870-4D99-9804-B2BF0FC16916}"/>
          </ac:spMkLst>
        </pc:spChg>
        <pc:spChg chg="mod">
          <ac:chgData name="RAFAEL MAURICIO ALARCON GUERRERO" userId="S::rmalarcon@educacionbogota.edu.co::ebf195cf-3167-4dad-9034-0b11ce02c091" providerId="AD" clId="Web-{34B7230F-7FCE-5F03-54AC-4AA1FC447F50}" dt="2021-02-24T21:40:33.494" v="450" actId="1076"/>
          <ac:spMkLst>
            <pc:docMk/>
            <pc:sldMk cId="2169491684" sldId="462"/>
            <ac:spMk id="16" creationId="{AB729255-E9EB-E742-83A7-D3987A3A724E}"/>
          </ac:spMkLst>
        </pc:spChg>
        <pc:spChg chg="add del mod">
          <ac:chgData name="RAFAEL MAURICIO ALARCON GUERRERO" userId="S::rmalarcon@educacionbogota.edu.co::ebf195cf-3167-4dad-9034-0b11ce02c091" providerId="AD" clId="Web-{34B7230F-7FCE-5F03-54AC-4AA1FC447F50}" dt="2021-02-24T21:36:19.354" v="390"/>
          <ac:spMkLst>
            <pc:docMk/>
            <pc:sldMk cId="2169491684" sldId="462"/>
            <ac:spMk id="17" creationId="{EA424932-EAF1-4448-8EB8-D96AAE9EE0C4}"/>
          </ac:spMkLst>
        </pc:spChg>
        <pc:spChg chg="add mod">
          <ac:chgData name="RAFAEL MAURICIO ALARCON GUERRERO" userId="S::rmalarcon@educacionbogota.edu.co::ebf195cf-3167-4dad-9034-0b11ce02c091" providerId="AD" clId="Web-{34B7230F-7FCE-5F03-54AC-4AA1FC447F50}" dt="2021-02-24T21:42:32.845" v="500" actId="1076"/>
          <ac:spMkLst>
            <pc:docMk/>
            <pc:sldMk cId="2169491684" sldId="462"/>
            <ac:spMk id="21" creationId="{C7FB5CD8-2317-4401-B505-5BDCFDB2FFF9}"/>
          </ac:spMkLst>
        </pc:spChg>
        <pc:spChg chg="add del">
          <ac:chgData name="RAFAEL MAURICIO ALARCON GUERRERO" userId="S::rmalarcon@educacionbogota.edu.co::ebf195cf-3167-4dad-9034-0b11ce02c091" providerId="AD" clId="Web-{34B7230F-7FCE-5F03-54AC-4AA1FC447F50}" dt="2021-02-24T21:42:50.174" v="504"/>
          <ac:spMkLst>
            <pc:docMk/>
            <pc:sldMk cId="2169491684" sldId="462"/>
            <ac:spMk id="22" creationId="{80BA0DF5-D12A-4D17-9F3C-D20169CF4707}"/>
          </ac:spMkLst>
        </pc:spChg>
        <pc:spChg chg="add mod">
          <ac:chgData name="RAFAEL MAURICIO ALARCON GUERRERO" userId="S::rmalarcon@educacionbogota.edu.co::ebf195cf-3167-4dad-9034-0b11ce02c091" providerId="AD" clId="Web-{34B7230F-7FCE-5F03-54AC-4AA1FC447F50}" dt="2021-02-24T21:45:27.621" v="541" actId="1076"/>
          <ac:spMkLst>
            <pc:docMk/>
            <pc:sldMk cId="2169491684" sldId="462"/>
            <ac:spMk id="24" creationId="{BC1DAA2F-F114-40BD-A756-B941E8DD8489}"/>
          </ac:spMkLst>
        </pc:spChg>
        <pc:spChg chg="add del">
          <ac:chgData name="RAFAEL MAURICIO ALARCON GUERRERO" userId="S::rmalarcon@educacionbogota.edu.co::ebf195cf-3167-4dad-9034-0b11ce02c091" providerId="AD" clId="Web-{34B7230F-7FCE-5F03-54AC-4AA1FC447F50}" dt="2021-02-24T21:44:10.538" v="528"/>
          <ac:spMkLst>
            <pc:docMk/>
            <pc:sldMk cId="2169491684" sldId="462"/>
            <ac:spMk id="25" creationId="{0FB1E6BD-F317-4D4B-8955-43733C0D6D40}"/>
          </ac:spMkLst>
        </pc:spChg>
        <pc:picChg chg="del">
          <ac:chgData name="RAFAEL MAURICIO ALARCON GUERRERO" userId="S::rmalarcon@educacionbogota.edu.co::ebf195cf-3167-4dad-9034-0b11ce02c091" providerId="AD" clId="Web-{34B7230F-7FCE-5F03-54AC-4AA1FC447F50}" dt="2021-02-24T21:24:17.217" v="2"/>
          <ac:picMkLst>
            <pc:docMk/>
            <pc:sldMk cId="2169491684" sldId="462"/>
            <ac:picMk id="2" creationId="{30921C55-7770-4B28-A635-2E16D2389282}"/>
          </ac:picMkLst>
        </pc:picChg>
        <pc:picChg chg="add mod">
          <ac:chgData name="RAFAEL MAURICIO ALARCON GUERRERO" userId="S::rmalarcon@educacionbogota.edu.co::ebf195cf-3167-4dad-9034-0b11ce02c091" providerId="AD" clId="Web-{34B7230F-7FCE-5F03-54AC-4AA1FC447F50}" dt="2021-02-24T21:45:15.167" v="538" actId="1076"/>
          <ac:picMkLst>
            <pc:docMk/>
            <pc:sldMk cId="2169491684" sldId="462"/>
            <ac:picMk id="3" creationId="{1971BAF5-651A-4D23-9C08-5AFBCCD1187C}"/>
          </ac:picMkLst>
        </pc:picChg>
        <pc:picChg chg="mod">
          <ac:chgData name="RAFAEL MAURICIO ALARCON GUERRERO" userId="S::rmalarcon@educacionbogota.edu.co::ebf195cf-3167-4dad-9034-0b11ce02c091" providerId="AD" clId="Web-{34B7230F-7FCE-5F03-54AC-4AA1FC447F50}" dt="2021-02-24T21:26:04.411" v="16" actId="1076"/>
          <ac:picMkLst>
            <pc:docMk/>
            <pc:sldMk cId="2169491684" sldId="462"/>
            <ac:picMk id="4" creationId="{0F3DB2A3-C634-4B7D-9DF6-A13A4CAA0C0A}"/>
          </ac:picMkLst>
        </pc:picChg>
        <pc:picChg chg="mod">
          <ac:chgData name="RAFAEL MAURICIO ALARCON GUERRERO" userId="S::rmalarcon@educacionbogota.edu.co::ebf195cf-3167-4dad-9034-0b11ce02c091" providerId="AD" clId="Web-{34B7230F-7FCE-5F03-54AC-4AA1FC447F50}" dt="2021-02-24T21:25:56.973" v="14" actId="1076"/>
          <ac:picMkLst>
            <pc:docMk/>
            <pc:sldMk cId="2169491684" sldId="462"/>
            <ac:picMk id="5" creationId="{927C7218-EF68-2B40-83E3-A3B0A106BDE5}"/>
          </ac:picMkLst>
        </pc:picChg>
        <pc:picChg chg="add mod">
          <ac:chgData name="RAFAEL MAURICIO ALARCON GUERRERO" userId="S::rmalarcon@educacionbogota.edu.co::ebf195cf-3167-4dad-9034-0b11ce02c091" providerId="AD" clId="Web-{34B7230F-7FCE-5F03-54AC-4AA1FC447F50}" dt="2021-02-24T21:42:43.111" v="501" actId="1076"/>
          <ac:picMkLst>
            <pc:docMk/>
            <pc:sldMk cId="2169491684" sldId="462"/>
            <ac:picMk id="6" creationId="{6D5F5214-4F17-4FCB-94AA-BC6EF362A2FD}"/>
          </ac:picMkLst>
        </pc:picChg>
        <pc:picChg chg="add del mod">
          <ac:chgData name="RAFAEL MAURICIO ALARCON GUERRERO" userId="S::rmalarcon@educacionbogota.edu.co::ebf195cf-3167-4dad-9034-0b11ce02c091" providerId="AD" clId="Web-{34B7230F-7FCE-5F03-54AC-4AA1FC447F50}" dt="2021-02-24T21:30:28.583" v="151"/>
          <ac:picMkLst>
            <pc:docMk/>
            <pc:sldMk cId="2169491684" sldId="462"/>
            <ac:picMk id="7" creationId="{8C9A3FF1-D505-4B32-9DA5-57E566FD944E}"/>
          </ac:picMkLst>
        </pc:picChg>
        <pc:picChg chg="add mod ord">
          <ac:chgData name="RAFAEL MAURICIO ALARCON GUERRERO" userId="S::rmalarcon@educacionbogota.edu.co::ebf195cf-3167-4dad-9034-0b11ce02c091" providerId="AD" clId="Web-{34B7230F-7FCE-5F03-54AC-4AA1FC447F50}" dt="2021-02-24T21:40:28.619" v="449" actId="1076"/>
          <ac:picMkLst>
            <pc:docMk/>
            <pc:sldMk cId="2169491684" sldId="462"/>
            <ac:picMk id="8" creationId="{D468D30B-E543-4B88-9973-8316CA639C17}"/>
          </ac:picMkLst>
        </pc:picChg>
        <pc:picChg chg="add del mod">
          <ac:chgData name="RAFAEL MAURICIO ALARCON GUERRERO" userId="S::rmalarcon@educacionbogota.edu.co::ebf195cf-3167-4dad-9034-0b11ce02c091" providerId="AD" clId="Web-{34B7230F-7FCE-5F03-54AC-4AA1FC447F50}" dt="2021-02-24T21:37:31.905" v="393"/>
          <ac:picMkLst>
            <pc:docMk/>
            <pc:sldMk cId="2169491684" sldId="462"/>
            <ac:picMk id="12" creationId="{83FE4E16-77FC-4051-B937-EB27B120B20B}"/>
          </ac:picMkLst>
        </pc:picChg>
        <pc:picChg chg="add mod">
          <ac:chgData name="RAFAEL MAURICIO ALARCON GUERRERO" userId="S::rmalarcon@educacionbogota.edu.co::ebf195cf-3167-4dad-9034-0b11ce02c091" providerId="AD" clId="Web-{34B7230F-7FCE-5F03-54AC-4AA1FC447F50}" dt="2021-02-24T21:45:18.761" v="539" actId="1076"/>
          <ac:picMkLst>
            <pc:docMk/>
            <pc:sldMk cId="2169491684" sldId="462"/>
            <ac:picMk id="15" creationId="{89EEB449-7CAE-46A0-A183-02F2FFDC68CA}"/>
          </ac:picMkLst>
        </pc:picChg>
        <pc:picChg chg="add del mod">
          <ac:chgData name="RAFAEL MAURICIO ALARCON GUERRERO" userId="S::rmalarcon@educacionbogota.edu.co::ebf195cf-3167-4dad-9034-0b11ce02c091" providerId="AD" clId="Web-{34B7230F-7FCE-5F03-54AC-4AA1FC447F50}" dt="2021-02-24T21:42:01.452" v="476"/>
          <ac:picMkLst>
            <pc:docMk/>
            <pc:sldMk cId="2169491684" sldId="462"/>
            <ac:picMk id="18" creationId="{535EE157-70D8-4433-A416-27AF2F24ECEC}"/>
          </ac:picMkLst>
        </pc:picChg>
        <pc:picChg chg="mod">
          <ac:chgData name="RAFAEL MAURICIO ALARCON GUERRERO" userId="S::rmalarcon@educacionbogota.edu.co::ebf195cf-3167-4dad-9034-0b11ce02c091" providerId="AD" clId="Web-{34B7230F-7FCE-5F03-54AC-4AA1FC447F50}" dt="2021-02-24T21:25:51.723" v="12" actId="1076"/>
          <ac:picMkLst>
            <pc:docMk/>
            <pc:sldMk cId="2169491684" sldId="462"/>
            <ac:picMk id="20" creationId="{310C3064-DFCD-D340-A0DE-8CC12DA31B1A}"/>
          </ac:picMkLst>
        </pc:picChg>
        <pc:picChg chg="del mod">
          <ac:chgData name="RAFAEL MAURICIO ALARCON GUERRERO" userId="S::rmalarcon@educacionbogota.edu.co::ebf195cf-3167-4dad-9034-0b11ce02c091" providerId="AD" clId="Web-{34B7230F-7FCE-5F03-54AC-4AA1FC447F50}" dt="2021-02-24T21:25:28.612" v="6"/>
          <ac:picMkLst>
            <pc:docMk/>
            <pc:sldMk cId="2169491684" sldId="462"/>
            <ac:picMk id="23" creationId="{00000000-0000-0000-0000-000000000000}"/>
          </ac:picMkLst>
        </pc:picChg>
        <pc:cxnChg chg="add del mod">
          <ac:chgData name="RAFAEL MAURICIO ALARCON GUERRERO" userId="S::rmalarcon@educacionbogota.edu.co::ebf195cf-3167-4dad-9034-0b11ce02c091" providerId="AD" clId="Web-{34B7230F-7FCE-5F03-54AC-4AA1FC447F50}" dt="2021-02-24T21:45:11.198" v="537"/>
          <ac:cxnSpMkLst>
            <pc:docMk/>
            <pc:sldMk cId="2169491684" sldId="462"/>
            <ac:cxnSpMk id="19" creationId="{4CE40E0A-8C96-497D-8D95-AA729A6EA3BA}"/>
          </ac:cxnSpMkLst>
        </pc:cxnChg>
        <pc:cxnChg chg="add mod">
          <ac:chgData name="RAFAEL MAURICIO ALARCON GUERRERO" userId="S::rmalarcon@educacionbogota.edu.co::ebf195cf-3167-4dad-9034-0b11ce02c091" providerId="AD" clId="Web-{34B7230F-7FCE-5F03-54AC-4AA1FC447F50}" dt="2021-02-24T21:45:50.091" v="546"/>
          <ac:cxnSpMkLst>
            <pc:docMk/>
            <pc:sldMk cId="2169491684" sldId="462"/>
            <ac:cxnSpMk id="26" creationId="{7BF9D98A-1215-4786-891A-CCBF58463C60}"/>
          </ac:cxnSpMkLst>
        </pc:cxnChg>
      </pc:sldChg>
    </pc:docChg>
  </pc:docChgLst>
  <pc:docChgLst>
    <pc:chgData name="RAFAEL MAURICIO ALARCON GUERRERO" userId="S::rmalarcon@educacionbogota.edu.co::ebf195cf-3167-4dad-9034-0b11ce02c091" providerId="AD" clId="Web-{24933CCE-A9C5-21BD-DC1E-1C73DD87D9C7}"/>
    <pc:docChg chg="addSld delSld modSld sldOrd">
      <pc:chgData name="RAFAEL MAURICIO ALARCON GUERRERO" userId="S::rmalarcon@educacionbogota.edu.co::ebf195cf-3167-4dad-9034-0b11ce02c091" providerId="AD" clId="Web-{24933CCE-A9C5-21BD-DC1E-1C73DD87D9C7}" dt="2021-03-05T21:49:51.473" v="168"/>
      <pc:docMkLst>
        <pc:docMk/>
      </pc:docMkLst>
      <pc:sldChg chg="addSp delSp modSp">
        <pc:chgData name="RAFAEL MAURICIO ALARCON GUERRERO" userId="S::rmalarcon@educacionbogota.edu.co::ebf195cf-3167-4dad-9034-0b11ce02c091" providerId="AD" clId="Web-{24933CCE-A9C5-21BD-DC1E-1C73DD87D9C7}" dt="2021-03-05T21:27:54.978" v="8" actId="20577"/>
        <pc:sldMkLst>
          <pc:docMk/>
          <pc:sldMk cId="641383480" sldId="500"/>
        </pc:sldMkLst>
        <pc:spChg chg="del">
          <ac:chgData name="RAFAEL MAURICIO ALARCON GUERRERO" userId="S::rmalarcon@educacionbogota.edu.co::ebf195cf-3167-4dad-9034-0b11ce02c091" providerId="AD" clId="Web-{24933CCE-A9C5-21BD-DC1E-1C73DD87D9C7}" dt="2021-03-05T21:27:14.382" v="0"/>
          <ac:spMkLst>
            <pc:docMk/>
            <pc:sldMk cId="641383480" sldId="500"/>
            <ac:spMk id="5" creationId="{1E657491-86A8-474A-A7F9-12976C835B8E}"/>
          </ac:spMkLst>
        </pc:spChg>
        <pc:spChg chg="add mod">
          <ac:chgData name="RAFAEL MAURICIO ALARCON GUERRERO" userId="S::rmalarcon@educacionbogota.edu.co::ebf195cf-3167-4dad-9034-0b11ce02c091" providerId="AD" clId="Web-{24933CCE-A9C5-21BD-DC1E-1C73DD87D9C7}" dt="2021-03-05T21:27:54.978" v="8" actId="20577"/>
          <ac:spMkLst>
            <pc:docMk/>
            <pc:sldMk cId="641383480" sldId="500"/>
            <ac:spMk id="17" creationId="{79F4F9DA-A25D-4C46-BE35-232EFF91B009}"/>
          </ac:spMkLst>
        </pc:spChg>
        <pc:picChg chg="add mod">
          <ac:chgData name="RAFAEL MAURICIO ALARCON GUERRERO" userId="S::rmalarcon@educacionbogota.edu.co::ebf195cf-3167-4dad-9034-0b11ce02c091" providerId="AD" clId="Web-{24933CCE-A9C5-21BD-DC1E-1C73DD87D9C7}" dt="2021-03-05T21:27:41.993" v="3" actId="1076"/>
          <ac:picMkLst>
            <pc:docMk/>
            <pc:sldMk cId="641383480" sldId="500"/>
            <ac:picMk id="10" creationId="{8255941A-CF8A-4D3E-8A6A-F208FBD9BA9D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27:41.993" v="4" actId="1076"/>
          <ac:picMkLst>
            <pc:docMk/>
            <pc:sldMk cId="641383480" sldId="500"/>
            <ac:picMk id="11" creationId="{A358F211-A0B9-4BD1-A9EA-C1E5D3FF01B0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27:42.008" v="5" actId="1076"/>
          <ac:picMkLst>
            <pc:docMk/>
            <pc:sldMk cId="641383480" sldId="500"/>
            <ac:picMk id="13" creationId="{2AE75C6E-CE5D-4E66-8D2B-65BAA451954F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27:34.883" v="2" actId="1076"/>
          <ac:picMkLst>
            <pc:docMk/>
            <pc:sldMk cId="641383480" sldId="500"/>
            <ac:picMk id="15" creationId="{34A2805D-A10C-45E2-B29D-AB90D87CFB92}"/>
          </ac:picMkLst>
        </pc:picChg>
      </pc:sldChg>
      <pc:sldChg chg="addSp delSp modSp">
        <pc:chgData name="RAFAEL MAURICIO ALARCON GUERRERO" userId="S::rmalarcon@educacionbogota.edu.co::ebf195cf-3167-4dad-9034-0b11ce02c091" providerId="AD" clId="Web-{24933CCE-A9C5-21BD-DC1E-1C73DD87D9C7}" dt="2021-03-05T21:29:10.904" v="22" actId="20577"/>
        <pc:sldMkLst>
          <pc:docMk/>
          <pc:sldMk cId="3168100863" sldId="506"/>
        </pc:sldMkLst>
        <pc:spChg chg="del">
          <ac:chgData name="RAFAEL MAURICIO ALARCON GUERRERO" userId="S::rmalarcon@educacionbogota.edu.co::ebf195cf-3167-4dad-9034-0b11ce02c091" providerId="AD" clId="Web-{24933CCE-A9C5-21BD-DC1E-1C73DD87D9C7}" dt="2021-03-05T21:28:06.729" v="9"/>
          <ac:spMkLst>
            <pc:docMk/>
            <pc:sldMk cId="3168100863" sldId="506"/>
            <ac:spMk id="5" creationId="{419AB873-10D3-C54A-9DC3-B1CBAA425604}"/>
          </ac:spMkLst>
        </pc:spChg>
        <pc:spChg chg="add mod">
          <ac:chgData name="RAFAEL MAURICIO ALARCON GUERRERO" userId="S::rmalarcon@educacionbogota.edu.co::ebf195cf-3167-4dad-9034-0b11ce02c091" providerId="AD" clId="Web-{24933CCE-A9C5-21BD-DC1E-1C73DD87D9C7}" dt="2021-03-05T21:29:10.904" v="22" actId="20577"/>
          <ac:spMkLst>
            <pc:docMk/>
            <pc:sldMk cId="3168100863" sldId="506"/>
            <ac:spMk id="18" creationId="{56B8AC6A-D499-419C-9F48-D65F42E9C91C}"/>
          </ac:spMkLst>
        </pc:spChg>
        <pc:picChg chg="add mod">
          <ac:chgData name="RAFAEL MAURICIO ALARCON GUERRERO" userId="S::rmalarcon@educacionbogota.edu.co::ebf195cf-3167-4dad-9034-0b11ce02c091" providerId="AD" clId="Web-{24933CCE-A9C5-21BD-DC1E-1C73DD87D9C7}" dt="2021-03-05T21:28:41.590" v="14" actId="1076"/>
          <ac:picMkLst>
            <pc:docMk/>
            <pc:sldMk cId="3168100863" sldId="506"/>
            <ac:picMk id="10" creationId="{80DD12E8-6AA6-4B67-B402-E20591CDB9F6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28:41.590" v="15" actId="1076"/>
          <ac:picMkLst>
            <pc:docMk/>
            <pc:sldMk cId="3168100863" sldId="506"/>
            <ac:picMk id="11" creationId="{FF180779-72CF-4541-8136-02BBBFD856F5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28:41.606" v="16" actId="1076"/>
          <ac:picMkLst>
            <pc:docMk/>
            <pc:sldMk cId="3168100863" sldId="506"/>
            <ac:picMk id="13" creationId="{DE4574B6-C7B4-4621-B82E-7C86C833715B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28:41.606" v="17" actId="1076"/>
          <ac:picMkLst>
            <pc:docMk/>
            <pc:sldMk cId="3168100863" sldId="506"/>
            <ac:picMk id="15" creationId="{1D7D7D8D-50B5-4F77-91A2-003D5A4E7DE4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28:35.543" v="13" actId="1076"/>
          <ac:picMkLst>
            <pc:docMk/>
            <pc:sldMk cId="3168100863" sldId="506"/>
            <ac:picMk id="17" creationId="{206225DB-0DDF-401A-B4C1-CBE38C41E89D}"/>
          </ac:picMkLst>
        </pc:picChg>
      </pc:sldChg>
      <pc:sldChg chg="addSp delSp modSp">
        <pc:chgData name="RAFAEL MAURICIO ALARCON GUERRERO" userId="S::rmalarcon@educacionbogota.edu.co::ebf195cf-3167-4dad-9034-0b11ce02c091" providerId="AD" clId="Web-{24933CCE-A9C5-21BD-DC1E-1C73DD87D9C7}" dt="2021-03-05T21:34:22.265" v="87" actId="20577"/>
        <pc:sldMkLst>
          <pc:docMk/>
          <pc:sldMk cId="643157130" sldId="507"/>
        </pc:sldMkLst>
        <pc:spChg chg="del">
          <ac:chgData name="RAFAEL MAURICIO ALARCON GUERRERO" userId="S::rmalarcon@educacionbogota.edu.co::ebf195cf-3167-4dad-9034-0b11ce02c091" providerId="AD" clId="Web-{24933CCE-A9C5-21BD-DC1E-1C73DD87D9C7}" dt="2021-03-05T21:28:09.401" v="10"/>
          <ac:spMkLst>
            <pc:docMk/>
            <pc:sldMk cId="643157130" sldId="507"/>
            <ac:spMk id="5" creationId="{CC9FA05B-D51C-6D4D-A2D9-DB80691FBBA3}"/>
          </ac:spMkLst>
        </pc:spChg>
        <pc:spChg chg="add mod">
          <ac:chgData name="RAFAEL MAURICIO ALARCON GUERRERO" userId="S::rmalarcon@educacionbogota.edu.co::ebf195cf-3167-4dad-9034-0b11ce02c091" providerId="AD" clId="Web-{24933CCE-A9C5-21BD-DC1E-1C73DD87D9C7}" dt="2021-03-05T21:34:22.265" v="87" actId="20577"/>
          <ac:spMkLst>
            <pc:docMk/>
            <pc:sldMk cId="643157130" sldId="507"/>
            <ac:spMk id="15" creationId="{17337182-C2C9-4A36-A7CA-58E8D23C9317}"/>
          </ac:spMkLst>
        </pc:spChg>
        <pc:picChg chg="add mod">
          <ac:chgData name="RAFAEL MAURICIO ALARCON GUERRERO" userId="S::rmalarcon@educacionbogota.edu.co::ebf195cf-3167-4dad-9034-0b11ce02c091" providerId="AD" clId="Web-{24933CCE-A9C5-21BD-DC1E-1C73DD87D9C7}" dt="2021-03-05T21:29:46.640" v="25" actId="1076"/>
          <ac:picMkLst>
            <pc:docMk/>
            <pc:sldMk cId="643157130" sldId="507"/>
            <ac:picMk id="10" creationId="{84E67AD1-CC2F-4A11-BCF0-D546DED19AC4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29:46.640" v="26" actId="1076"/>
          <ac:picMkLst>
            <pc:docMk/>
            <pc:sldMk cId="643157130" sldId="507"/>
            <ac:picMk id="11" creationId="{8905E686-AE09-492D-8D80-8F6B061681D8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29:39.374" v="24" actId="1076"/>
          <ac:picMkLst>
            <pc:docMk/>
            <pc:sldMk cId="643157130" sldId="507"/>
            <ac:picMk id="13" creationId="{C5D632BC-6E0B-412B-A45A-E6CD2CBFE1C8}"/>
          </ac:picMkLst>
        </pc:picChg>
      </pc:sldChg>
      <pc:sldChg chg="addSp delSp modSp ord">
        <pc:chgData name="RAFAEL MAURICIO ALARCON GUERRERO" userId="S::rmalarcon@educacionbogota.edu.co::ebf195cf-3167-4dad-9034-0b11ce02c091" providerId="AD" clId="Web-{24933CCE-A9C5-21BD-DC1E-1C73DD87D9C7}" dt="2021-03-05T21:47:51.279" v="155" actId="20577"/>
        <pc:sldMkLst>
          <pc:docMk/>
          <pc:sldMk cId="4264493082" sldId="508"/>
        </pc:sldMkLst>
        <pc:spChg chg="del mod">
          <ac:chgData name="RAFAEL MAURICIO ALARCON GUERRERO" userId="S::rmalarcon@educacionbogota.edu.co::ebf195cf-3167-4dad-9034-0b11ce02c091" providerId="AD" clId="Web-{24933CCE-A9C5-21BD-DC1E-1C73DD87D9C7}" dt="2021-03-05T21:30:29.908" v="31"/>
          <ac:spMkLst>
            <pc:docMk/>
            <pc:sldMk cId="4264493082" sldId="508"/>
            <ac:spMk id="5" creationId="{03597CB3-C3CE-9F4D-AD01-6B9618315D80}"/>
          </ac:spMkLst>
        </pc:spChg>
        <pc:spChg chg="add del">
          <ac:chgData name="RAFAEL MAURICIO ALARCON GUERRERO" userId="S::rmalarcon@educacionbogota.edu.co::ebf195cf-3167-4dad-9034-0b11ce02c091" providerId="AD" clId="Web-{24933CCE-A9C5-21BD-DC1E-1C73DD87D9C7}" dt="2021-03-05T21:30:34.612" v="33"/>
          <ac:spMkLst>
            <pc:docMk/>
            <pc:sldMk cId="4264493082" sldId="508"/>
            <ac:spMk id="11" creationId="{3C84DE49-6BB8-422B-AE60-433236D8E97A}"/>
          </ac:spMkLst>
        </pc:spChg>
        <pc:spChg chg="add del mod">
          <ac:chgData name="RAFAEL MAURICIO ALARCON GUERRERO" userId="S::rmalarcon@educacionbogota.edu.co::ebf195cf-3167-4dad-9034-0b11ce02c091" providerId="AD" clId="Web-{24933CCE-A9C5-21BD-DC1E-1C73DD87D9C7}" dt="2021-03-05T21:30:43.269" v="35"/>
          <ac:spMkLst>
            <pc:docMk/>
            <pc:sldMk cId="4264493082" sldId="508"/>
            <ac:spMk id="13" creationId="{877C928D-39F0-471C-9682-478B63FB02BA}"/>
          </ac:spMkLst>
        </pc:spChg>
        <pc:spChg chg="add del mod">
          <ac:chgData name="RAFAEL MAURICIO ALARCON GUERRERO" userId="S::rmalarcon@educacionbogota.edu.co::ebf195cf-3167-4dad-9034-0b11ce02c091" providerId="AD" clId="Web-{24933CCE-A9C5-21BD-DC1E-1C73DD87D9C7}" dt="2021-03-05T21:30:54.160" v="37"/>
          <ac:spMkLst>
            <pc:docMk/>
            <pc:sldMk cId="4264493082" sldId="508"/>
            <ac:spMk id="15" creationId="{75F07343-6543-4099-B2BC-6F2AA9755D07}"/>
          </ac:spMkLst>
        </pc:spChg>
        <pc:spChg chg="add mod">
          <ac:chgData name="RAFAEL MAURICIO ALARCON GUERRERO" userId="S::rmalarcon@educacionbogota.edu.co::ebf195cf-3167-4dad-9034-0b11ce02c091" providerId="AD" clId="Web-{24933CCE-A9C5-21BD-DC1E-1C73DD87D9C7}" dt="2021-03-05T21:31:24.333" v="61" actId="1076"/>
          <ac:spMkLst>
            <pc:docMk/>
            <pc:sldMk cId="4264493082" sldId="508"/>
            <ac:spMk id="24" creationId="{0686CDB9-2721-463F-B75A-D8773F257EB6}"/>
          </ac:spMkLst>
        </pc:spChg>
        <pc:spChg chg="add mod">
          <ac:chgData name="RAFAEL MAURICIO ALARCON GUERRERO" userId="S::rmalarcon@educacionbogota.edu.co::ebf195cf-3167-4dad-9034-0b11ce02c091" providerId="AD" clId="Web-{24933CCE-A9C5-21BD-DC1E-1C73DD87D9C7}" dt="2021-03-05T21:31:24.333" v="62" actId="1076"/>
          <ac:spMkLst>
            <pc:docMk/>
            <pc:sldMk cId="4264493082" sldId="508"/>
            <ac:spMk id="25" creationId="{064F295D-2C8F-4E9E-9671-CA8BD4FA8A7F}"/>
          </ac:spMkLst>
        </pc:spChg>
        <pc:spChg chg="add mod">
          <ac:chgData name="RAFAEL MAURICIO ALARCON GUERRERO" userId="S::rmalarcon@educacionbogota.edu.co::ebf195cf-3167-4dad-9034-0b11ce02c091" providerId="AD" clId="Web-{24933CCE-A9C5-21BD-DC1E-1C73DD87D9C7}" dt="2021-03-05T21:47:51.279" v="155" actId="20577"/>
          <ac:spMkLst>
            <pc:docMk/>
            <pc:sldMk cId="4264493082" sldId="508"/>
            <ac:spMk id="27" creationId="{71BF45DE-800F-49C9-BB4F-F21D1BCA2DA8}"/>
          </ac:spMkLst>
        </pc:spChg>
        <pc:picChg chg="add mod">
          <ac:chgData name="RAFAEL MAURICIO ALARCON GUERRERO" userId="S::rmalarcon@educacionbogota.edu.co::ebf195cf-3167-4dad-9034-0b11ce02c091" providerId="AD" clId="Web-{24933CCE-A9C5-21BD-DC1E-1C73DD87D9C7}" dt="2021-03-05T21:31:24.271" v="53" actId="1076"/>
          <ac:picMkLst>
            <pc:docMk/>
            <pc:sldMk cId="4264493082" sldId="508"/>
            <ac:picMk id="10" creationId="{13512AA8-FF30-4E25-A3E2-6FCC00503709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31:24.271" v="54" actId="1076"/>
          <ac:picMkLst>
            <pc:docMk/>
            <pc:sldMk cId="4264493082" sldId="508"/>
            <ac:picMk id="17" creationId="{B7646F87-5F16-4730-9D1C-FDB5F32BBBD9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31:24.286" v="55" actId="1076"/>
          <ac:picMkLst>
            <pc:docMk/>
            <pc:sldMk cId="4264493082" sldId="508"/>
            <ac:picMk id="18" creationId="{37E1FA7D-1B66-4076-826B-0422095972DE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31:24.318" v="56" actId="1076"/>
          <ac:picMkLst>
            <pc:docMk/>
            <pc:sldMk cId="4264493082" sldId="508"/>
            <ac:picMk id="19" creationId="{6BE88B25-AE67-4A93-9C5D-ABAC27C91709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31:24.318" v="57" actId="1076"/>
          <ac:picMkLst>
            <pc:docMk/>
            <pc:sldMk cId="4264493082" sldId="508"/>
            <ac:picMk id="20" creationId="{3F059818-4292-406D-B938-03E9774D4D6A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31:24.318" v="58" actId="1076"/>
          <ac:picMkLst>
            <pc:docMk/>
            <pc:sldMk cId="4264493082" sldId="508"/>
            <ac:picMk id="21" creationId="{2F1D4AEF-DDC0-422F-8B35-1DD5D71CA934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31:39.365" v="68" actId="1076"/>
          <ac:picMkLst>
            <pc:docMk/>
            <pc:sldMk cId="4264493082" sldId="508"/>
            <ac:picMk id="26" creationId="{4E75DC65-82B7-404D-A175-6F5448314862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31:42.928" v="69" actId="1076"/>
          <ac:picMkLst>
            <pc:docMk/>
            <pc:sldMk cId="4264493082" sldId="508"/>
            <ac:picMk id="28" creationId="{94C36FF0-1225-4590-9AC7-5BDE08BAA86C}"/>
          </ac:picMkLst>
        </pc:picChg>
        <pc:cxnChg chg="add mod">
          <ac:chgData name="RAFAEL MAURICIO ALARCON GUERRERO" userId="S::rmalarcon@educacionbogota.edu.co::ebf195cf-3167-4dad-9034-0b11ce02c091" providerId="AD" clId="Web-{24933CCE-A9C5-21BD-DC1E-1C73DD87D9C7}" dt="2021-03-05T21:31:24.333" v="59" actId="1076"/>
          <ac:cxnSpMkLst>
            <pc:docMk/>
            <pc:sldMk cId="4264493082" sldId="508"/>
            <ac:cxnSpMk id="22" creationId="{FF8CC4EB-C1CF-45A4-9EA8-A24B7CF1202E}"/>
          </ac:cxnSpMkLst>
        </pc:cxnChg>
        <pc:cxnChg chg="add mod">
          <ac:chgData name="RAFAEL MAURICIO ALARCON GUERRERO" userId="S::rmalarcon@educacionbogota.edu.co::ebf195cf-3167-4dad-9034-0b11ce02c091" providerId="AD" clId="Web-{24933CCE-A9C5-21BD-DC1E-1C73DD87D9C7}" dt="2021-03-05T21:31:24.333" v="60" actId="1076"/>
          <ac:cxnSpMkLst>
            <pc:docMk/>
            <pc:sldMk cId="4264493082" sldId="508"/>
            <ac:cxnSpMk id="23" creationId="{363C769B-5241-4E05-A6A3-5F3BA042ED02}"/>
          </ac:cxnSpMkLst>
        </pc:cxnChg>
      </pc:sldChg>
      <pc:sldChg chg="addSp delSp modSp add replId">
        <pc:chgData name="RAFAEL MAURICIO ALARCON GUERRERO" userId="S::rmalarcon@educacionbogota.edu.co::ebf195cf-3167-4dad-9034-0b11ce02c091" providerId="AD" clId="Web-{24933CCE-A9C5-21BD-DC1E-1C73DD87D9C7}" dt="2021-03-05T21:43:10.544" v="134" actId="20577"/>
        <pc:sldMkLst>
          <pc:docMk/>
          <pc:sldMk cId="3263550709" sldId="517"/>
        </pc:sldMkLst>
        <pc:spChg chg="add mod">
          <ac:chgData name="RAFAEL MAURICIO ALARCON GUERRERO" userId="S::rmalarcon@educacionbogota.edu.co::ebf195cf-3167-4dad-9034-0b11ce02c091" providerId="AD" clId="Web-{24933CCE-A9C5-21BD-DC1E-1C73DD87D9C7}" dt="2021-03-05T21:42:57.934" v="121" actId="14100"/>
          <ac:spMkLst>
            <pc:docMk/>
            <pc:sldMk cId="3263550709" sldId="517"/>
            <ac:spMk id="9" creationId="{23B7DD64-5561-40A7-A289-1F0D0D730BDA}"/>
          </ac:spMkLst>
        </pc:spChg>
        <pc:spChg chg="mod">
          <ac:chgData name="RAFAEL MAURICIO ALARCON GUERRERO" userId="S::rmalarcon@educacionbogota.edu.co::ebf195cf-3167-4dad-9034-0b11ce02c091" providerId="AD" clId="Web-{24933CCE-A9C5-21BD-DC1E-1C73DD87D9C7}" dt="2021-03-05T21:43:10.544" v="134" actId="20577"/>
          <ac:spMkLst>
            <pc:docMk/>
            <pc:sldMk cId="3263550709" sldId="517"/>
            <ac:spMk id="15" creationId="{17337182-C2C9-4A36-A7CA-58E8D23C9317}"/>
          </ac:spMkLst>
        </pc:spChg>
        <pc:picChg chg="add mod">
          <ac:chgData name="RAFAEL MAURICIO ALARCON GUERRERO" userId="S::rmalarcon@educacionbogota.edu.co::ebf195cf-3167-4dad-9034-0b11ce02c091" providerId="AD" clId="Web-{24933CCE-A9C5-21BD-DC1E-1C73DD87D9C7}" dt="2021-03-05T21:42:18.135" v="112" actId="1076"/>
          <ac:picMkLst>
            <pc:docMk/>
            <pc:sldMk cId="3263550709" sldId="517"/>
            <ac:picMk id="5" creationId="{88B7D082-1CD9-491C-A996-E59C245E12CD}"/>
          </ac:picMkLst>
        </pc:picChg>
        <pc:picChg chg="add del mod">
          <ac:chgData name="RAFAEL MAURICIO ALARCON GUERRERO" userId="S::rmalarcon@educacionbogota.edu.co::ebf195cf-3167-4dad-9034-0b11ce02c091" providerId="AD" clId="Web-{24933CCE-A9C5-21BD-DC1E-1C73DD87D9C7}" dt="2021-03-05T21:40:46.755" v="105"/>
          <ac:picMkLst>
            <pc:docMk/>
            <pc:sldMk cId="3263550709" sldId="517"/>
            <ac:picMk id="6" creationId="{ABC2810C-5DE3-4673-8B38-F765FBEC686C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42:29.292" v="116" actId="1076"/>
          <ac:picMkLst>
            <pc:docMk/>
            <pc:sldMk cId="3263550709" sldId="517"/>
            <ac:picMk id="8" creationId="{6A8F485F-44EB-42FE-AB01-6C5163F18A66}"/>
          </ac:picMkLst>
        </pc:picChg>
        <pc:picChg chg="del">
          <ac:chgData name="RAFAEL MAURICIO ALARCON GUERRERO" userId="S::rmalarcon@educacionbogota.edu.co::ebf195cf-3167-4dad-9034-0b11ce02c091" providerId="AD" clId="Web-{24933CCE-A9C5-21BD-DC1E-1C73DD87D9C7}" dt="2021-03-05T21:33:34.934" v="72"/>
          <ac:picMkLst>
            <pc:docMk/>
            <pc:sldMk cId="3263550709" sldId="517"/>
            <ac:picMk id="10" creationId="{84E67AD1-CC2F-4A11-BCF0-D546DED19AC4}"/>
          </ac:picMkLst>
        </pc:picChg>
        <pc:picChg chg="del">
          <ac:chgData name="RAFAEL MAURICIO ALARCON GUERRERO" userId="S::rmalarcon@educacionbogota.edu.co::ebf195cf-3167-4dad-9034-0b11ce02c091" providerId="AD" clId="Web-{24933CCE-A9C5-21BD-DC1E-1C73DD87D9C7}" dt="2021-03-05T21:33:33.169" v="71"/>
          <ac:picMkLst>
            <pc:docMk/>
            <pc:sldMk cId="3263550709" sldId="517"/>
            <ac:picMk id="11" creationId="{8905E686-AE09-492D-8D80-8F6B061681D8}"/>
          </ac:picMkLst>
        </pc:picChg>
        <pc:picChg chg="del">
          <ac:chgData name="RAFAEL MAURICIO ALARCON GUERRERO" userId="S::rmalarcon@educacionbogota.edu.co::ebf195cf-3167-4dad-9034-0b11ce02c091" providerId="AD" clId="Web-{24933CCE-A9C5-21BD-DC1E-1C73DD87D9C7}" dt="2021-03-05T21:33:36.122" v="73"/>
          <ac:picMkLst>
            <pc:docMk/>
            <pc:sldMk cId="3263550709" sldId="517"/>
            <ac:picMk id="13" creationId="{C5D632BC-6E0B-412B-A45A-E6CD2CBFE1C8}"/>
          </ac:picMkLst>
        </pc:picChg>
      </pc:sldChg>
      <pc:sldChg chg="add del replId">
        <pc:chgData name="RAFAEL MAURICIO ALARCON GUERRERO" userId="S::rmalarcon@educacionbogota.edu.co::ebf195cf-3167-4dad-9034-0b11ce02c091" providerId="AD" clId="Web-{24933CCE-A9C5-21BD-DC1E-1C73DD87D9C7}" dt="2021-03-05T21:49:51.473" v="168"/>
        <pc:sldMkLst>
          <pc:docMk/>
          <pc:sldMk cId="1674072636" sldId="518"/>
        </pc:sldMkLst>
      </pc:sldChg>
      <pc:sldChg chg="addSp delSp modSp add replId">
        <pc:chgData name="RAFAEL MAURICIO ALARCON GUERRERO" userId="S::rmalarcon@educacionbogota.edu.co::ebf195cf-3167-4dad-9034-0b11ce02c091" providerId="AD" clId="Web-{24933CCE-A9C5-21BD-DC1E-1C73DD87D9C7}" dt="2021-03-05T21:49:29.644" v="167" actId="1076"/>
        <pc:sldMkLst>
          <pc:docMk/>
          <pc:sldMk cId="3141464883" sldId="519"/>
        </pc:sldMkLst>
        <pc:spChg chg="mod">
          <ac:chgData name="RAFAEL MAURICIO ALARCON GUERRERO" userId="S::rmalarcon@educacionbogota.edu.co::ebf195cf-3167-4dad-9034-0b11ce02c091" providerId="AD" clId="Web-{24933CCE-A9C5-21BD-DC1E-1C73DD87D9C7}" dt="2021-03-05T21:48:49.657" v="157" actId="1076"/>
          <ac:spMkLst>
            <pc:docMk/>
            <pc:sldMk cId="3141464883" sldId="519"/>
            <ac:spMk id="15" creationId="{17337182-C2C9-4A36-A7CA-58E8D23C9317}"/>
          </ac:spMkLst>
        </pc:spChg>
        <pc:picChg chg="del">
          <ac:chgData name="RAFAEL MAURICIO ALARCON GUERRERO" userId="S::rmalarcon@educacionbogota.edu.co::ebf195cf-3167-4dad-9034-0b11ce02c091" providerId="AD" clId="Web-{24933CCE-A9C5-21BD-DC1E-1C73DD87D9C7}" dt="2021-03-05T21:46:54.744" v="139"/>
          <ac:picMkLst>
            <pc:docMk/>
            <pc:sldMk cId="3141464883" sldId="519"/>
            <ac:picMk id="5" creationId="{88B7D082-1CD9-491C-A996-E59C245E12CD}"/>
          </ac:picMkLst>
        </pc:picChg>
        <pc:picChg chg="add del mod modCrop">
          <ac:chgData name="RAFAEL MAURICIO ALARCON GUERRERO" userId="S::rmalarcon@educacionbogota.edu.co::ebf195cf-3167-4dad-9034-0b11ce02c091" providerId="AD" clId="Web-{24933CCE-A9C5-21BD-DC1E-1C73DD87D9C7}" dt="2021-03-05T21:38:17.684" v="104"/>
          <ac:picMkLst>
            <pc:docMk/>
            <pc:sldMk cId="3141464883" sldId="519"/>
            <ac:picMk id="6" creationId="{DA69D05C-036E-48D2-87FD-6015D0FE86DA}"/>
          </ac:picMkLst>
        </pc:picChg>
        <pc:picChg chg="add del mod">
          <ac:chgData name="RAFAEL MAURICIO ALARCON GUERRERO" userId="S::rmalarcon@educacionbogota.edu.co::ebf195cf-3167-4dad-9034-0b11ce02c091" providerId="AD" clId="Web-{24933CCE-A9C5-21BD-DC1E-1C73DD87D9C7}" dt="2021-03-05T21:46:20.821" v="137"/>
          <ac:picMkLst>
            <pc:docMk/>
            <pc:sldMk cId="3141464883" sldId="519"/>
            <ac:picMk id="8" creationId="{76EE27F7-0296-4B99-8A65-4B05B55269F2}"/>
          </ac:picMkLst>
        </pc:picChg>
        <pc:picChg chg="add mod">
          <ac:chgData name="RAFAEL MAURICIO ALARCON GUERRERO" userId="S::rmalarcon@educacionbogota.edu.co::ebf195cf-3167-4dad-9034-0b11ce02c091" providerId="AD" clId="Web-{24933CCE-A9C5-21BD-DC1E-1C73DD87D9C7}" dt="2021-03-05T21:48:53.532" v="159" actId="1076"/>
          <ac:picMkLst>
            <pc:docMk/>
            <pc:sldMk cId="3141464883" sldId="519"/>
            <ac:picMk id="9" creationId="{43C17264-76A5-4DB2-963C-9156CE09AA7C}"/>
          </ac:picMkLst>
        </pc:picChg>
        <pc:picChg chg="add mod modCrop">
          <ac:chgData name="RAFAEL MAURICIO ALARCON GUERRERO" userId="S::rmalarcon@educacionbogota.edu.co::ebf195cf-3167-4dad-9034-0b11ce02c091" providerId="AD" clId="Web-{24933CCE-A9C5-21BD-DC1E-1C73DD87D9C7}" dt="2021-03-05T21:49:29.644" v="167" actId="1076"/>
          <ac:picMkLst>
            <pc:docMk/>
            <pc:sldMk cId="3141464883" sldId="519"/>
            <ac:picMk id="10" creationId="{72B85256-C8FE-4F3F-A2C8-EF8952F35931}"/>
          </ac:picMkLst>
        </pc:picChg>
      </pc:sldChg>
    </pc:docChg>
  </pc:docChgLst>
  <pc:docChgLst>
    <pc:chgData name="RAFAEL MAURICIO ALARCON GUERRERO" userId="ebf195cf-3167-4dad-9034-0b11ce02c091" providerId="ADAL" clId="{356F3988-C088-444C-892D-62DE547CFD2F}"/>
    <pc:docChg chg="undo custSel addSld modSld sldOrd">
      <pc:chgData name="RAFAEL MAURICIO ALARCON GUERRERO" userId="ebf195cf-3167-4dad-9034-0b11ce02c091" providerId="ADAL" clId="{356F3988-C088-444C-892D-62DE547CFD2F}" dt="2021-03-01T16:25:07.433" v="1225" actId="1076"/>
      <pc:docMkLst>
        <pc:docMk/>
      </pc:docMkLst>
      <pc:sldChg chg="addSp delSp modSp add">
        <pc:chgData name="RAFAEL MAURICIO ALARCON GUERRERO" userId="ebf195cf-3167-4dad-9034-0b11ce02c091" providerId="ADAL" clId="{356F3988-C088-444C-892D-62DE547CFD2F}" dt="2021-02-23T15:02:25.728" v="55" actId="1076"/>
        <pc:sldMkLst>
          <pc:docMk/>
          <pc:sldMk cId="1735942480" sldId="460"/>
        </pc:sldMkLst>
        <pc:spChg chg="del">
          <ac:chgData name="RAFAEL MAURICIO ALARCON GUERRERO" userId="ebf195cf-3167-4dad-9034-0b11ce02c091" providerId="ADAL" clId="{356F3988-C088-444C-892D-62DE547CFD2F}" dt="2021-02-23T14:52:58.036" v="1" actId="478"/>
          <ac:spMkLst>
            <pc:docMk/>
            <pc:sldMk cId="1735942480" sldId="460"/>
            <ac:spMk id="7" creationId="{4EB64A57-0275-2749-8798-7AC52A7915E3}"/>
          </ac:spMkLst>
        </pc:spChg>
        <pc:spChg chg="del">
          <ac:chgData name="RAFAEL MAURICIO ALARCON GUERRERO" userId="ebf195cf-3167-4dad-9034-0b11ce02c091" providerId="ADAL" clId="{356F3988-C088-444C-892D-62DE547CFD2F}" dt="2021-02-23T14:53:05.967" v="4" actId="478"/>
          <ac:spMkLst>
            <pc:docMk/>
            <pc:sldMk cId="1735942480" sldId="460"/>
            <ac:spMk id="9" creationId="{51D93FC5-2166-774B-86BB-CD7D7BAD897E}"/>
          </ac:spMkLst>
        </pc:spChg>
        <pc:spChg chg="del">
          <ac:chgData name="RAFAEL MAURICIO ALARCON GUERRERO" userId="ebf195cf-3167-4dad-9034-0b11ce02c091" providerId="ADAL" clId="{356F3988-C088-444C-892D-62DE547CFD2F}" dt="2021-02-23T14:53:07.615" v="5" actId="478"/>
          <ac:spMkLst>
            <pc:docMk/>
            <pc:sldMk cId="1735942480" sldId="460"/>
            <ac:spMk id="16" creationId="{347393F2-C592-2A48-A8EB-1902CCDF2199}"/>
          </ac:spMkLst>
        </pc:spChg>
        <pc:picChg chg="mod">
          <ac:chgData name="RAFAEL MAURICIO ALARCON GUERRERO" userId="ebf195cf-3167-4dad-9034-0b11ce02c091" providerId="ADAL" clId="{356F3988-C088-444C-892D-62DE547CFD2F}" dt="2021-02-23T14:55:09.112" v="9" actId="1076"/>
          <ac:picMkLst>
            <pc:docMk/>
            <pc:sldMk cId="1735942480" sldId="460"/>
            <ac:picMk id="3" creationId="{439ACFC1-0EEE-CB43-9E30-429FA5E98DD5}"/>
          </ac:picMkLst>
        </pc:picChg>
        <pc:picChg chg="mod ord">
          <ac:chgData name="RAFAEL MAURICIO ALARCON GUERRERO" userId="ebf195cf-3167-4dad-9034-0b11ce02c091" providerId="ADAL" clId="{356F3988-C088-444C-892D-62DE547CFD2F}" dt="2021-02-23T15:02:20.117" v="53" actId="1076"/>
          <ac:picMkLst>
            <pc:docMk/>
            <pc:sldMk cId="1735942480" sldId="460"/>
            <ac:picMk id="4" creationId="{5610E591-3BB8-8F44-B0F6-73A445064EB1}"/>
          </ac:picMkLst>
        </pc:picChg>
        <pc:picChg chg="add mod">
          <ac:chgData name="RAFAEL MAURICIO ALARCON GUERRERO" userId="ebf195cf-3167-4dad-9034-0b11ce02c091" providerId="ADAL" clId="{356F3988-C088-444C-892D-62DE547CFD2F}" dt="2021-02-23T14:55:21.401" v="14" actId="1076"/>
          <ac:picMkLst>
            <pc:docMk/>
            <pc:sldMk cId="1735942480" sldId="460"/>
            <ac:picMk id="5" creationId="{805C091C-EBC0-E742-8899-9504B04F3605}"/>
          </ac:picMkLst>
        </pc:picChg>
        <pc:picChg chg="add mod">
          <ac:chgData name="RAFAEL MAURICIO ALARCON GUERRERO" userId="ebf195cf-3167-4dad-9034-0b11ce02c091" providerId="ADAL" clId="{356F3988-C088-444C-892D-62DE547CFD2F}" dt="2021-02-23T15:02:22.414" v="54" actId="1076"/>
          <ac:picMkLst>
            <pc:docMk/>
            <pc:sldMk cId="1735942480" sldId="460"/>
            <ac:picMk id="8" creationId="{2777EC33-E468-584F-B6BA-BACA20CE5921}"/>
          </ac:picMkLst>
        </pc:picChg>
        <pc:picChg chg="del">
          <ac:chgData name="RAFAEL MAURICIO ALARCON GUERRERO" userId="ebf195cf-3167-4dad-9034-0b11ce02c091" providerId="ADAL" clId="{356F3988-C088-444C-892D-62DE547CFD2F}" dt="2021-02-23T14:53:03.634" v="3" actId="478"/>
          <ac:picMkLst>
            <pc:docMk/>
            <pc:sldMk cId="1735942480" sldId="460"/>
            <ac:picMk id="12" creationId="{BF13B05D-E672-D34D-9980-C22B365E362E}"/>
          </ac:picMkLst>
        </pc:picChg>
        <pc:picChg chg="del">
          <ac:chgData name="RAFAEL MAURICIO ALARCON GUERRERO" userId="ebf195cf-3167-4dad-9034-0b11ce02c091" providerId="ADAL" clId="{356F3988-C088-444C-892D-62DE547CFD2F}" dt="2021-02-23T14:53:01.732" v="2" actId="478"/>
          <ac:picMkLst>
            <pc:docMk/>
            <pc:sldMk cId="1735942480" sldId="460"/>
            <ac:picMk id="14" creationId="{310C3064-DFCD-D340-A0DE-8CC12DA31B1A}"/>
          </ac:picMkLst>
        </pc:picChg>
        <pc:picChg chg="add del mod">
          <ac:chgData name="RAFAEL MAURICIO ALARCON GUERRERO" userId="ebf195cf-3167-4dad-9034-0b11ce02c091" providerId="ADAL" clId="{356F3988-C088-444C-892D-62DE547CFD2F}" dt="2021-02-23T14:59:55.313" v="33" actId="478"/>
          <ac:picMkLst>
            <pc:docMk/>
            <pc:sldMk cId="1735942480" sldId="460"/>
            <ac:picMk id="15" creationId="{68AD5B20-B6F4-D949-935F-BA88D0011F9F}"/>
          </ac:picMkLst>
        </pc:picChg>
        <pc:picChg chg="add mod">
          <ac:chgData name="RAFAEL MAURICIO ALARCON GUERRERO" userId="ebf195cf-3167-4dad-9034-0b11ce02c091" providerId="ADAL" clId="{356F3988-C088-444C-892D-62DE547CFD2F}" dt="2021-02-23T15:02:25.728" v="55" actId="1076"/>
          <ac:picMkLst>
            <pc:docMk/>
            <pc:sldMk cId="1735942480" sldId="460"/>
            <ac:picMk id="20" creationId="{89A2B877-ED47-CA45-B173-C41F8820E1FD}"/>
          </ac:picMkLst>
        </pc:picChg>
        <pc:picChg chg="add mod">
          <ac:chgData name="RAFAEL MAURICIO ALARCON GUERRERO" userId="ebf195cf-3167-4dad-9034-0b11ce02c091" providerId="ADAL" clId="{356F3988-C088-444C-892D-62DE547CFD2F}" dt="2021-02-23T15:01:55.959" v="50" actId="1076"/>
          <ac:picMkLst>
            <pc:docMk/>
            <pc:sldMk cId="1735942480" sldId="460"/>
            <ac:picMk id="23" creationId="{3FBECEEE-7D87-074D-BD3B-3064DC044B4B}"/>
          </ac:picMkLst>
        </pc:picChg>
      </pc:sldChg>
      <pc:sldChg chg="addSp delSp modSp add">
        <pc:chgData name="RAFAEL MAURICIO ALARCON GUERRERO" userId="ebf195cf-3167-4dad-9034-0b11ce02c091" providerId="ADAL" clId="{356F3988-C088-444C-892D-62DE547CFD2F}" dt="2021-02-23T15:59:22.034" v="116" actId="1076"/>
        <pc:sldMkLst>
          <pc:docMk/>
          <pc:sldMk cId="924895205" sldId="461"/>
        </pc:sldMkLst>
        <pc:picChg chg="del">
          <ac:chgData name="RAFAEL MAURICIO ALARCON GUERRERO" userId="ebf195cf-3167-4dad-9034-0b11ce02c091" providerId="ADAL" clId="{356F3988-C088-444C-892D-62DE547CFD2F}" dt="2021-02-23T15:43:17.260" v="61" actId="478"/>
          <ac:picMkLst>
            <pc:docMk/>
            <pc:sldMk cId="924895205" sldId="461"/>
            <ac:picMk id="3" creationId="{439ACFC1-0EEE-CB43-9E30-429FA5E98DD5}"/>
          </ac:picMkLst>
        </pc:picChg>
        <pc:picChg chg="del">
          <ac:chgData name="RAFAEL MAURICIO ALARCON GUERRERO" userId="ebf195cf-3167-4dad-9034-0b11ce02c091" providerId="ADAL" clId="{356F3988-C088-444C-892D-62DE547CFD2F}" dt="2021-02-23T15:43:09.731" v="57" actId="478"/>
          <ac:picMkLst>
            <pc:docMk/>
            <pc:sldMk cId="924895205" sldId="461"/>
            <ac:picMk id="4" creationId="{5610E591-3BB8-8F44-B0F6-73A445064EB1}"/>
          </ac:picMkLst>
        </pc:picChg>
        <pc:picChg chg="del">
          <ac:chgData name="RAFAEL MAURICIO ALARCON GUERRERO" userId="ebf195cf-3167-4dad-9034-0b11ce02c091" providerId="ADAL" clId="{356F3988-C088-444C-892D-62DE547CFD2F}" dt="2021-02-23T15:43:19.241" v="62" actId="478"/>
          <ac:picMkLst>
            <pc:docMk/>
            <pc:sldMk cId="924895205" sldId="461"/>
            <ac:picMk id="5" creationId="{805C091C-EBC0-E742-8899-9504B04F3605}"/>
          </ac:picMkLst>
        </pc:picChg>
        <pc:picChg chg="add mod">
          <ac:chgData name="RAFAEL MAURICIO ALARCON GUERRERO" userId="ebf195cf-3167-4dad-9034-0b11ce02c091" providerId="ADAL" clId="{356F3988-C088-444C-892D-62DE547CFD2F}" dt="2021-02-23T15:56:18.478" v="88" actId="1076"/>
          <ac:picMkLst>
            <pc:docMk/>
            <pc:sldMk cId="924895205" sldId="461"/>
            <ac:picMk id="6" creationId="{5A4054AA-8EB0-3540-BD77-D3385987E8EB}"/>
          </ac:picMkLst>
        </pc:picChg>
        <pc:picChg chg="del">
          <ac:chgData name="RAFAEL MAURICIO ALARCON GUERRERO" userId="ebf195cf-3167-4dad-9034-0b11ce02c091" providerId="ADAL" clId="{356F3988-C088-444C-892D-62DE547CFD2F}" dt="2021-02-23T15:43:13.665" v="59" actId="478"/>
          <ac:picMkLst>
            <pc:docMk/>
            <pc:sldMk cId="924895205" sldId="461"/>
            <ac:picMk id="8" creationId="{2777EC33-E468-584F-B6BA-BACA20CE5921}"/>
          </ac:picMkLst>
        </pc:picChg>
        <pc:picChg chg="add del mod">
          <ac:chgData name="RAFAEL MAURICIO ALARCON GUERRERO" userId="ebf195cf-3167-4dad-9034-0b11ce02c091" providerId="ADAL" clId="{356F3988-C088-444C-892D-62DE547CFD2F}" dt="2021-02-23T15:59:12.091" v="114" actId="21"/>
          <ac:picMkLst>
            <pc:docMk/>
            <pc:sldMk cId="924895205" sldId="461"/>
            <ac:picMk id="10" creationId="{8961B424-B723-5B4C-8F30-997753945578}"/>
          </ac:picMkLst>
        </pc:picChg>
        <pc:picChg chg="add del mod ord">
          <ac:chgData name="RAFAEL MAURICIO ALARCON GUERRERO" userId="ebf195cf-3167-4dad-9034-0b11ce02c091" providerId="ADAL" clId="{356F3988-C088-444C-892D-62DE547CFD2F}" dt="2021-02-23T15:57:55.097" v="103" actId="167"/>
          <ac:picMkLst>
            <pc:docMk/>
            <pc:sldMk cId="924895205" sldId="461"/>
            <ac:picMk id="13" creationId="{086F2409-CC8D-DF46-B810-59FE158ABBA6}"/>
          </ac:picMkLst>
        </pc:picChg>
        <pc:picChg chg="add del mod">
          <ac:chgData name="RAFAEL MAURICIO ALARCON GUERRERO" userId="ebf195cf-3167-4dad-9034-0b11ce02c091" providerId="ADAL" clId="{356F3988-C088-444C-892D-62DE547CFD2F}" dt="2021-02-23T15:54:17.722" v="81" actId="478"/>
          <ac:picMkLst>
            <pc:docMk/>
            <pc:sldMk cId="924895205" sldId="461"/>
            <ac:picMk id="16" creationId="{CC4386CE-909A-2745-99ED-4D66DF1F2A3D}"/>
          </ac:picMkLst>
        </pc:picChg>
        <pc:picChg chg="add mod">
          <ac:chgData name="RAFAEL MAURICIO ALARCON GUERRERO" userId="ebf195cf-3167-4dad-9034-0b11ce02c091" providerId="ADAL" clId="{356F3988-C088-444C-892D-62DE547CFD2F}" dt="2021-02-23T15:56:20.961" v="89" actId="1076"/>
          <ac:picMkLst>
            <pc:docMk/>
            <pc:sldMk cId="924895205" sldId="461"/>
            <ac:picMk id="19" creationId="{7F5F0854-80FE-094D-BE35-C3C229C09C1D}"/>
          </ac:picMkLst>
        </pc:picChg>
        <pc:picChg chg="del">
          <ac:chgData name="RAFAEL MAURICIO ALARCON GUERRERO" userId="ebf195cf-3167-4dad-9034-0b11ce02c091" providerId="ADAL" clId="{356F3988-C088-444C-892D-62DE547CFD2F}" dt="2021-02-23T15:43:11.637" v="58" actId="478"/>
          <ac:picMkLst>
            <pc:docMk/>
            <pc:sldMk cId="924895205" sldId="461"/>
            <ac:picMk id="20" creationId="{89A2B877-ED47-CA45-B173-C41F8820E1FD}"/>
          </ac:picMkLst>
        </pc:picChg>
        <pc:picChg chg="add mod modCrop">
          <ac:chgData name="RAFAEL MAURICIO ALARCON GUERRERO" userId="ebf195cf-3167-4dad-9034-0b11ce02c091" providerId="ADAL" clId="{356F3988-C088-444C-892D-62DE547CFD2F}" dt="2021-02-23T15:58:35.384" v="107" actId="1076"/>
          <ac:picMkLst>
            <pc:docMk/>
            <pc:sldMk cId="924895205" sldId="461"/>
            <ac:picMk id="22" creationId="{AE529F11-EDE6-0D48-82B9-ADFED58BE209}"/>
          </ac:picMkLst>
        </pc:picChg>
        <pc:picChg chg="del">
          <ac:chgData name="RAFAEL MAURICIO ALARCON GUERRERO" userId="ebf195cf-3167-4dad-9034-0b11ce02c091" providerId="ADAL" clId="{356F3988-C088-444C-892D-62DE547CFD2F}" dt="2021-02-23T15:43:15.418" v="60" actId="478"/>
          <ac:picMkLst>
            <pc:docMk/>
            <pc:sldMk cId="924895205" sldId="461"/>
            <ac:picMk id="23" creationId="{3FBECEEE-7D87-074D-BD3B-3064DC044B4B}"/>
          </ac:picMkLst>
        </pc:picChg>
        <pc:picChg chg="add mod">
          <ac:chgData name="RAFAEL MAURICIO ALARCON GUERRERO" userId="ebf195cf-3167-4dad-9034-0b11ce02c091" providerId="ADAL" clId="{356F3988-C088-444C-892D-62DE547CFD2F}" dt="2021-02-23T15:59:22.034" v="116" actId="1076"/>
          <ac:picMkLst>
            <pc:docMk/>
            <pc:sldMk cId="924895205" sldId="461"/>
            <ac:picMk id="26" creationId="{15B555D1-8427-8F43-ABB0-37DF00B1BB26}"/>
          </ac:picMkLst>
        </pc:picChg>
      </pc:sldChg>
      <pc:sldChg chg="addSp delSp modSp add">
        <pc:chgData name="RAFAEL MAURICIO ALARCON GUERRERO" userId="ebf195cf-3167-4dad-9034-0b11ce02c091" providerId="ADAL" clId="{356F3988-C088-444C-892D-62DE547CFD2F}" dt="2021-03-01T15:20:18.050" v="1047" actId="20577"/>
        <pc:sldMkLst>
          <pc:docMk/>
          <pc:sldMk cId="2370068156" sldId="463"/>
        </pc:sldMkLst>
        <pc:spChg chg="mod">
          <ac:chgData name="RAFAEL MAURICIO ALARCON GUERRERO" userId="ebf195cf-3167-4dad-9034-0b11ce02c091" providerId="ADAL" clId="{356F3988-C088-444C-892D-62DE547CFD2F}" dt="2021-03-01T14:05:08.964" v="206" actId="255"/>
          <ac:spMkLst>
            <pc:docMk/>
            <pc:sldMk cId="2370068156" sldId="463"/>
            <ac:spMk id="7" creationId="{4EB64A57-0275-2749-8798-7AC52A7915E3}"/>
          </ac:spMkLst>
        </pc:spChg>
        <pc:spChg chg="mod">
          <ac:chgData name="RAFAEL MAURICIO ALARCON GUERRERO" userId="ebf195cf-3167-4dad-9034-0b11ce02c091" providerId="ADAL" clId="{356F3988-C088-444C-892D-62DE547CFD2F}" dt="2021-03-01T15:20:18.050" v="1047" actId="20577"/>
          <ac:spMkLst>
            <pc:docMk/>
            <pc:sldMk cId="2370068156" sldId="463"/>
            <ac:spMk id="9" creationId="{51D93FC5-2166-774B-86BB-CD7D7BAD897E}"/>
          </ac:spMkLst>
        </pc:spChg>
        <pc:spChg chg="mod">
          <ac:chgData name="RAFAEL MAURICIO ALARCON GUERRERO" userId="ebf195cf-3167-4dad-9034-0b11ce02c091" providerId="ADAL" clId="{356F3988-C088-444C-892D-62DE547CFD2F}" dt="2021-03-01T15:19:38.028" v="1038" actId="207"/>
          <ac:spMkLst>
            <pc:docMk/>
            <pc:sldMk cId="2370068156" sldId="463"/>
            <ac:spMk id="16" creationId="{347393F2-C592-2A48-A8EB-1902CCDF2199}"/>
          </ac:spMkLst>
        </pc:spChg>
        <pc:picChg chg="add del mod modCrop">
          <ac:chgData name="RAFAEL MAURICIO ALARCON GUERRERO" userId="ebf195cf-3167-4dad-9034-0b11ce02c091" providerId="ADAL" clId="{356F3988-C088-444C-892D-62DE547CFD2F}" dt="2021-03-01T14:09:50.853" v="246" actId="478"/>
          <ac:picMkLst>
            <pc:docMk/>
            <pc:sldMk cId="2370068156" sldId="463"/>
            <ac:picMk id="2" creationId="{AD468DFB-7005-E64C-98FC-B9DB0C803F8B}"/>
          </ac:picMkLst>
        </pc:picChg>
        <pc:picChg chg="del">
          <ac:chgData name="RAFAEL MAURICIO ALARCON GUERRERO" userId="ebf195cf-3167-4dad-9034-0b11ce02c091" providerId="ADAL" clId="{356F3988-C088-444C-892D-62DE547CFD2F}" dt="2021-03-01T14:11:09.112" v="255" actId="478"/>
          <ac:picMkLst>
            <pc:docMk/>
            <pc:sldMk cId="2370068156" sldId="463"/>
            <ac:picMk id="3" creationId="{439ACFC1-0EEE-CB43-9E30-429FA5E98DD5}"/>
          </ac:picMkLst>
        </pc:picChg>
        <pc:picChg chg="del">
          <ac:chgData name="RAFAEL MAURICIO ALARCON GUERRERO" userId="ebf195cf-3167-4dad-9034-0b11ce02c091" providerId="ADAL" clId="{356F3988-C088-444C-892D-62DE547CFD2F}" dt="2021-03-01T14:11:11.676" v="256" actId="478"/>
          <ac:picMkLst>
            <pc:docMk/>
            <pc:sldMk cId="2370068156" sldId="463"/>
            <ac:picMk id="4" creationId="{5610E591-3BB8-8F44-B0F6-73A445064EB1}"/>
          </ac:picMkLst>
        </pc:picChg>
        <pc:picChg chg="add mod ord">
          <ac:chgData name="RAFAEL MAURICIO ALARCON GUERRERO" userId="ebf195cf-3167-4dad-9034-0b11ce02c091" providerId="ADAL" clId="{356F3988-C088-444C-892D-62DE547CFD2F}" dt="2021-03-01T14:11:31.181" v="260" actId="14100"/>
          <ac:picMkLst>
            <pc:docMk/>
            <pc:sldMk cId="2370068156" sldId="463"/>
            <ac:picMk id="5" creationId="{EA8C8759-2848-4A4B-A72E-3032B8C14EA4}"/>
          </ac:picMkLst>
        </pc:picChg>
        <pc:picChg chg="add mod ord">
          <ac:chgData name="RAFAEL MAURICIO ALARCON GUERRERO" userId="ebf195cf-3167-4dad-9034-0b11ce02c091" providerId="ADAL" clId="{356F3988-C088-444C-892D-62DE547CFD2F}" dt="2021-03-01T14:11:48.312" v="265" actId="1076"/>
          <ac:picMkLst>
            <pc:docMk/>
            <pc:sldMk cId="2370068156" sldId="463"/>
            <ac:picMk id="6" creationId="{B5259CFC-AC12-1E45-8220-5C7CC08B4334}"/>
          </ac:picMkLst>
        </pc:picChg>
        <pc:picChg chg="mod">
          <ac:chgData name="RAFAEL MAURICIO ALARCON GUERRERO" userId="ebf195cf-3167-4dad-9034-0b11ce02c091" providerId="ADAL" clId="{356F3988-C088-444C-892D-62DE547CFD2F}" dt="2021-03-01T14:11:54.974" v="266" actId="1076"/>
          <ac:picMkLst>
            <pc:docMk/>
            <pc:sldMk cId="2370068156" sldId="463"/>
            <ac:picMk id="12" creationId="{BF13B05D-E672-D34D-9980-C22B365E362E}"/>
          </ac:picMkLst>
        </pc:picChg>
        <pc:picChg chg="mod">
          <ac:chgData name="RAFAEL MAURICIO ALARCON GUERRERO" userId="ebf195cf-3167-4dad-9034-0b11ce02c091" providerId="ADAL" clId="{356F3988-C088-444C-892D-62DE547CFD2F}" dt="2021-03-01T14:12:02.064" v="269" actId="1076"/>
          <ac:picMkLst>
            <pc:docMk/>
            <pc:sldMk cId="2370068156" sldId="463"/>
            <ac:picMk id="14" creationId="{310C3064-DFCD-D340-A0DE-8CC12DA31B1A}"/>
          </ac:picMkLst>
        </pc:picChg>
      </pc:sldChg>
      <pc:sldChg chg="delSp add">
        <pc:chgData name="RAFAEL MAURICIO ALARCON GUERRERO" userId="ebf195cf-3167-4dad-9034-0b11ce02c091" providerId="ADAL" clId="{356F3988-C088-444C-892D-62DE547CFD2F}" dt="2021-03-01T14:10:15.094" v="250" actId="478"/>
        <pc:sldMkLst>
          <pc:docMk/>
          <pc:sldMk cId="756209763" sldId="464"/>
        </pc:sldMkLst>
        <pc:picChg chg="del">
          <ac:chgData name="RAFAEL MAURICIO ALARCON GUERRERO" userId="ebf195cf-3167-4dad-9034-0b11ce02c091" providerId="ADAL" clId="{356F3988-C088-444C-892D-62DE547CFD2F}" dt="2021-03-01T14:10:09.983" v="248" actId="478"/>
          <ac:picMkLst>
            <pc:docMk/>
            <pc:sldMk cId="756209763" sldId="464"/>
            <ac:picMk id="4" creationId="{5610E591-3BB8-8F44-B0F6-73A445064EB1}"/>
          </ac:picMkLst>
        </pc:picChg>
        <pc:picChg chg="del">
          <ac:chgData name="RAFAEL MAURICIO ALARCON GUERRERO" userId="ebf195cf-3167-4dad-9034-0b11ce02c091" providerId="ADAL" clId="{356F3988-C088-444C-892D-62DE547CFD2F}" dt="2021-03-01T14:10:12.204" v="249" actId="478"/>
          <ac:picMkLst>
            <pc:docMk/>
            <pc:sldMk cId="756209763" sldId="464"/>
            <ac:picMk id="8" creationId="{2777EC33-E468-584F-B6BA-BACA20CE5921}"/>
          </ac:picMkLst>
        </pc:picChg>
        <pc:picChg chg="del">
          <ac:chgData name="RAFAEL MAURICIO ALARCON GUERRERO" userId="ebf195cf-3167-4dad-9034-0b11ce02c091" providerId="ADAL" clId="{356F3988-C088-444C-892D-62DE547CFD2F}" dt="2021-03-01T14:10:15.094" v="250" actId="478"/>
          <ac:picMkLst>
            <pc:docMk/>
            <pc:sldMk cId="756209763" sldId="464"/>
            <ac:picMk id="20" creationId="{89A2B877-ED47-CA45-B173-C41F8820E1FD}"/>
          </ac:picMkLst>
        </pc:picChg>
      </pc:sldChg>
      <pc:sldChg chg="delSp add">
        <pc:chgData name="RAFAEL MAURICIO ALARCON GUERRERO" userId="ebf195cf-3167-4dad-9034-0b11ce02c091" providerId="ADAL" clId="{356F3988-C088-444C-892D-62DE547CFD2F}" dt="2021-03-01T14:10:30.480" v="254" actId="478"/>
        <pc:sldMkLst>
          <pc:docMk/>
          <pc:sldMk cId="1757396604" sldId="465"/>
        </pc:sldMkLst>
        <pc:picChg chg="del">
          <ac:chgData name="RAFAEL MAURICIO ALARCON GUERRERO" userId="ebf195cf-3167-4dad-9034-0b11ce02c091" providerId="ADAL" clId="{356F3988-C088-444C-892D-62DE547CFD2F}" dt="2021-03-01T14:10:22.072" v="252" actId="478"/>
          <ac:picMkLst>
            <pc:docMk/>
            <pc:sldMk cId="1757396604" sldId="465"/>
            <ac:picMk id="3" creationId="{439ACFC1-0EEE-CB43-9E30-429FA5E98DD5}"/>
          </ac:picMkLst>
        </pc:picChg>
        <pc:picChg chg="del">
          <ac:chgData name="RAFAEL MAURICIO ALARCON GUERRERO" userId="ebf195cf-3167-4dad-9034-0b11ce02c091" providerId="ADAL" clId="{356F3988-C088-444C-892D-62DE547CFD2F}" dt="2021-03-01T14:10:30.480" v="254" actId="478"/>
          <ac:picMkLst>
            <pc:docMk/>
            <pc:sldMk cId="1757396604" sldId="465"/>
            <ac:picMk id="5" creationId="{805C091C-EBC0-E742-8899-9504B04F3605}"/>
          </ac:picMkLst>
        </pc:picChg>
        <pc:picChg chg="del">
          <ac:chgData name="RAFAEL MAURICIO ALARCON GUERRERO" userId="ebf195cf-3167-4dad-9034-0b11ce02c091" providerId="ADAL" clId="{356F3988-C088-444C-892D-62DE547CFD2F}" dt="2021-03-01T14:10:28.468" v="253" actId="478"/>
          <ac:picMkLst>
            <pc:docMk/>
            <pc:sldMk cId="1757396604" sldId="465"/>
            <ac:picMk id="23" creationId="{3FBECEEE-7D87-074D-BD3B-3064DC044B4B}"/>
          </ac:picMkLst>
        </pc:picChg>
      </pc:sldChg>
      <pc:sldChg chg="addSp delSp modSp add">
        <pc:chgData name="RAFAEL MAURICIO ALARCON GUERRERO" userId="ebf195cf-3167-4dad-9034-0b11ce02c091" providerId="ADAL" clId="{356F3988-C088-444C-892D-62DE547CFD2F}" dt="2021-03-01T14:34:12.757" v="1021" actId="478"/>
        <pc:sldMkLst>
          <pc:docMk/>
          <pc:sldMk cId="179211119" sldId="466"/>
        </pc:sldMkLst>
        <pc:spChg chg="mod">
          <ac:chgData name="RAFAEL MAURICIO ALARCON GUERRERO" userId="ebf195cf-3167-4dad-9034-0b11ce02c091" providerId="ADAL" clId="{356F3988-C088-444C-892D-62DE547CFD2F}" dt="2021-03-01T14:23:41.492" v="587" actId="255"/>
          <ac:spMkLst>
            <pc:docMk/>
            <pc:sldMk cId="179211119" sldId="466"/>
            <ac:spMk id="7" creationId="{4EB64A57-0275-2749-8798-7AC52A7915E3}"/>
          </ac:spMkLst>
        </pc:spChg>
        <pc:spChg chg="mod">
          <ac:chgData name="RAFAEL MAURICIO ALARCON GUERRERO" userId="ebf195cf-3167-4dad-9034-0b11ce02c091" providerId="ADAL" clId="{356F3988-C088-444C-892D-62DE547CFD2F}" dt="2021-03-01T14:22:41.963" v="506" actId="1076"/>
          <ac:spMkLst>
            <pc:docMk/>
            <pc:sldMk cId="179211119" sldId="466"/>
            <ac:spMk id="9" creationId="{51D93FC5-2166-774B-86BB-CD7D7BAD897E}"/>
          </ac:spMkLst>
        </pc:spChg>
        <pc:spChg chg="add del mod">
          <ac:chgData name="RAFAEL MAURICIO ALARCON GUERRERO" userId="ebf195cf-3167-4dad-9034-0b11ce02c091" providerId="ADAL" clId="{356F3988-C088-444C-892D-62DE547CFD2F}" dt="2021-03-01T14:31:44.357" v="1009" actId="478"/>
          <ac:spMkLst>
            <pc:docMk/>
            <pc:sldMk cId="179211119" sldId="466"/>
            <ac:spMk id="15" creationId="{89D3BF3A-E339-944D-8F35-7CD9C062D89B}"/>
          </ac:spMkLst>
        </pc:spChg>
        <pc:spChg chg="mod">
          <ac:chgData name="RAFAEL MAURICIO ALARCON GUERRERO" userId="ebf195cf-3167-4dad-9034-0b11ce02c091" providerId="ADAL" clId="{356F3988-C088-444C-892D-62DE547CFD2F}" dt="2021-03-01T14:21:21.782" v="475" actId="1076"/>
          <ac:spMkLst>
            <pc:docMk/>
            <pc:sldMk cId="179211119" sldId="466"/>
            <ac:spMk id="16" creationId="{347393F2-C592-2A48-A8EB-1902CCDF2199}"/>
          </ac:spMkLst>
        </pc:spChg>
        <pc:spChg chg="add del mod">
          <ac:chgData name="RAFAEL MAURICIO ALARCON GUERRERO" userId="ebf195cf-3167-4dad-9034-0b11ce02c091" providerId="ADAL" clId="{356F3988-C088-444C-892D-62DE547CFD2F}" dt="2021-03-01T14:34:12.757" v="1021" actId="478"/>
          <ac:spMkLst>
            <pc:docMk/>
            <pc:sldMk cId="179211119" sldId="466"/>
            <ac:spMk id="17" creationId="{C48FAFC6-5BED-CA45-91CF-D3EC32A2EA41}"/>
          </ac:spMkLst>
        </pc:spChg>
        <pc:spChg chg="add mod">
          <ac:chgData name="RAFAEL MAURICIO ALARCON GUERRERO" userId="ebf195cf-3167-4dad-9034-0b11ce02c091" providerId="ADAL" clId="{356F3988-C088-444C-892D-62DE547CFD2F}" dt="2021-03-01T14:28:55.604" v="983" actId="207"/>
          <ac:spMkLst>
            <pc:docMk/>
            <pc:sldMk cId="179211119" sldId="466"/>
            <ac:spMk id="19" creationId="{3EBA81D4-1EE7-834E-A30B-EC18EA65E330}"/>
          </ac:spMkLst>
        </pc:spChg>
        <pc:spChg chg="add mod">
          <ac:chgData name="RAFAEL MAURICIO ALARCON GUERRERO" userId="ebf195cf-3167-4dad-9034-0b11ce02c091" providerId="ADAL" clId="{356F3988-C088-444C-892D-62DE547CFD2F}" dt="2021-03-01T14:29:32.922" v="1004" actId="1076"/>
          <ac:spMkLst>
            <pc:docMk/>
            <pc:sldMk cId="179211119" sldId="466"/>
            <ac:spMk id="21" creationId="{A6AF1A2C-BF22-B548-A832-9A86DFE6BFA2}"/>
          </ac:spMkLst>
        </pc:spChg>
        <pc:picChg chg="add del mod modCrop">
          <ac:chgData name="RAFAEL MAURICIO ALARCON GUERRERO" userId="ebf195cf-3167-4dad-9034-0b11ce02c091" providerId="ADAL" clId="{356F3988-C088-444C-892D-62DE547CFD2F}" dt="2021-03-01T14:17:37.087" v="426" actId="478"/>
          <ac:picMkLst>
            <pc:docMk/>
            <pc:sldMk cId="179211119" sldId="466"/>
            <ac:picMk id="2" creationId="{06EA42B1-A17C-AD49-817C-CFC0B2E508BF}"/>
          </ac:picMkLst>
        </pc:picChg>
        <pc:picChg chg="add mod">
          <ac:chgData name="RAFAEL MAURICIO ALARCON GUERRERO" userId="ebf195cf-3167-4dad-9034-0b11ce02c091" providerId="ADAL" clId="{356F3988-C088-444C-892D-62DE547CFD2F}" dt="2021-03-01T14:19:11.384" v="446" actId="1076"/>
          <ac:picMkLst>
            <pc:docMk/>
            <pc:sldMk cId="179211119" sldId="466"/>
            <ac:picMk id="3" creationId="{EAD9190B-1BEB-1448-B36D-BBB3E7166337}"/>
          </ac:picMkLst>
        </pc:picChg>
        <pc:picChg chg="add mod">
          <ac:chgData name="RAFAEL MAURICIO ALARCON GUERRERO" userId="ebf195cf-3167-4dad-9034-0b11ce02c091" providerId="ADAL" clId="{356F3988-C088-444C-892D-62DE547CFD2F}" dt="2021-03-01T14:18:51.951" v="442" actId="1076"/>
          <ac:picMkLst>
            <pc:docMk/>
            <pc:sldMk cId="179211119" sldId="466"/>
            <ac:picMk id="4" creationId="{62276888-8F0F-D644-939D-BB4D9CBEA433}"/>
          </ac:picMkLst>
        </pc:picChg>
        <pc:picChg chg="add mod">
          <ac:chgData name="RAFAEL MAURICIO ALARCON GUERRERO" userId="ebf195cf-3167-4dad-9034-0b11ce02c091" providerId="ADAL" clId="{356F3988-C088-444C-892D-62DE547CFD2F}" dt="2021-03-01T14:33:15.068" v="1019" actId="1076"/>
          <ac:picMkLst>
            <pc:docMk/>
            <pc:sldMk cId="179211119" sldId="466"/>
            <ac:picMk id="5" creationId="{6AB62BAC-B307-A74A-9DC6-A83E0DF5E9B0}"/>
          </ac:picMkLst>
        </pc:picChg>
        <pc:picChg chg="del">
          <ac:chgData name="RAFAEL MAURICIO ALARCON GUERRERO" userId="ebf195cf-3167-4dad-9034-0b11ce02c091" providerId="ADAL" clId="{356F3988-C088-444C-892D-62DE547CFD2F}" dt="2021-03-01T14:16:31.837" v="411" actId="478"/>
          <ac:picMkLst>
            <pc:docMk/>
            <pc:sldMk cId="179211119" sldId="466"/>
            <ac:picMk id="5" creationId="{EA8C8759-2848-4A4B-A72E-3032B8C14EA4}"/>
          </ac:picMkLst>
        </pc:picChg>
        <pc:picChg chg="del">
          <ac:chgData name="RAFAEL MAURICIO ALARCON GUERRERO" userId="ebf195cf-3167-4dad-9034-0b11ce02c091" providerId="ADAL" clId="{356F3988-C088-444C-892D-62DE547CFD2F}" dt="2021-03-01T14:16:34.640" v="412" actId="478"/>
          <ac:picMkLst>
            <pc:docMk/>
            <pc:sldMk cId="179211119" sldId="466"/>
            <ac:picMk id="6" creationId="{B5259CFC-AC12-1E45-8220-5C7CC08B4334}"/>
          </ac:picMkLst>
        </pc:picChg>
        <pc:picChg chg="add mod">
          <ac:chgData name="RAFAEL MAURICIO ALARCON GUERRERO" userId="ebf195cf-3167-4dad-9034-0b11ce02c091" providerId="ADAL" clId="{356F3988-C088-444C-892D-62DE547CFD2F}" dt="2021-03-01T14:34:07.019" v="1020" actId="1576"/>
          <ac:picMkLst>
            <pc:docMk/>
            <pc:sldMk cId="179211119" sldId="466"/>
            <ac:picMk id="8" creationId="{572B2346-D22A-CC42-A912-522D8CB40614}"/>
          </ac:picMkLst>
        </pc:picChg>
        <pc:picChg chg="mod">
          <ac:chgData name="RAFAEL MAURICIO ALARCON GUERRERO" userId="ebf195cf-3167-4dad-9034-0b11ce02c091" providerId="ADAL" clId="{356F3988-C088-444C-892D-62DE547CFD2F}" dt="2021-03-01T14:16:55.721" v="418" actId="14100"/>
          <ac:picMkLst>
            <pc:docMk/>
            <pc:sldMk cId="179211119" sldId="466"/>
            <ac:picMk id="12" creationId="{BF13B05D-E672-D34D-9980-C22B365E362E}"/>
          </ac:picMkLst>
        </pc:picChg>
        <pc:picChg chg="mod">
          <ac:chgData name="RAFAEL MAURICIO ALARCON GUERRERO" userId="ebf195cf-3167-4dad-9034-0b11ce02c091" providerId="ADAL" clId="{356F3988-C088-444C-892D-62DE547CFD2F}" dt="2021-03-01T14:17:02.730" v="420" actId="1076"/>
          <ac:picMkLst>
            <pc:docMk/>
            <pc:sldMk cId="179211119" sldId="466"/>
            <ac:picMk id="14" creationId="{310C3064-DFCD-D340-A0DE-8CC12DA31B1A}"/>
          </ac:picMkLst>
        </pc:picChg>
      </pc:sldChg>
      <pc:sldChg chg="addSp modSp add">
        <pc:chgData name="RAFAEL MAURICIO ALARCON GUERRERO" userId="ebf195cf-3167-4dad-9034-0b11ce02c091" providerId="ADAL" clId="{356F3988-C088-444C-892D-62DE547CFD2F}" dt="2021-03-01T15:17:30.340" v="1030" actId="1440"/>
        <pc:sldMkLst>
          <pc:docMk/>
          <pc:sldMk cId="864704948" sldId="467"/>
        </pc:sldMkLst>
        <pc:spChg chg="mod">
          <ac:chgData name="RAFAEL MAURICIO ALARCON GUERRERO" userId="ebf195cf-3167-4dad-9034-0b11ce02c091" providerId="ADAL" clId="{356F3988-C088-444C-892D-62DE547CFD2F}" dt="2021-03-01T14:23:47.222" v="588" actId="255"/>
          <ac:spMkLst>
            <pc:docMk/>
            <pc:sldMk cId="864704948" sldId="467"/>
            <ac:spMk id="7" creationId="{4EB64A57-0275-2749-8798-7AC52A7915E3}"/>
          </ac:spMkLst>
        </pc:spChg>
        <pc:picChg chg="add mod">
          <ac:chgData name="RAFAEL MAURICIO ALARCON GUERRERO" userId="ebf195cf-3167-4dad-9034-0b11ce02c091" providerId="ADAL" clId="{356F3988-C088-444C-892D-62DE547CFD2F}" dt="2021-03-01T15:17:30.340" v="1030" actId="1440"/>
          <ac:picMkLst>
            <pc:docMk/>
            <pc:sldMk cId="864704948" sldId="467"/>
            <ac:picMk id="2" creationId="{530584A0-03FE-0843-ADDB-0419F599EA53}"/>
          </ac:picMkLst>
        </pc:picChg>
      </pc:sldChg>
      <pc:sldChg chg="addSp delSp modSp add">
        <pc:chgData name="RAFAEL MAURICIO ALARCON GUERRERO" userId="ebf195cf-3167-4dad-9034-0b11ce02c091" providerId="ADAL" clId="{356F3988-C088-444C-892D-62DE547CFD2F}" dt="2021-03-01T16:17:41.017" v="1211" actId="1576"/>
        <pc:sldMkLst>
          <pc:docMk/>
          <pc:sldMk cId="214937448" sldId="468"/>
        </pc:sldMkLst>
        <pc:spChg chg="add del mod">
          <ac:chgData name="RAFAEL MAURICIO ALARCON GUERRERO" userId="ebf195cf-3167-4dad-9034-0b11ce02c091" providerId="ADAL" clId="{356F3988-C088-444C-892D-62DE547CFD2F}" dt="2021-03-01T16:12:32.825" v="1201" actId="478"/>
          <ac:spMkLst>
            <pc:docMk/>
            <pc:sldMk cId="214937448" sldId="468"/>
            <ac:spMk id="2" creationId="{775B84ED-5591-064B-A197-994BB6243027}"/>
          </ac:spMkLst>
        </pc:spChg>
        <pc:spChg chg="mod">
          <ac:chgData name="RAFAEL MAURICIO ALARCON GUERRERO" userId="ebf195cf-3167-4dad-9034-0b11ce02c091" providerId="ADAL" clId="{356F3988-C088-444C-892D-62DE547CFD2F}" dt="2021-03-01T14:24:41.567" v="671" actId="20577"/>
          <ac:spMkLst>
            <pc:docMk/>
            <pc:sldMk cId="214937448" sldId="468"/>
            <ac:spMk id="7" creationId="{4EB64A57-0275-2749-8798-7AC52A7915E3}"/>
          </ac:spMkLst>
        </pc:spChg>
        <pc:spChg chg="add mod">
          <ac:chgData name="RAFAEL MAURICIO ALARCON GUERRERO" userId="ebf195cf-3167-4dad-9034-0b11ce02c091" providerId="ADAL" clId="{356F3988-C088-444C-892D-62DE547CFD2F}" dt="2021-03-01T16:17:27.537" v="1210" actId="21"/>
          <ac:spMkLst>
            <pc:docMk/>
            <pc:sldMk cId="214937448" sldId="468"/>
            <ac:spMk id="10" creationId="{260ED2F2-D159-E04D-8748-7550E32CE5E8}"/>
          </ac:spMkLst>
        </pc:spChg>
        <pc:picChg chg="add mod">
          <ac:chgData name="RAFAEL MAURICIO ALARCON GUERRERO" userId="ebf195cf-3167-4dad-9034-0b11ce02c091" providerId="ADAL" clId="{356F3988-C088-444C-892D-62DE547CFD2F}" dt="2021-03-01T16:17:41.017" v="1211" actId="1576"/>
          <ac:picMkLst>
            <pc:docMk/>
            <pc:sldMk cId="214937448" sldId="468"/>
            <ac:picMk id="5" creationId="{03268892-89E8-7146-80F1-2216CF11511A}"/>
          </ac:picMkLst>
        </pc:picChg>
      </pc:sldChg>
      <pc:sldChg chg="addSp modSp add">
        <pc:chgData name="RAFAEL MAURICIO ALARCON GUERRERO" userId="ebf195cf-3167-4dad-9034-0b11ce02c091" providerId="ADAL" clId="{356F3988-C088-444C-892D-62DE547CFD2F}" dt="2021-03-01T16:00:53.122" v="1066" actId="1076"/>
        <pc:sldMkLst>
          <pc:docMk/>
          <pc:sldMk cId="1774592549" sldId="469"/>
        </pc:sldMkLst>
        <pc:spChg chg="mod">
          <ac:chgData name="RAFAEL MAURICIO ALARCON GUERRERO" userId="ebf195cf-3167-4dad-9034-0b11ce02c091" providerId="ADAL" clId="{356F3988-C088-444C-892D-62DE547CFD2F}" dt="2021-03-01T14:25:16.324" v="780" actId="20577"/>
          <ac:spMkLst>
            <pc:docMk/>
            <pc:sldMk cId="1774592549" sldId="469"/>
            <ac:spMk id="7" creationId="{4EB64A57-0275-2749-8798-7AC52A7915E3}"/>
          </ac:spMkLst>
        </pc:spChg>
        <pc:picChg chg="add mod">
          <ac:chgData name="RAFAEL MAURICIO ALARCON GUERRERO" userId="ebf195cf-3167-4dad-9034-0b11ce02c091" providerId="ADAL" clId="{356F3988-C088-444C-892D-62DE547CFD2F}" dt="2021-03-01T16:00:53.122" v="1066" actId="1076"/>
          <ac:picMkLst>
            <pc:docMk/>
            <pc:sldMk cId="1774592549" sldId="469"/>
            <ac:picMk id="2" creationId="{5EF6935B-27B8-444C-88E3-C3C564067836}"/>
          </ac:picMkLst>
        </pc:picChg>
      </pc:sldChg>
      <pc:sldChg chg="addSp delSp modSp add">
        <pc:chgData name="RAFAEL MAURICIO ALARCON GUERRERO" userId="ebf195cf-3167-4dad-9034-0b11ce02c091" providerId="ADAL" clId="{356F3988-C088-444C-892D-62DE547CFD2F}" dt="2021-03-01T16:11:30.467" v="1195" actId="20577"/>
        <pc:sldMkLst>
          <pc:docMk/>
          <pc:sldMk cId="1845761216" sldId="470"/>
        </pc:sldMkLst>
        <pc:spChg chg="add mod">
          <ac:chgData name="RAFAEL MAURICIO ALARCON GUERRERO" userId="ebf195cf-3167-4dad-9034-0b11ce02c091" providerId="ADAL" clId="{356F3988-C088-444C-892D-62DE547CFD2F}" dt="2021-03-01T16:11:30.467" v="1195" actId="20577"/>
          <ac:spMkLst>
            <pc:docMk/>
            <pc:sldMk cId="1845761216" sldId="470"/>
            <ac:spMk id="5" creationId="{75136E24-CEDF-1C4A-AFE4-DF8FBEF37236}"/>
          </ac:spMkLst>
        </pc:spChg>
        <pc:spChg chg="mod">
          <ac:chgData name="RAFAEL MAURICIO ALARCON GUERRERO" userId="ebf195cf-3167-4dad-9034-0b11ce02c091" providerId="ADAL" clId="{356F3988-C088-444C-892D-62DE547CFD2F}" dt="2021-03-01T14:25:39.951" v="855" actId="20577"/>
          <ac:spMkLst>
            <pc:docMk/>
            <pc:sldMk cId="1845761216" sldId="470"/>
            <ac:spMk id="7" creationId="{4EB64A57-0275-2749-8798-7AC52A7915E3}"/>
          </ac:spMkLst>
        </pc:spChg>
        <pc:picChg chg="add del mod modCrop">
          <ac:chgData name="RAFAEL MAURICIO ALARCON GUERRERO" userId="ebf195cf-3167-4dad-9034-0b11ce02c091" providerId="ADAL" clId="{356F3988-C088-444C-892D-62DE547CFD2F}" dt="2021-03-01T16:11:14.201" v="1170" actId="478"/>
          <ac:picMkLst>
            <pc:docMk/>
            <pc:sldMk cId="1845761216" sldId="470"/>
            <ac:picMk id="2" creationId="{577B6880-0152-3046-B4FF-DCB880ECD9F5}"/>
          </ac:picMkLst>
        </pc:picChg>
      </pc:sldChg>
      <pc:sldChg chg="addSp modSp add">
        <pc:chgData name="RAFAEL MAURICIO ALARCON GUERRERO" userId="ebf195cf-3167-4dad-9034-0b11ce02c091" providerId="ADAL" clId="{356F3988-C088-444C-892D-62DE547CFD2F}" dt="2021-03-01T15:19:21.548" v="1037" actId="1576"/>
        <pc:sldMkLst>
          <pc:docMk/>
          <pc:sldMk cId="2136702372" sldId="471"/>
        </pc:sldMkLst>
        <pc:spChg chg="mod">
          <ac:chgData name="RAFAEL MAURICIO ALARCON GUERRERO" userId="ebf195cf-3167-4dad-9034-0b11ce02c091" providerId="ADAL" clId="{356F3988-C088-444C-892D-62DE547CFD2F}" dt="2021-03-01T14:26:06.968" v="910" actId="20577"/>
          <ac:spMkLst>
            <pc:docMk/>
            <pc:sldMk cId="2136702372" sldId="471"/>
            <ac:spMk id="7" creationId="{4EB64A57-0275-2749-8798-7AC52A7915E3}"/>
          </ac:spMkLst>
        </pc:spChg>
        <pc:picChg chg="add mod">
          <ac:chgData name="RAFAEL MAURICIO ALARCON GUERRERO" userId="ebf195cf-3167-4dad-9034-0b11ce02c091" providerId="ADAL" clId="{356F3988-C088-444C-892D-62DE547CFD2F}" dt="2021-03-01T15:19:21.548" v="1037" actId="1576"/>
          <ac:picMkLst>
            <pc:docMk/>
            <pc:sldMk cId="2136702372" sldId="471"/>
            <ac:picMk id="5" creationId="{873CFC82-337C-6C4A-94DE-53DED36F94FD}"/>
          </ac:picMkLst>
        </pc:picChg>
      </pc:sldChg>
      <pc:sldChg chg="addSp modSp add">
        <pc:chgData name="RAFAEL MAURICIO ALARCON GUERRERO" userId="ebf195cf-3167-4dad-9034-0b11ce02c091" providerId="ADAL" clId="{356F3988-C088-444C-892D-62DE547CFD2F}" dt="2021-03-01T16:01:52.730" v="1084" actId="14100"/>
        <pc:sldMkLst>
          <pc:docMk/>
          <pc:sldMk cId="3159326341" sldId="472"/>
        </pc:sldMkLst>
        <pc:picChg chg="add mod modCrop">
          <ac:chgData name="RAFAEL MAURICIO ALARCON GUERRERO" userId="ebf195cf-3167-4dad-9034-0b11ce02c091" providerId="ADAL" clId="{356F3988-C088-444C-892D-62DE547CFD2F}" dt="2021-03-01T16:01:50.665" v="1083" actId="1076"/>
          <ac:picMkLst>
            <pc:docMk/>
            <pc:sldMk cId="3159326341" sldId="472"/>
            <ac:picMk id="2" creationId="{3636F9D3-5F31-A640-AC35-C58019C929DB}"/>
          </ac:picMkLst>
        </pc:picChg>
        <pc:picChg chg="add mod modCrop">
          <ac:chgData name="RAFAEL MAURICIO ALARCON GUERRERO" userId="ebf195cf-3167-4dad-9034-0b11ce02c091" providerId="ADAL" clId="{356F3988-C088-444C-892D-62DE547CFD2F}" dt="2021-03-01T16:01:52.730" v="1084" actId="14100"/>
          <ac:picMkLst>
            <pc:docMk/>
            <pc:sldMk cId="3159326341" sldId="472"/>
            <ac:picMk id="5" creationId="{094A5B23-5C36-6247-9A92-46727D8BA64F}"/>
          </ac:picMkLst>
        </pc:picChg>
      </pc:sldChg>
      <pc:sldChg chg="addSp modSp add">
        <pc:chgData name="RAFAEL MAURICIO ALARCON GUERRERO" userId="ebf195cf-3167-4dad-9034-0b11ce02c091" providerId="ADAL" clId="{356F3988-C088-444C-892D-62DE547CFD2F}" dt="2021-03-01T16:02:10.647" v="1087" actId="1076"/>
        <pc:sldMkLst>
          <pc:docMk/>
          <pc:sldMk cId="2472126766" sldId="473"/>
        </pc:sldMkLst>
        <pc:picChg chg="add mod">
          <ac:chgData name="RAFAEL MAURICIO ALARCON GUERRERO" userId="ebf195cf-3167-4dad-9034-0b11ce02c091" providerId="ADAL" clId="{356F3988-C088-444C-892D-62DE547CFD2F}" dt="2021-03-01T16:02:10.647" v="1087" actId="1076"/>
          <ac:picMkLst>
            <pc:docMk/>
            <pc:sldMk cId="2472126766" sldId="473"/>
            <ac:picMk id="2" creationId="{80FDAE46-A072-C240-8431-12B8971A151F}"/>
          </ac:picMkLst>
        </pc:picChg>
      </pc:sldChg>
      <pc:sldChg chg="addSp modSp add">
        <pc:chgData name="RAFAEL MAURICIO ALARCON GUERRERO" userId="ebf195cf-3167-4dad-9034-0b11ce02c091" providerId="ADAL" clId="{356F3988-C088-444C-892D-62DE547CFD2F}" dt="2021-03-01T16:02:53.791" v="1098" actId="14100"/>
        <pc:sldMkLst>
          <pc:docMk/>
          <pc:sldMk cId="2946761249" sldId="474"/>
        </pc:sldMkLst>
        <pc:picChg chg="add mod">
          <ac:chgData name="RAFAEL MAURICIO ALARCON GUERRERO" userId="ebf195cf-3167-4dad-9034-0b11ce02c091" providerId="ADAL" clId="{356F3988-C088-444C-892D-62DE547CFD2F}" dt="2021-03-01T16:02:53.791" v="1098" actId="14100"/>
          <ac:picMkLst>
            <pc:docMk/>
            <pc:sldMk cId="2946761249" sldId="474"/>
            <ac:picMk id="2" creationId="{16ABF21A-6A94-3B4B-BCF4-1E77F7509786}"/>
          </ac:picMkLst>
        </pc:picChg>
      </pc:sldChg>
      <pc:sldChg chg="addSp modSp add ord">
        <pc:chgData name="RAFAEL MAURICIO ALARCON GUERRERO" userId="ebf195cf-3167-4dad-9034-0b11ce02c091" providerId="ADAL" clId="{356F3988-C088-444C-892D-62DE547CFD2F}" dt="2021-03-01T16:03:18.757" v="1104" actId="1076"/>
        <pc:sldMkLst>
          <pc:docMk/>
          <pc:sldMk cId="4264913222" sldId="475"/>
        </pc:sldMkLst>
        <pc:picChg chg="add mod">
          <ac:chgData name="RAFAEL MAURICIO ALARCON GUERRERO" userId="ebf195cf-3167-4dad-9034-0b11ce02c091" providerId="ADAL" clId="{356F3988-C088-444C-892D-62DE547CFD2F}" dt="2021-03-01T16:03:18.757" v="1104" actId="1076"/>
          <ac:picMkLst>
            <pc:docMk/>
            <pc:sldMk cId="4264913222" sldId="475"/>
            <ac:picMk id="2" creationId="{C33B4F4E-E797-FC4D-91A4-7D2B0F6D03E6}"/>
          </ac:picMkLst>
        </pc:picChg>
      </pc:sldChg>
      <pc:sldChg chg="addSp modSp add ord">
        <pc:chgData name="RAFAEL MAURICIO ALARCON GUERRERO" userId="ebf195cf-3167-4dad-9034-0b11ce02c091" providerId="ADAL" clId="{356F3988-C088-444C-892D-62DE547CFD2F}" dt="2021-03-01T16:02:41.558" v="1094" actId="1076"/>
        <pc:sldMkLst>
          <pc:docMk/>
          <pc:sldMk cId="1427645739" sldId="476"/>
        </pc:sldMkLst>
        <pc:picChg chg="add mod">
          <ac:chgData name="RAFAEL MAURICIO ALARCON GUERRERO" userId="ebf195cf-3167-4dad-9034-0b11ce02c091" providerId="ADAL" clId="{356F3988-C088-444C-892D-62DE547CFD2F}" dt="2021-03-01T16:02:38.307" v="1093" actId="14100"/>
          <ac:picMkLst>
            <pc:docMk/>
            <pc:sldMk cId="1427645739" sldId="476"/>
            <ac:picMk id="2" creationId="{8B11D8A0-DA72-C54F-B5A3-261C2548776F}"/>
          </ac:picMkLst>
        </pc:picChg>
      </pc:sldChg>
      <pc:sldChg chg="addSp modSp add">
        <pc:chgData name="RAFAEL MAURICIO ALARCON GUERRERO" userId="ebf195cf-3167-4dad-9034-0b11ce02c091" providerId="ADAL" clId="{356F3988-C088-444C-892D-62DE547CFD2F}" dt="2021-03-01T16:03:27.728" v="1108" actId="14100"/>
        <pc:sldMkLst>
          <pc:docMk/>
          <pc:sldMk cId="2026595707" sldId="477"/>
        </pc:sldMkLst>
        <pc:picChg chg="add mod">
          <ac:chgData name="RAFAEL MAURICIO ALARCON GUERRERO" userId="ebf195cf-3167-4dad-9034-0b11ce02c091" providerId="ADAL" clId="{356F3988-C088-444C-892D-62DE547CFD2F}" dt="2021-03-01T16:03:27.728" v="1108" actId="14100"/>
          <ac:picMkLst>
            <pc:docMk/>
            <pc:sldMk cId="2026595707" sldId="477"/>
            <ac:picMk id="2" creationId="{2E15D5D7-17CB-0C45-B571-EEE5F20442AB}"/>
          </ac:picMkLst>
        </pc:picChg>
      </pc:sldChg>
      <pc:sldChg chg="add">
        <pc:chgData name="RAFAEL MAURICIO ALARCON GUERRERO" userId="ebf195cf-3167-4dad-9034-0b11ce02c091" providerId="ADAL" clId="{356F3988-C088-444C-892D-62DE547CFD2F}" dt="2021-03-01T16:09:40.205" v="1109" actId="571"/>
        <pc:sldMkLst>
          <pc:docMk/>
          <pc:sldMk cId="3704218158" sldId="478"/>
        </pc:sldMkLst>
      </pc:sldChg>
      <pc:sldChg chg="add">
        <pc:chgData name="RAFAEL MAURICIO ALARCON GUERRERO" userId="ebf195cf-3167-4dad-9034-0b11ce02c091" providerId="ADAL" clId="{356F3988-C088-444C-892D-62DE547CFD2F}" dt="2021-03-01T16:11:11.265" v="1169" actId="571"/>
        <pc:sldMkLst>
          <pc:docMk/>
          <pc:sldMk cId="1124583327" sldId="479"/>
        </pc:sldMkLst>
      </pc:sldChg>
      <pc:sldChg chg="add ord">
        <pc:chgData name="RAFAEL MAURICIO ALARCON GUERRERO" userId="ebf195cf-3167-4dad-9034-0b11ce02c091" providerId="ADAL" clId="{356F3988-C088-444C-892D-62DE547CFD2F}" dt="2021-03-01T16:11:54.666" v="1200" actId="1076"/>
        <pc:sldMkLst>
          <pc:docMk/>
          <pc:sldMk cId="957145894" sldId="480"/>
        </pc:sldMkLst>
      </pc:sldChg>
      <pc:sldChg chg="addSp delSp modSp add ord">
        <pc:chgData name="RAFAEL MAURICIO ALARCON GUERRERO" userId="ebf195cf-3167-4dad-9034-0b11ce02c091" providerId="ADAL" clId="{356F3988-C088-444C-892D-62DE547CFD2F}" dt="2021-03-01T16:25:03.778" v="1224" actId="1076"/>
        <pc:sldMkLst>
          <pc:docMk/>
          <pc:sldMk cId="589276135" sldId="481"/>
        </pc:sldMkLst>
        <pc:picChg chg="add mod">
          <ac:chgData name="RAFAEL MAURICIO ALARCON GUERRERO" userId="ebf195cf-3167-4dad-9034-0b11ce02c091" providerId="ADAL" clId="{356F3988-C088-444C-892D-62DE547CFD2F}" dt="2021-03-01T16:24:37.795" v="1217" actId="14100"/>
          <ac:picMkLst>
            <pc:docMk/>
            <pc:sldMk cId="589276135" sldId="481"/>
            <ac:picMk id="2" creationId="{1F8123B9-AD0B-864F-BD81-32F49082E42C}"/>
          </ac:picMkLst>
        </pc:picChg>
        <pc:picChg chg="del">
          <ac:chgData name="RAFAEL MAURICIO ALARCON GUERRERO" userId="ebf195cf-3167-4dad-9034-0b11ce02c091" providerId="ADAL" clId="{356F3988-C088-444C-892D-62DE547CFD2F}" dt="2021-03-01T16:18:46.191" v="1213" actId="478"/>
          <ac:picMkLst>
            <pc:docMk/>
            <pc:sldMk cId="589276135" sldId="481"/>
            <ac:picMk id="5" creationId="{03268892-89E8-7146-80F1-2216CF11511A}"/>
          </ac:picMkLst>
        </pc:picChg>
      </pc:sldChg>
      <pc:sldChg chg="addSp delSp modSp add ord">
        <pc:chgData name="RAFAEL MAURICIO ALARCON GUERRERO" userId="ebf195cf-3167-4dad-9034-0b11ce02c091" providerId="ADAL" clId="{356F3988-C088-444C-892D-62DE547CFD2F}" dt="2021-03-01T16:25:07.433" v="1225" actId="1076"/>
        <pc:sldMkLst>
          <pc:docMk/>
          <pc:sldMk cId="2779987983" sldId="482"/>
        </pc:sldMkLst>
        <pc:picChg chg="del">
          <ac:chgData name="RAFAEL MAURICIO ALARCON GUERRERO" userId="ebf195cf-3167-4dad-9034-0b11ce02c091" providerId="ADAL" clId="{356F3988-C088-444C-892D-62DE547CFD2F}" dt="2021-03-01T16:24:44.797" v="1219" actId="478"/>
          <ac:picMkLst>
            <pc:docMk/>
            <pc:sldMk cId="2779987983" sldId="482"/>
            <ac:picMk id="2" creationId="{1F8123B9-AD0B-864F-BD81-32F49082E42C}"/>
          </ac:picMkLst>
        </pc:picChg>
        <pc:picChg chg="add mod">
          <ac:chgData name="RAFAEL MAURICIO ALARCON GUERRERO" userId="ebf195cf-3167-4dad-9034-0b11ce02c091" providerId="ADAL" clId="{356F3988-C088-444C-892D-62DE547CFD2F}" dt="2021-03-01T16:24:54.808" v="1223" actId="14100"/>
          <ac:picMkLst>
            <pc:docMk/>
            <pc:sldMk cId="2779987983" sldId="482"/>
            <ac:picMk id="5" creationId="{12BF8324-147B-B248-B393-233A7AB072F9}"/>
          </ac:picMkLst>
        </pc:picChg>
      </pc:sldChg>
    </pc:docChg>
  </pc:docChgLst>
  <pc:docChgLst>
    <pc:chgData name="RAFAEL MAURICIO ALARCON GUERRERO" userId="ebf195cf-3167-4dad-9034-0b11ce02c091" providerId="ADAL" clId="{F52C3021-0639-7D48-8AF5-A6181B55BAC1}"/>
    <pc:docChg chg="custSel addSld modSld">
      <pc:chgData name="RAFAEL MAURICIO ALARCON GUERRERO" userId="ebf195cf-3167-4dad-9034-0b11ce02c091" providerId="ADAL" clId="{F52C3021-0639-7D48-8AF5-A6181B55BAC1}" dt="2023-02-13T20:53:26.830" v="31" actId="1076"/>
      <pc:docMkLst>
        <pc:docMk/>
      </pc:docMkLst>
      <pc:sldChg chg="addSp delSp modSp mod">
        <pc:chgData name="RAFAEL MAURICIO ALARCON GUERRERO" userId="ebf195cf-3167-4dad-9034-0b11ce02c091" providerId="ADAL" clId="{F52C3021-0639-7D48-8AF5-A6181B55BAC1}" dt="2023-02-13T20:43:32.391" v="19" actId="1076"/>
        <pc:sldMkLst>
          <pc:docMk/>
          <pc:sldMk cId="2814577994" sldId="931"/>
        </pc:sldMkLst>
        <pc:spChg chg="del mod">
          <ac:chgData name="RAFAEL MAURICIO ALARCON GUERRERO" userId="ebf195cf-3167-4dad-9034-0b11ce02c091" providerId="ADAL" clId="{F52C3021-0639-7D48-8AF5-A6181B55BAC1}" dt="2023-02-13T20:42:50.214" v="11" actId="478"/>
          <ac:spMkLst>
            <pc:docMk/>
            <pc:sldMk cId="2814577994" sldId="931"/>
            <ac:spMk id="3" creationId="{00000000-0000-0000-0000-000000000000}"/>
          </ac:spMkLst>
        </pc:spChg>
        <pc:picChg chg="add mod">
          <ac:chgData name="RAFAEL MAURICIO ALARCON GUERRERO" userId="ebf195cf-3167-4dad-9034-0b11ce02c091" providerId="ADAL" clId="{F52C3021-0639-7D48-8AF5-A6181B55BAC1}" dt="2023-02-13T20:43:32.391" v="19" actId="1076"/>
          <ac:picMkLst>
            <pc:docMk/>
            <pc:sldMk cId="2814577994" sldId="931"/>
            <ac:picMk id="5" creationId="{4B1AECA3-E95B-4318-863E-988FA5C70494}"/>
          </ac:picMkLst>
        </pc:picChg>
        <pc:picChg chg="add del mod">
          <ac:chgData name="RAFAEL MAURICIO ALARCON GUERRERO" userId="ebf195cf-3167-4dad-9034-0b11ce02c091" providerId="ADAL" clId="{F52C3021-0639-7D48-8AF5-A6181B55BAC1}" dt="2023-02-13T20:43:26.970" v="17" actId="478"/>
          <ac:picMkLst>
            <pc:docMk/>
            <pc:sldMk cId="2814577994" sldId="931"/>
            <ac:picMk id="8" creationId="{AB0C5F3B-7487-6FB3-0B33-10376F7D4EA2}"/>
          </ac:picMkLst>
        </pc:picChg>
      </pc:sldChg>
      <pc:sldChg chg="addSp delSp modSp mod">
        <pc:chgData name="RAFAEL MAURICIO ALARCON GUERRERO" userId="ebf195cf-3167-4dad-9034-0b11ce02c091" providerId="ADAL" clId="{F52C3021-0639-7D48-8AF5-A6181B55BAC1}" dt="2023-02-13T20:31:26.968" v="9" actId="1076"/>
        <pc:sldMkLst>
          <pc:docMk/>
          <pc:sldMk cId="1741105630" sldId="933"/>
        </pc:sldMkLst>
        <pc:spChg chg="add mod">
          <ac:chgData name="RAFAEL MAURICIO ALARCON GUERRERO" userId="ebf195cf-3167-4dad-9034-0b11ce02c091" providerId="ADAL" clId="{F52C3021-0639-7D48-8AF5-A6181B55BAC1}" dt="2023-02-13T20:30:59.412" v="4" actId="1076"/>
          <ac:spMkLst>
            <pc:docMk/>
            <pc:sldMk cId="1741105630" sldId="933"/>
            <ac:spMk id="3" creationId="{A07D2103-F4BC-C5EE-2E4E-80D41FCBFEC3}"/>
          </ac:spMkLst>
        </pc:spChg>
        <pc:spChg chg="del">
          <ac:chgData name="RAFAEL MAURICIO ALARCON GUERRERO" userId="ebf195cf-3167-4dad-9034-0b11ce02c091" providerId="ADAL" clId="{F52C3021-0639-7D48-8AF5-A6181B55BAC1}" dt="2023-02-13T20:30:53.195" v="2" actId="478"/>
          <ac:spMkLst>
            <pc:docMk/>
            <pc:sldMk cId="1741105630" sldId="933"/>
            <ac:spMk id="9" creationId="{00000000-0000-0000-0000-000000000000}"/>
          </ac:spMkLst>
        </pc:spChg>
        <pc:spChg chg="del">
          <ac:chgData name="RAFAEL MAURICIO ALARCON GUERRERO" userId="ebf195cf-3167-4dad-9034-0b11ce02c091" providerId="ADAL" clId="{F52C3021-0639-7D48-8AF5-A6181B55BAC1}" dt="2023-02-13T20:31:00.293" v="5" actId="478"/>
          <ac:spMkLst>
            <pc:docMk/>
            <pc:sldMk cId="1741105630" sldId="933"/>
            <ac:spMk id="13" creationId="{00000000-0000-0000-0000-000000000000}"/>
          </ac:spMkLst>
        </pc:spChg>
        <pc:picChg chg="add mod">
          <ac:chgData name="RAFAEL MAURICIO ALARCON GUERRERO" userId="ebf195cf-3167-4dad-9034-0b11ce02c091" providerId="ADAL" clId="{F52C3021-0639-7D48-8AF5-A6181B55BAC1}" dt="2023-02-13T20:31:26.968" v="9" actId="1076"/>
          <ac:picMkLst>
            <pc:docMk/>
            <pc:sldMk cId="1741105630" sldId="933"/>
            <ac:picMk id="5" creationId="{3263024C-6798-7997-056B-65DA8E9A924C}"/>
          </ac:picMkLst>
        </pc:picChg>
      </pc:sldChg>
      <pc:sldChg chg="addSp modSp new mod">
        <pc:chgData name="RAFAEL MAURICIO ALARCON GUERRERO" userId="ebf195cf-3167-4dad-9034-0b11ce02c091" providerId="ADAL" clId="{F52C3021-0639-7D48-8AF5-A6181B55BAC1}" dt="2023-02-13T20:53:26.830" v="31" actId="1076"/>
        <pc:sldMkLst>
          <pc:docMk/>
          <pc:sldMk cId="256789603" sldId="936"/>
        </pc:sldMkLst>
        <pc:picChg chg="add mod">
          <ac:chgData name="RAFAEL MAURICIO ALARCON GUERRERO" userId="ebf195cf-3167-4dad-9034-0b11ce02c091" providerId="ADAL" clId="{F52C3021-0639-7D48-8AF5-A6181B55BAC1}" dt="2023-02-13T20:52:58.200" v="25" actId="1076"/>
          <ac:picMkLst>
            <pc:docMk/>
            <pc:sldMk cId="256789603" sldId="936"/>
            <ac:picMk id="2" creationId="{053E3E91-C2BA-B921-B19D-509E81F72529}"/>
          </ac:picMkLst>
        </pc:picChg>
        <pc:picChg chg="add mod">
          <ac:chgData name="RAFAEL MAURICIO ALARCON GUERRERO" userId="ebf195cf-3167-4dad-9034-0b11ce02c091" providerId="ADAL" clId="{F52C3021-0639-7D48-8AF5-A6181B55BAC1}" dt="2023-02-13T20:53:02.994" v="27" actId="1076"/>
          <ac:picMkLst>
            <pc:docMk/>
            <pc:sldMk cId="256789603" sldId="936"/>
            <ac:picMk id="3" creationId="{773B2879-6C53-4D1E-D2E7-1B213AD62294}"/>
          </ac:picMkLst>
        </pc:picChg>
        <pc:picChg chg="add mod">
          <ac:chgData name="RAFAEL MAURICIO ALARCON GUERRERO" userId="ebf195cf-3167-4dad-9034-0b11ce02c091" providerId="ADAL" clId="{F52C3021-0639-7D48-8AF5-A6181B55BAC1}" dt="2023-02-13T20:53:26.830" v="31" actId="1076"/>
          <ac:picMkLst>
            <pc:docMk/>
            <pc:sldMk cId="256789603" sldId="936"/>
            <ac:picMk id="4" creationId="{D7669650-B68B-F53C-8C21-6FBF25E064C3}"/>
          </ac:picMkLst>
        </pc:picChg>
      </pc:sldChg>
    </pc:docChg>
  </pc:docChgLst>
  <pc:docChgLst>
    <pc:chgData name="RAFAEL MAURICIO ALARCON GUERRERO" userId="ebf195cf-3167-4dad-9034-0b11ce02c091" providerId="ADAL" clId="{3533A710-DFF9-EB48-999F-9FA4981119D5}"/>
    <pc:docChg chg="custSel modSld">
      <pc:chgData name="RAFAEL MAURICIO ALARCON GUERRERO" userId="ebf195cf-3167-4dad-9034-0b11ce02c091" providerId="ADAL" clId="{3533A710-DFF9-EB48-999F-9FA4981119D5}" dt="2021-03-02T14:56:17.517" v="15" actId="1576"/>
      <pc:docMkLst>
        <pc:docMk/>
      </pc:docMkLst>
      <pc:sldChg chg="delSp">
        <pc:chgData name="RAFAEL MAURICIO ALARCON GUERRERO" userId="ebf195cf-3167-4dad-9034-0b11ce02c091" providerId="ADAL" clId="{3533A710-DFF9-EB48-999F-9FA4981119D5}" dt="2021-03-01T01:49:32.063" v="0" actId="478"/>
        <pc:sldMkLst>
          <pc:docMk/>
          <pc:sldMk cId="1793853349" sldId="459"/>
        </pc:sldMkLst>
        <pc:picChg chg="del">
          <ac:chgData name="RAFAEL MAURICIO ALARCON GUERRERO" userId="ebf195cf-3167-4dad-9034-0b11ce02c091" providerId="ADAL" clId="{3533A710-DFF9-EB48-999F-9FA4981119D5}" dt="2021-03-01T01:49:32.063" v="0" actId="478"/>
          <ac:picMkLst>
            <pc:docMk/>
            <pc:sldMk cId="1793853349" sldId="459"/>
            <ac:picMk id="2" creationId="{30921C55-7770-4B28-A635-2E16D2389282}"/>
          </ac:picMkLst>
        </pc:picChg>
      </pc:sldChg>
      <pc:sldChg chg="addSp delSp modSp">
        <pc:chgData name="RAFAEL MAURICIO ALARCON GUERRERO" userId="ebf195cf-3167-4dad-9034-0b11ce02c091" providerId="ADAL" clId="{3533A710-DFF9-EB48-999F-9FA4981119D5}" dt="2021-03-02T14:56:17.517" v="15" actId="1576"/>
        <pc:sldMkLst>
          <pc:docMk/>
          <pc:sldMk cId="1845761216" sldId="470"/>
        </pc:sldMkLst>
        <pc:spChg chg="del">
          <ac:chgData name="RAFAEL MAURICIO ALARCON GUERRERO" userId="ebf195cf-3167-4dad-9034-0b11ce02c091" providerId="ADAL" clId="{3533A710-DFF9-EB48-999F-9FA4981119D5}" dt="2021-03-02T14:54:28.297" v="1" actId="478"/>
          <ac:spMkLst>
            <pc:docMk/>
            <pc:sldMk cId="1845761216" sldId="470"/>
            <ac:spMk id="5" creationId="{75136E24-CEDF-1C4A-AFE4-DF8FBEF37236}"/>
          </ac:spMkLst>
        </pc:spChg>
        <pc:picChg chg="add mod">
          <ac:chgData name="RAFAEL MAURICIO ALARCON GUERRERO" userId="ebf195cf-3167-4dad-9034-0b11ce02c091" providerId="ADAL" clId="{3533A710-DFF9-EB48-999F-9FA4981119D5}" dt="2021-03-02T14:56:17.517" v="15" actId="1576"/>
          <ac:picMkLst>
            <pc:docMk/>
            <pc:sldMk cId="1845761216" sldId="470"/>
            <ac:picMk id="2" creationId="{0C3F1F02-5AD8-AC40-95F8-C292DAC4496D}"/>
          </ac:picMkLst>
        </pc:picChg>
        <pc:picChg chg="add mod">
          <ac:chgData name="RAFAEL MAURICIO ALARCON GUERRERO" userId="ebf195cf-3167-4dad-9034-0b11ce02c091" providerId="ADAL" clId="{3533A710-DFF9-EB48-999F-9FA4981119D5}" dt="2021-03-02T14:55:16.867" v="12" actId="1076"/>
          <ac:picMkLst>
            <pc:docMk/>
            <pc:sldMk cId="1845761216" sldId="470"/>
            <ac:picMk id="6" creationId="{CF50A4E6-6D5B-B544-9CEA-0083FF521520}"/>
          </ac:picMkLst>
        </pc:picChg>
      </pc:sldChg>
    </pc:docChg>
  </pc:docChgLst>
  <pc:docChgLst>
    <pc:chgData name="RAFAEL MAURICIO ALARCON GUERRERO" userId="ebf195cf-3167-4dad-9034-0b11ce02c091" providerId="ADAL" clId="{B5443DD8-679A-0A46-A919-CCCD933FDB94}"/>
    <pc:docChg chg="undo custSel addSld delSld modSld">
      <pc:chgData name="RAFAEL MAURICIO ALARCON GUERRERO" userId="ebf195cf-3167-4dad-9034-0b11ce02c091" providerId="ADAL" clId="{B5443DD8-679A-0A46-A919-CCCD933FDB94}" dt="2023-02-06T21:54:15.657" v="298" actId="1076"/>
      <pc:docMkLst>
        <pc:docMk/>
      </pc:docMkLst>
      <pc:sldChg chg="addSp modSp mod">
        <pc:chgData name="RAFAEL MAURICIO ALARCON GUERRERO" userId="ebf195cf-3167-4dad-9034-0b11ce02c091" providerId="ADAL" clId="{B5443DD8-679A-0A46-A919-CCCD933FDB94}" dt="2023-02-06T20:45:56.105" v="7" actId="1076"/>
        <pc:sldMkLst>
          <pc:docMk/>
          <pc:sldMk cId="4238485701" sldId="907"/>
        </pc:sldMkLst>
        <pc:picChg chg="mod">
          <ac:chgData name="RAFAEL MAURICIO ALARCON GUERRERO" userId="ebf195cf-3167-4dad-9034-0b11ce02c091" providerId="ADAL" clId="{B5443DD8-679A-0A46-A919-CCCD933FDB94}" dt="2023-02-06T20:45:54.033" v="6" actId="1076"/>
          <ac:picMkLst>
            <pc:docMk/>
            <pc:sldMk cId="4238485701" sldId="907"/>
            <ac:picMk id="2" creationId="{00000000-0000-0000-0000-000000000000}"/>
          </ac:picMkLst>
        </pc:picChg>
        <pc:picChg chg="add mod">
          <ac:chgData name="RAFAEL MAURICIO ALARCON GUERRERO" userId="ebf195cf-3167-4dad-9034-0b11ce02c091" providerId="ADAL" clId="{B5443DD8-679A-0A46-A919-CCCD933FDB94}" dt="2023-02-06T20:45:56.105" v="7" actId="1076"/>
          <ac:picMkLst>
            <pc:docMk/>
            <pc:sldMk cId="4238485701" sldId="907"/>
            <ac:picMk id="4" creationId="{F0958BD7-5326-9648-3FAC-5342267E9BC7}"/>
          </ac:picMkLst>
        </pc:picChg>
        <pc:picChg chg="mod">
          <ac:chgData name="RAFAEL MAURICIO ALARCON GUERRERO" userId="ebf195cf-3167-4dad-9034-0b11ce02c091" providerId="ADAL" clId="{B5443DD8-679A-0A46-A919-CCCD933FDB94}" dt="2023-02-06T20:45:50.432" v="5" actId="1076"/>
          <ac:picMkLst>
            <pc:docMk/>
            <pc:sldMk cId="4238485701" sldId="907"/>
            <ac:picMk id="5" creationId="{00000000-0000-0000-0000-000000000000}"/>
          </ac:picMkLst>
        </pc:picChg>
      </pc:sldChg>
      <pc:sldChg chg="addSp modSp mod">
        <pc:chgData name="RAFAEL MAURICIO ALARCON GUERRERO" userId="ebf195cf-3167-4dad-9034-0b11ce02c091" providerId="ADAL" clId="{B5443DD8-679A-0A46-A919-CCCD933FDB94}" dt="2023-02-06T21:00:35.633" v="33" actId="14100"/>
        <pc:sldMkLst>
          <pc:docMk/>
          <pc:sldMk cId="2949312501" sldId="920"/>
        </pc:sldMkLst>
        <pc:spChg chg="add mod">
          <ac:chgData name="RAFAEL MAURICIO ALARCON GUERRERO" userId="ebf195cf-3167-4dad-9034-0b11ce02c091" providerId="ADAL" clId="{B5443DD8-679A-0A46-A919-CCCD933FDB94}" dt="2023-02-06T21:00:35.633" v="33" actId="14100"/>
          <ac:spMkLst>
            <pc:docMk/>
            <pc:sldMk cId="2949312501" sldId="920"/>
            <ac:spMk id="5" creationId="{30AB2930-2C2C-CA20-DB42-97CC10E8ABB8}"/>
          </ac:spMkLst>
        </pc:spChg>
        <pc:picChg chg="add mod">
          <ac:chgData name="RAFAEL MAURICIO ALARCON GUERRERO" userId="ebf195cf-3167-4dad-9034-0b11ce02c091" providerId="ADAL" clId="{B5443DD8-679A-0A46-A919-CCCD933FDB94}" dt="2023-02-06T20:54:41.434" v="11" actId="1076"/>
          <ac:picMkLst>
            <pc:docMk/>
            <pc:sldMk cId="2949312501" sldId="920"/>
            <ac:picMk id="4" creationId="{6DDDFA11-00DA-AA66-C2FE-37F052B55698}"/>
          </ac:picMkLst>
        </pc:picChg>
        <pc:picChg chg="add mod">
          <ac:chgData name="RAFAEL MAURICIO ALARCON GUERRERO" userId="ebf195cf-3167-4dad-9034-0b11ce02c091" providerId="ADAL" clId="{B5443DD8-679A-0A46-A919-CCCD933FDB94}" dt="2023-02-06T20:57:03.889" v="18" actId="14100"/>
          <ac:picMkLst>
            <pc:docMk/>
            <pc:sldMk cId="2949312501" sldId="920"/>
            <ac:picMk id="1026" creationId="{369D43A0-8D42-F064-6BBF-2E7C08691DF6}"/>
          </ac:picMkLst>
        </pc:picChg>
      </pc:sldChg>
      <pc:sldChg chg="addSp delSp modSp mod">
        <pc:chgData name="RAFAEL MAURICIO ALARCON GUERRERO" userId="ebf195cf-3167-4dad-9034-0b11ce02c091" providerId="ADAL" clId="{B5443DD8-679A-0A46-A919-CCCD933FDB94}" dt="2023-02-06T21:11:39.947" v="118" actId="20577"/>
        <pc:sldMkLst>
          <pc:docMk/>
          <pc:sldMk cId="3111320660" sldId="921"/>
        </pc:sldMkLst>
        <pc:spChg chg="add mod">
          <ac:chgData name="RAFAEL MAURICIO ALARCON GUERRERO" userId="ebf195cf-3167-4dad-9034-0b11ce02c091" providerId="ADAL" clId="{B5443DD8-679A-0A46-A919-CCCD933FDB94}" dt="2023-02-06T21:03:38.762" v="97" actId="1076"/>
          <ac:spMkLst>
            <pc:docMk/>
            <pc:sldMk cId="3111320660" sldId="921"/>
            <ac:spMk id="2" creationId="{AAB01ADD-19FF-DE92-6E2B-A4178D2D0497}"/>
          </ac:spMkLst>
        </pc:spChg>
        <pc:spChg chg="del">
          <ac:chgData name="RAFAEL MAURICIO ALARCON GUERRERO" userId="ebf195cf-3167-4dad-9034-0b11ce02c091" providerId="ADAL" clId="{B5443DD8-679A-0A46-A919-CCCD933FDB94}" dt="2023-02-06T21:01:33.585" v="36" actId="478"/>
          <ac:spMkLst>
            <pc:docMk/>
            <pc:sldMk cId="3111320660" sldId="921"/>
            <ac:spMk id="13" creationId="{00000000-0000-0000-0000-000000000000}"/>
          </ac:spMkLst>
        </pc:spChg>
        <pc:spChg chg="del">
          <ac:chgData name="RAFAEL MAURICIO ALARCON GUERRERO" userId="ebf195cf-3167-4dad-9034-0b11ce02c091" providerId="ADAL" clId="{B5443DD8-679A-0A46-A919-CCCD933FDB94}" dt="2023-02-06T21:01:33.585" v="36" actId="478"/>
          <ac:spMkLst>
            <pc:docMk/>
            <pc:sldMk cId="3111320660" sldId="921"/>
            <ac:spMk id="14" creationId="{00000000-0000-0000-0000-000000000000}"/>
          </ac:spMkLst>
        </pc:spChg>
        <pc:spChg chg="mod">
          <ac:chgData name="RAFAEL MAURICIO ALARCON GUERRERO" userId="ebf195cf-3167-4dad-9034-0b11ce02c091" providerId="ADAL" clId="{B5443DD8-679A-0A46-A919-CCCD933FDB94}" dt="2023-02-06T21:11:39.947" v="118" actId="20577"/>
          <ac:spMkLst>
            <pc:docMk/>
            <pc:sldMk cId="3111320660" sldId="921"/>
            <ac:spMk id="15" creationId="{72B2AED6-4BDF-3D47-824B-F6D1B7DADC20}"/>
          </ac:spMkLst>
        </pc:spChg>
        <pc:spChg chg="del">
          <ac:chgData name="RAFAEL MAURICIO ALARCON GUERRERO" userId="ebf195cf-3167-4dad-9034-0b11ce02c091" providerId="ADAL" clId="{B5443DD8-679A-0A46-A919-CCCD933FDB94}" dt="2023-02-06T21:01:33.585" v="36" actId="478"/>
          <ac:spMkLst>
            <pc:docMk/>
            <pc:sldMk cId="3111320660" sldId="921"/>
            <ac:spMk id="16" creationId="{00000000-0000-0000-0000-000000000000}"/>
          </ac:spMkLst>
        </pc:spChg>
        <pc:spChg chg="del">
          <ac:chgData name="RAFAEL MAURICIO ALARCON GUERRERO" userId="ebf195cf-3167-4dad-9034-0b11ce02c091" providerId="ADAL" clId="{B5443DD8-679A-0A46-A919-CCCD933FDB94}" dt="2023-02-06T21:01:36.081" v="37" actId="478"/>
          <ac:spMkLst>
            <pc:docMk/>
            <pc:sldMk cId="3111320660" sldId="921"/>
            <ac:spMk id="19" creationId="{00000000-0000-0000-0000-000000000000}"/>
          </ac:spMkLst>
        </pc:spChg>
        <pc:spChg chg="mod">
          <ac:chgData name="RAFAEL MAURICIO ALARCON GUERRERO" userId="ebf195cf-3167-4dad-9034-0b11ce02c091" providerId="ADAL" clId="{B5443DD8-679A-0A46-A919-CCCD933FDB94}" dt="2023-02-06T21:02:02.758" v="75" actId="1076"/>
          <ac:spMkLst>
            <pc:docMk/>
            <pc:sldMk cId="3111320660" sldId="921"/>
            <ac:spMk id="20" creationId="{00000000-0000-0000-0000-000000000000}"/>
          </ac:spMkLst>
        </pc:spChg>
        <pc:spChg chg="del">
          <ac:chgData name="RAFAEL MAURICIO ALARCON GUERRERO" userId="ebf195cf-3167-4dad-9034-0b11ce02c091" providerId="ADAL" clId="{B5443DD8-679A-0A46-A919-CCCD933FDB94}" dt="2023-02-06T21:01:30.728" v="35" actId="478"/>
          <ac:spMkLst>
            <pc:docMk/>
            <pc:sldMk cId="3111320660" sldId="921"/>
            <ac:spMk id="21" creationId="{00000000-0000-0000-0000-000000000000}"/>
          </ac:spMkLst>
        </pc:spChg>
        <pc:picChg chg="add mod">
          <ac:chgData name="RAFAEL MAURICIO ALARCON GUERRERO" userId="ebf195cf-3167-4dad-9034-0b11ce02c091" providerId="ADAL" clId="{B5443DD8-679A-0A46-A919-CCCD933FDB94}" dt="2023-02-06T21:05:24.695" v="99" actId="1076"/>
          <ac:picMkLst>
            <pc:docMk/>
            <pc:sldMk cId="3111320660" sldId="921"/>
            <ac:picMk id="4" creationId="{9EE7D43C-CC3E-E3E1-B637-CEC014ADBAFF}"/>
          </ac:picMkLst>
        </pc:picChg>
        <pc:picChg chg="add mod">
          <ac:chgData name="RAFAEL MAURICIO ALARCON GUERRERO" userId="ebf195cf-3167-4dad-9034-0b11ce02c091" providerId="ADAL" clId="{B5443DD8-679A-0A46-A919-CCCD933FDB94}" dt="2023-02-06T21:05:34.671" v="101" actId="1076"/>
          <ac:picMkLst>
            <pc:docMk/>
            <pc:sldMk cId="3111320660" sldId="921"/>
            <ac:picMk id="6" creationId="{5537C3A9-6D11-19EB-73CC-2299631A6D59}"/>
          </ac:picMkLst>
        </pc:picChg>
        <pc:picChg chg="del">
          <ac:chgData name="RAFAEL MAURICIO ALARCON GUERRERO" userId="ebf195cf-3167-4dad-9034-0b11ce02c091" providerId="ADAL" clId="{B5443DD8-679A-0A46-A919-CCCD933FDB94}" dt="2023-02-06T21:01:28.054" v="34" actId="478"/>
          <ac:picMkLst>
            <pc:docMk/>
            <pc:sldMk cId="3111320660" sldId="921"/>
            <ac:picMk id="9" creationId="{00000000-0000-0000-0000-000000000000}"/>
          </ac:picMkLst>
        </pc:picChg>
        <pc:picChg chg="add mod">
          <ac:chgData name="RAFAEL MAURICIO ALARCON GUERRERO" userId="ebf195cf-3167-4dad-9034-0b11ce02c091" providerId="ADAL" clId="{B5443DD8-679A-0A46-A919-CCCD933FDB94}" dt="2023-02-06T21:01:47.125" v="41" actId="1076"/>
          <ac:picMkLst>
            <pc:docMk/>
            <pc:sldMk cId="3111320660" sldId="921"/>
            <ac:picMk id="2050" creationId="{930586DE-128B-768D-BA9A-B5A820A2B386}"/>
          </ac:picMkLst>
        </pc:picChg>
        <pc:picChg chg="add mod">
          <ac:chgData name="RAFAEL MAURICIO ALARCON GUERRERO" userId="ebf195cf-3167-4dad-9034-0b11ce02c091" providerId="ADAL" clId="{B5443DD8-679A-0A46-A919-CCCD933FDB94}" dt="2023-02-06T21:03:04.363" v="81"/>
          <ac:picMkLst>
            <pc:docMk/>
            <pc:sldMk cId="3111320660" sldId="921"/>
            <ac:picMk id="2052" creationId="{BE8B2F53-958C-52E5-7721-20462856E627}"/>
          </ac:picMkLst>
        </pc:picChg>
        <pc:picChg chg="add mod">
          <ac:chgData name="RAFAEL MAURICIO ALARCON GUERRERO" userId="ebf195cf-3167-4dad-9034-0b11ce02c091" providerId="ADAL" clId="{B5443DD8-679A-0A46-A919-CCCD933FDB94}" dt="2023-02-06T21:03:17.100" v="83" actId="1076"/>
          <ac:picMkLst>
            <pc:docMk/>
            <pc:sldMk cId="3111320660" sldId="921"/>
            <ac:picMk id="2053" creationId="{6FF2A63E-795D-EE45-C8EA-46DB48A621CD}"/>
          </ac:picMkLst>
        </pc:picChg>
      </pc:sldChg>
      <pc:sldChg chg="addSp delSp modSp mod">
        <pc:chgData name="RAFAEL MAURICIO ALARCON GUERRERO" userId="ebf195cf-3167-4dad-9034-0b11ce02c091" providerId="ADAL" clId="{B5443DD8-679A-0A46-A919-CCCD933FDB94}" dt="2023-02-06T21:15:15.883" v="130" actId="1076"/>
        <pc:sldMkLst>
          <pc:docMk/>
          <pc:sldMk cId="2811625878" sldId="922"/>
        </pc:sldMkLst>
        <pc:spChg chg="mod">
          <ac:chgData name="RAFAEL MAURICIO ALARCON GUERRERO" userId="ebf195cf-3167-4dad-9034-0b11ce02c091" providerId="ADAL" clId="{B5443DD8-679A-0A46-A919-CCCD933FDB94}" dt="2023-02-06T21:11:52.980" v="122" actId="20577"/>
          <ac:spMkLst>
            <pc:docMk/>
            <pc:sldMk cId="2811625878" sldId="922"/>
            <ac:spMk id="15" creationId="{72B2AED6-4BDF-3D47-824B-F6D1B7DADC20}"/>
          </ac:spMkLst>
        </pc:spChg>
        <pc:picChg chg="del">
          <ac:chgData name="RAFAEL MAURICIO ALARCON GUERRERO" userId="ebf195cf-3167-4dad-9034-0b11ce02c091" providerId="ADAL" clId="{B5443DD8-679A-0A46-A919-CCCD933FDB94}" dt="2023-02-06T21:09:19.135" v="110" actId="478"/>
          <ac:picMkLst>
            <pc:docMk/>
            <pc:sldMk cId="2811625878" sldId="922"/>
            <ac:picMk id="2" creationId="{00000000-0000-0000-0000-000000000000}"/>
          </ac:picMkLst>
        </pc:picChg>
        <pc:picChg chg="add mod">
          <ac:chgData name="RAFAEL MAURICIO ALARCON GUERRERO" userId="ebf195cf-3167-4dad-9034-0b11ce02c091" providerId="ADAL" clId="{B5443DD8-679A-0A46-A919-CCCD933FDB94}" dt="2023-02-06T21:15:04.871" v="125" actId="14100"/>
          <ac:picMkLst>
            <pc:docMk/>
            <pc:sldMk cId="2811625878" sldId="922"/>
            <ac:picMk id="4" creationId="{8D6FC7C7-A881-B5D2-CF6E-E1906F050C8D}"/>
          </ac:picMkLst>
        </pc:picChg>
        <pc:picChg chg="add mod">
          <ac:chgData name="RAFAEL MAURICIO ALARCON GUERRERO" userId="ebf195cf-3167-4dad-9034-0b11ce02c091" providerId="ADAL" clId="{B5443DD8-679A-0A46-A919-CCCD933FDB94}" dt="2023-02-06T21:15:15.883" v="130" actId="1076"/>
          <ac:picMkLst>
            <pc:docMk/>
            <pc:sldMk cId="2811625878" sldId="922"/>
            <ac:picMk id="6" creationId="{13AF288F-1DC8-CA7F-28A7-7757CA439886}"/>
          </ac:picMkLst>
        </pc:picChg>
        <pc:picChg chg="mod">
          <ac:chgData name="RAFAEL MAURICIO ALARCON GUERRERO" userId="ebf195cf-3167-4dad-9034-0b11ce02c091" providerId="ADAL" clId="{B5443DD8-679A-0A46-A919-CCCD933FDB94}" dt="2023-02-06T21:15:13.968" v="129" actId="1076"/>
          <ac:picMkLst>
            <pc:docMk/>
            <pc:sldMk cId="2811625878" sldId="922"/>
            <ac:picMk id="13" creationId="{00000000-0000-0000-0000-000000000000}"/>
          </ac:picMkLst>
        </pc:picChg>
      </pc:sldChg>
      <pc:sldChg chg="addSp delSp modSp mod">
        <pc:chgData name="RAFAEL MAURICIO ALARCON GUERRERO" userId="ebf195cf-3167-4dad-9034-0b11ce02c091" providerId="ADAL" clId="{B5443DD8-679A-0A46-A919-CCCD933FDB94}" dt="2023-02-06T21:26:50.227" v="170" actId="1076"/>
        <pc:sldMkLst>
          <pc:docMk/>
          <pc:sldMk cId="3589789949" sldId="923"/>
        </pc:sldMkLst>
        <pc:spChg chg="mod">
          <ac:chgData name="RAFAEL MAURICIO ALARCON GUERRERO" userId="ebf195cf-3167-4dad-9034-0b11ce02c091" providerId="ADAL" clId="{B5443DD8-679A-0A46-A919-CCCD933FDB94}" dt="2023-02-06T21:20:49.957" v="150" actId="20577"/>
          <ac:spMkLst>
            <pc:docMk/>
            <pc:sldMk cId="3589789949" sldId="923"/>
            <ac:spMk id="15" creationId="{72B2AED6-4BDF-3D47-824B-F6D1B7DADC20}"/>
          </ac:spMkLst>
        </pc:spChg>
        <pc:picChg chg="add mod">
          <ac:chgData name="RAFAEL MAURICIO ALARCON GUERRERO" userId="ebf195cf-3167-4dad-9034-0b11ce02c091" providerId="ADAL" clId="{B5443DD8-679A-0A46-A919-CCCD933FDB94}" dt="2023-02-06T21:26:34.828" v="165" actId="14100"/>
          <ac:picMkLst>
            <pc:docMk/>
            <pc:sldMk cId="3589789949" sldId="923"/>
            <ac:picMk id="3" creationId="{7CFA296E-E1CF-5A08-62D9-143ED6110E0F}"/>
          </ac:picMkLst>
        </pc:picChg>
        <pc:picChg chg="add mod">
          <ac:chgData name="RAFAEL MAURICIO ALARCON GUERRERO" userId="ebf195cf-3167-4dad-9034-0b11ce02c091" providerId="ADAL" clId="{B5443DD8-679A-0A46-A919-CCCD933FDB94}" dt="2023-02-06T21:26:50.227" v="170" actId="1076"/>
          <ac:picMkLst>
            <pc:docMk/>
            <pc:sldMk cId="3589789949" sldId="923"/>
            <ac:picMk id="5" creationId="{F5D54BE3-3E73-A218-AFC8-16B9D55AEB46}"/>
          </ac:picMkLst>
        </pc:picChg>
        <pc:picChg chg="del">
          <ac:chgData name="RAFAEL MAURICIO ALARCON GUERRERO" userId="ebf195cf-3167-4dad-9034-0b11ce02c091" providerId="ADAL" clId="{B5443DD8-679A-0A46-A919-CCCD933FDB94}" dt="2023-02-06T21:20:52.769" v="151" actId="478"/>
          <ac:picMkLst>
            <pc:docMk/>
            <pc:sldMk cId="3589789949" sldId="923"/>
            <ac:picMk id="9" creationId="{00000000-0000-0000-0000-000000000000}"/>
          </ac:picMkLst>
        </pc:picChg>
        <pc:picChg chg="mod">
          <ac:chgData name="RAFAEL MAURICIO ALARCON GUERRERO" userId="ebf195cf-3167-4dad-9034-0b11ce02c091" providerId="ADAL" clId="{B5443DD8-679A-0A46-A919-CCCD933FDB94}" dt="2023-02-06T21:26:48.114" v="169" actId="14100"/>
          <ac:picMkLst>
            <pc:docMk/>
            <pc:sldMk cId="3589789949" sldId="923"/>
            <ac:picMk id="13" creationId="{00000000-0000-0000-0000-000000000000}"/>
          </ac:picMkLst>
        </pc:picChg>
      </pc:sldChg>
      <pc:sldChg chg="addSp delSp modSp mod">
        <pc:chgData name="RAFAEL MAURICIO ALARCON GUERRERO" userId="ebf195cf-3167-4dad-9034-0b11ce02c091" providerId="ADAL" clId="{B5443DD8-679A-0A46-A919-CCCD933FDB94}" dt="2023-02-06T21:11:45.421" v="120" actId="20577"/>
        <pc:sldMkLst>
          <pc:docMk/>
          <pc:sldMk cId="1952023467" sldId="924"/>
        </pc:sldMkLst>
        <pc:spChg chg="mod">
          <ac:chgData name="RAFAEL MAURICIO ALARCON GUERRERO" userId="ebf195cf-3167-4dad-9034-0b11ce02c091" providerId="ADAL" clId="{B5443DD8-679A-0A46-A919-CCCD933FDB94}" dt="2023-02-06T21:11:45.421" v="120" actId="20577"/>
          <ac:spMkLst>
            <pc:docMk/>
            <pc:sldMk cId="1952023467" sldId="924"/>
            <ac:spMk id="15" creationId="{72B2AED6-4BDF-3D47-824B-F6D1B7DADC20}"/>
          </ac:spMkLst>
        </pc:spChg>
        <pc:picChg chg="add del mod">
          <ac:chgData name="RAFAEL MAURICIO ALARCON GUERRERO" userId="ebf195cf-3167-4dad-9034-0b11ce02c091" providerId="ADAL" clId="{B5443DD8-679A-0A46-A919-CCCD933FDB94}" dt="2023-02-06T21:09:05.792" v="107" actId="1076"/>
          <ac:picMkLst>
            <pc:docMk/>
            <pc:sldMk cId="1952023467" sldId="924"/>
            <ac:picMk id="2" creationId="{00000000-0000-0000-0000-000000000000}"/>
          </ac:picMkLst>
        </pc:picChg>
        <pc:picChg chg="add mod">
          <ac:chgData name="RAFAEL MAURICIO ALARCON GUERRERO" userId="ebf195cf-3167-4dad-9034-0b11ce02c091" providerId="ADAL" clId="{B5443DD8-679A-0A46-A919-CCCD933FDB94}" dt="2023-02-06T21:09:10.979" v="109" actId="14100"/>
          <ac:picMkLst>
            <pc:docMk/>
            <pc:sldMk cId="1952023467" sldId="924"/>
            <ac:picMk id="4" creationId="{EC40D611-8A61-699D-0A8E-23E4CFEA6B2F}"/>
          </ac:picMkLst>
        </pc:picChg>
        <pc:picChg chg="add mod">
          <ac:chgData name="RAFAEL MAURICIO ALARCON GUERRERO" userId="ebf195cf-3167-4dad-9034-0b11ce02c091" providerId="ADAL" clId="{B5443DD8-679A-0A46-A919-CCCD933FDB94}" dt="2023-02-06T21:11:06.378" v="112" actId="1076"/>
          <ac:picMkLst>
            <pc:docMk/>
            <pc:sldMk cId="1952023467" sldId="924"/>
            <ac:picMk id="6" creationId="{717DB5A8-DB7C-8AD9-D75A-06F9DD781E88}"/>
          </ac:picMkLst>
        </pc:picChg>
        <pc:picChg chg="del">
          <ac:chgData name="RAFAEL MAURICIO ALARCON GUERRERO" userId="ebf195cf-3167-4dad-9034-0b11ce02c091" providerId="ADAL" clId="{B5443DD8-679A-0A46-A919-CCCD933FDB94}" dt="2023-02-06T21:05:47.250" v="102" actId="478"/>
          <ac:picMkLst>
            <pc:docMk/>
            <pc:sldMk cId="1952023467" sldId="924"/>
            <ac:picMk id="9" creationId="{00000000-0000-0000-0000-000000000000}"/>
          </ac:picMkLst>
        </pc:picChg>
        <pc:picChg chg="add mod">
          <ac:chgData name="RAFAEL MAURICIO ALARCON GUERRERO" userId="ebf195cf-3167-4dad-9034-0b11ce02c091" providerId="ADAL" clId="{B5443DD8-679A-0A46-A919-CCCD933FDB94}" dt="2023-02-06T21:11:13.572" v="114" actId="1076"/>
          <ac:picMkLst>
            <pc:docMk/>
            <pc:sldMk cId="1952023467" sldId="924"/>
            <ac:picMk id="13" creationId="{085F0301-32E8-59EE-AA7C-C2D6D09E3734}"/>
          </ac:picMkLst>
        </pc:picChg>
        <pc:picChg chg="add mod">
          <ac:chgData name="RAFAEL MAURICIO ALARCON GUERRERO" userId="ebf195cf-3167-4dad-9034-0b11ce02c091" providerId="ADAL" clId="{B5443DD8-679A-0A46-A919-CCCD933FDB94}" dt="2023-02-06T21:11:21.771" v="116" actId="1076"/>
          <ac:picMkLst>
            <pc:docMk/>
            <pc:sldMk cId="1952023467" sldId="924"/>
            <ac:picMk id="16" creationId="{E0F3617C-6A5D-0815-F3C2-89E5749246E7}"/>
          </ac:picMkLst>
        </pc:picChg>
      </pc:sldChg>
      <pc:sldChg chg="addSp delSp modSp mod">
        <pc:chgData name="RAFAEL MAURICIO ALARCON GUERRERO" userId="ebf195cf-3167-4dad-9034-0b11ce02c091" providerId="ADAL" clId="{B5443DD8-679A-0A46-A919-CCCD933FDB94}" dt="2023-02-06T21:21:41.310" v="159" actId="1076"/>
        <pc:sldMkLst>
          <pc:docMk/>
          <pc:sldMk cId="3638489295" sldId="926"/>
        </pc:sldMkLst>
        <pc:spChg chg="add del mod">
          <ac:chgData name="RAFAEL MAURICIO ALARCON GUERRERO" userId="ebf195cf-3167-4dad-9034-0b11ce02c091" providerId="ADAL" clId="{B5443DD8-679A-0A46-A919-CCCD933FDB94}" dt="2023-02-06T21:21:29.890" v="157" actId="478"/>
          <ac:spMkLst>
            <pc:docMk/>
            <pc:sldMk cId="3638489295" sldId="926"/>
            <ac:spMk id="3" creationId="{18E191BF-EC45-4055-70EB-19555739F2F9}"/>
          </ac:spMkLst>
        </pc:spChg>
        <pc:spChg chg="add mod">
          <ac:chgData name="RAFAEL MAURICIO ALARCON GUERRERO" userId="ebf195cf-3167-4dad-9034-0b11ce02c091" providerId="ADAL" clId="{B5443DD8-679A-0A46-A919-CCCD933FDB94}" dt="2023-02-06T21:21:41.310" v="159" actId="1076"/>
          <ac:spMkLst>
            <pc:docMk/>
            <pc:sldMk cId="3638489295" sldId="926"/>
            <ac:spMk id="5" creationId="{24D509A9-88FF-4ABB-4ED5-00F504440809}"/>
          </ac:spMkLst>
        </pc:spChg>
        <pc:spChg chg="del">
          <ac:chgData name="RAFAEL MAURICIO ALARCON GUERRERO" userId="ebf195cf-3167-4dad-9034-0b11ce02c091" providerId="ADAL" clId="{B5443DD8-679A-0A46-A919-CCCD933FDB94}" dt="2023-02-06T21:19:04.341" v="132" actId="478"/>
          <ac:spMkLst>
            <pc:docMk/>
            <pc:sldMk cId="3638489295" sldId="926"/>
            <ac:spMk id="9" creationId="{00000000-0000-0000-0000-000000000000}"/>
          </ac:spMkLst>
        </pc:spChg>
        <pc:spChg chg="mod">
          <ac:chgData name="RAFAEL MAURICIO ALARCON GUERRERO" userId="ebf195cf-3167-4dad-9034-0b11ce02c091" providerId="ADAL" clId="{B5443DD8-679A-0A46-A919-CCCD933FDB94}" dt="2023-02-06T21:19:09.756" v="134" actId="20577"/>
          <ac:spMkLst>
            <pc:docMk/>
            <pc:sldMk cId="3638489295" sldId="926"/>
            <ac:spMk id="15" creationId="{72B2AED6-4BDF-3D47-824B-F6D1B7DADC20}"/>
          </ac:spMkLst>
        </pc:spChg>
        <pc:picChg chg="del">
          <ac:chgData name="RAFAEL MAURICIO ALARCON GUERRERO" userId="ebf195cf-3167-4dad-9034-0b11ce02c091" providerId="ADAL" clId="{B5443DD8-679A-0A46-A919-CCCD933FDB94}" dt="2023-02-06T21:19:01.866" v="131" actId="478"/>
          <ac:picMkLst>
            <pc:docMk/>
            <pc:sldMk cId="3638489295" sldId="926"/>
            <ac:picMk id="13" creationId="{00000000-0000-0000-0000-000000000000}"/>
          </ac:picMkLst>
        </pc:picChg>
        <pc:picChg chg="add mod">
          <ac:chgData name="RAFAEL MAURICIO ALARCON GUERRERO" userId="ebf195cf-3167-4dad-9034-0b11ce02c091" providerId="ADAL" clId="{B5443DD8-679A-0A46-A919-CCCD933FDB94}" dt="2023-02-06T21:21:16.698" v="154" actId="14100"/>
          <ac:picMkLst>
            <pc:docMk/>
            <pc:sldMk cId="3638489295" sldId="926"/>
            <ac:picMk id="4098" creationId="{56F7F735-4B8E-81E9-F466-EABAE87734D6}"/>
          </ac:picMkLst>
        </pc:picChg>
      </pc:sldChg>
      <pc:sldChg chg="addSp delSp modSp mod">
        <pc:chgData name="RAFAEL MAURICIO ALARCON GUERRERO" userId="ebf195cf-3167-4dad-9034-0b11ce02c091" providerId="ADAL" clId="{B5443DD8-679A-0A46-A919-CCCD933FDB94}" dt="2023-02-06T21:20:43.311" v="148" actId="20577"/>
        <pc:sldMkLst>
          <pc:docMk/>
          <pc:sldMk cId="3380938634" sldId="927"/>
        </pc:sldMkLst>
        <pc:spChg chg="add del mod">
          <ac:chgData name="RAFAEL MAURICIO ALARCON GUERRERO" userId="ebf195cf-3167-4dad-9034-0b11ce02c091" providerId="ADAL" clId="{B5443DD8-679A-0A46-A919-CCCD933FDB94}" dt="2023-02-06T21:20:29.022" v="145" actId="478"/>
          <ac:spMkLst>
            <pc:docMk/>
            <pc:sldMk cId="3380938634" sldId="927"/>
            <ac:spMk id="4" creationId="{03FAA4E8-B506-897E-7C86-3646636A0516}"/>
          </ac:spMkLst>
        </pc:spChg>
        <pc:spChg chg="add">
          <ac:chgData name="RAFAEL MAURICIO ALARCON GUERRERO" userId="ebf195cf-3167-4dad-9034-0b11ce02c091" providerId="ADAL" clId="{B5443DD8-679A-0A46-A919-CCCD933FDB94}" dt="2023-02-06T21:20:37.923" v="146" actId="11529"/>
          <ac:spMkLst>
            <pc:docMk/>
            <pc:sldMk cId="3380938634" sldId="927"/>
            <ac:spMk id="5" creationId="{89717CC0-86D3-629D-E8E4-4F4701F2B22A}"/>
          </ac:spMkLst>
        </pc:spChg>
        <pc:spChg chg="mod">
          <ac:chgData name="RAFAEL MAURICIO ALARCON GUERRERO" userId="ebf195cf-3167-4dad-9034-0b11ce02c091" providerId="ADAL" clId="{B5443DD8-679A-0A46-A919-CCCD933FDB94}" dt="2023-02-06T21:20:43.311" v="148" actId="20577"/>
          <ac:spMkLst>
            <pc:docMk/>
            <pc:sldMk cId="3380938634" sldId="927"/>
            <ac:spMk id="15" creationId="{72B2AED6-4BDF-3D47-824B-F6D1B7DADC20}"/>
          </ac:spMkLst>
        </pc:spChg>
        <pc:picChg chg="mod">
          <ac:chgData name="RAFAEL MAURICIO ALARCON GUERRERO" userId="ebf195cf-3167-4dad-9034-0b11ce02c091" providerId="ADAL" clId="{B5443DD8-679A-0A46-A919-CCCD933FDB94}" dt="2023-02-06T21:20:08.210" v="139" actId="1076"/>
          <ac:picMkLst>
            <pc:docMk/>
            <pc:sldMk cId="3380938634" sldId="927"/>
            <ac:picMk id="3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19:59.533" v="136" actId="478"/>
          <ac:picMkLst>
            <pc:docMk/>
            <pc:sldMk cId="3380938634" sldId="927"/>
            <ac:picMk id="9" creationId="{679A5384-DD6F-7749-8360-4E2FCE3C1D7F}"/>
          </ac:picMkLst>
        </pc:picChg>
        <pc:picChg chg="add mod">
          <ac:chgData name="RAFAEL MAURICIO ALARCON GUERRERO" userId="ebf195cf-3167-4dad-9034-0b11ce02c091" providerId="ADAL" clId="{B5443DD8-679A-0A46-A919-CCCD933FDB94}" dt="2023-02-06T21:20:16.864" v="142" actId="1076"/>
          <ac:picMkLst>
            <pc:docMk/>
            <pc:sldMk cId="3380938634" sldId="927"/>
            <ac:picMk id="3074" creationId="{4FC48AD2-3B73-534A-3163-ECC55BD9260B}"/>
          </ac:picMkLst>
        </pc:picChg>
      </pc:sldChg>
      <pc:sldChg chg="modSp mod">
        <pc:chgData name="RAFAEL MAURICIO ALARCON GUERRERO" userId="ebf195cf-3167-4dad-9034-0b11ce02c091" providerId="ADAL" clId="{B5443DD8-679A-0A46-A919-CCCD933FDB94}" dt="2023-02-06T21:27:03.187" v="172" actId="20577"/>
        <pc:sldMkLst>
          <pc:docMk/>
          <pc:sldMk cId="1510407408" sldId="928"/>
        </pc:sldMkLst>
        <pc:spChg chg="mod">
          <ac:chgData name="RAFAEL MAURICIO ALARCON GUERRERO" userId="ebf195cf-3167-4dad-9034-0b11ce02c091" providerId="ADAL" clId="{B5443DD8-679A-0A46-A919-CCCD933FDB94}" dt="2023-02-06T21:27:03.187" v="172" actId="20577"/>
          <ac:spMkLst>
            <pc:docMk/>
            <pc:sldMk cId="1510407408" sldId="928"/>
            <ac:spMk id="2" creationId="{0D333089-5CA7-A54C-9CA6-6D3A81332B6A}"/>
          </ac:spMkLst>
        </pc:spChg>
      </pc:sldChg>
      <pc:sldChg chg="addSp delSp modSp mod">
        <pc:chgData name="RAFAEL MAURICIO ALARCON GUERRERO" userId="ebf195cf-3167-4dad-9034-0b11ce02c091" providerId="ADAL" clId="{B5443DD8-679A-0A46-A919-CCCD933FDB94}" dt="2023-02-06T21:29:41.457" v="183" actId="20577"/>
        <pc:sldMkLst>
          <pc:docMk/>
          <pc:sldMk cId="2642270952" sldId="929"/>
        </pc:sldMkLst>
        <pc:spChg chg="mod">
          <ac:chgData name="RAFAEL MAURICIO ALARCON GUERRERO" userId="ebf195cf-3167-4dad-9034-0b11ce02c091" providerId="ADAL" clId="{B5443DD8-679A-0A46-A919-CCCD933FDB94}" dt="2023-02-06T21:29:41.457" v="183" actId="20577"/>
          <ac:spMkLst>
            <pc:docMk/>
            <pc:sldMk cId="2642270952" sldId="929"/>
            <ac:spMk id="15" creationId="{72B2AED6-4BDF-3D47-824B-F6D1B7DADC20}"/>
          </ac:spMkLst>
        </pc:spChg>
        <pc:picChg chg="add mod">
          <ac:chgData name="RAFAEL MAURICIO ALARCON GUERRERO" userId="ebf195cf-3167-4dad-9034-0b11ce02c091" providerId="ADAL" clId="{B5443DD8-679A-0A46-A919-CCCD933FDB94}" dt="2023-02-06T21:29:18.666" v="177" actId="14100"/>
          <ac:picMkLst>
            <pc:docMk/>
            <pc:sldMk cId="2642270952" sldId="929"/>
            <ac:picMk id="3" creationId="{A4FFA892-BEF6-F132-C8B7-A846A3B4D4D1}"/>
          </ac:picMkLst>
        </pc:picChg>
        <pc:picChg chg="del">
          <ac:chgData name="RAFAEL MAURICIO ALARCON GUERRERO" userId="ebf195cf-3167-4dad-9034-0b11ce02c091" providerId="ADAL" clId="{B5443DD8-679A-0A46-A919-CCCD933FDB94}" dt="2023-02-06T21:27:07.133" v="173" actId="478"/>
          <ac:picMkLst>
            <pc:docMk/>
            <pc:sldMk cId="2642270952" sldId="929"/>
            <ac:picMk id="9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7:09.957" v="174" actId="478"/>
          <ac:picMkLst>
            <pc:docMk/>
            <pc:sldMk cId="2642270952" sldId="929"/>
            <ac:picMk id="13" creationId="{00000000-0000-0000-0000-000000000000}"/>
          </ac:picMkLst>
        </pc:picChg>
        <pc:picChg chg="mod">
          <ac:chgData name="RAFAEL MAURICIO ALARCON GUERRERO" userId="ebf195cf-3167-4dad-9034-0b11ce02c091" providerId="ADAL" clId="{B5443DD8-679A-0A46-A919-CCCD933FDB94}" dt="2023-02-06T21:29:21.915" v="178" actId="1076"/>
          <ac:picMkLst>
            <pc:docMk/>
            <pc:sldMk cId="2642270952" sldId="929"/>
            <ac:picMk id="14" creationId="{00000000-0000-0000-0000-000000000000}"/>
          </ac:picMkLst>
        </pc:picChg>
      </pc:sldChg>
      <pc:sldChg chg="addSp delSp modSp mod">
        <pc:chgData name="RAFAEL MAURICIO ALARCON GUERRERO" userId="ebf195cf-3167-4dad-9034-0b11ce02c091" providerId="ADAL" clId="{B5443DD8-679A-0A46-A919-CCCD933FDB94}" dt="2023-02-06T21:31:20.797" v="232" actId="1076"/>
        <pc:sldMkLst>
          <pc:docMk/>
          <pc:sldMk cId="2473851522" sldId="930"/>
        </pc:sldMkLst>
        <pc:spChg chg="add mod">
          <ac:chgData name="RAFAEL MAURICIO ALARCON GUERRERO" userId="ebf195cf-3167-4dad-9034-0b11ce02c091" providerId="ADAL" clId="{B5443DD8-679A-0A46-A919-CCCD933FDB94}" dt="2023-02-06T21:31:18" v="231" actId="1036"/>
          <ac:spMkLst>
            <pc:docMk/>
            <pc:sldMk cId="2473851522" sldId="930"/>
            <ac:spMk id="2" creationId="{768F8C0B-ED69-278C-4EFF-77E31334B121}"/>
          </ac:spMkLst>
        </pc:spChg>
        <pc:spChg chg="mod">
          <ac:chgData name="RAFAEL MAURICIO ALARCON GUERRERO" userId="ebf195cf-3167-4dad-9034-0b11ce02c091" providerId="ADAL" clId="{B5443DD8-679A-0A46-A919-CCCD933FDB94}" dt="2023-02-06T21:29:45.987" v="185" actId="20577"/>
          <ac:spMkLst>
            <pc:docMk/>
            <pc:sldMk cId="2473851522" sldId="930"/>
            <ac:spMk id="15" creationId="{72B2AED6-4BDF-3D47-824B-F6D1B7DADC20}"/>
          </ac:spMkLst>
        </pc:spChg>
        <pc:picChg chg="del">
          <ac:chgData name="RAFAEL MAURICIO ALARCON GUERRERO" userId="ebf195cf-3167-4dad-9034-0b11ce02c091" providerId="ADAL" clId="{B5443DD8-679A-0A46-A919-CCCD933FDB94}" dt="2023-02-06T21:29:32.583" v="180" actId="478"/>
          <ac:picMkLst>
            <pc:docMk/>
            <pc:sldMk cId="2473851522" sldId="930"/>
            <ac:picMk id="9" creationId="{014D585F-8F4A-FA41-8EBE-8BA4E7149507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13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14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16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19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4.370" v="181" actId="478"/>
          <ac:picMkLst>
            <pc:docMk/>
            <pc:sldMk cId="2473851522" sldId="930"/>
            <ac:picMk id="20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21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22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23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24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25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26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27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28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29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30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31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32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33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34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35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36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37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38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39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40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41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42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43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44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45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29:30.775" v="179" actId="478"/>
          <ac:picMkLst>
            <pc:docMk/>
            <pc:sldMk cId="2473851522" sldId="930"/>
            <ac:picMk id="46" creationId="{00000000-0000-0000-0000-000000000000}"/>
          </ac:picMkLst>
        </pc:picChg>
        <pc:picChg chg="add mod">
          <ac:chgData name="RAFAEL MAURICIO ALARCON GUERRERO" userId="ebf195cf-3167-4dad-9034-0b11ce02c091" providerId="ADAL" clId="{B5443DD8-679A-0A46-A919-CCCD933FDB94}" dt="2023-02-06T21:31:20.797" v="232" actId="1076"/>
          <ac:picMkLst>
            <pc:docMk/>
            <pc:sldMk cId="2473851522" sldId="930"/>
            <ac:picMk id="5122" creationId="{7283092E-D5AC-AFF1-8F42-73CBD463EC09}"/>
          </ac:picMkLst>
        </pc:picChg>
      </pc:sldChg>
      <pc:sldChg chg="addSp delSp modSp mod">
        <pc:chgData name="RAFAEL MAURICIO ALARCON GUERRERO" userId="ebf195cf-3167-4dad-9034-0b11ce02c091" providerId="ADAL" clId="{B5443DD8-679A-0A46-A919-CCCD933FDB94}" dt="2023-02-06T21:54:15.657" v="298" actId="1076"/>
        <pc:sldMkLst>
          <pc:docMk/>
          <pc:sldMk cId="2814577994" sldId="931"/>
        </pc:sldMkLst>
        <pc:spChg chg="mod">
          <ac:chgData name="RAFAEL MAURICIO ALARCON GUERRERO" userId="ebf195cf-3167-4dad-9034-0b11ce02c091" providerId="ADAL" clId="{B5443DD8-679A-0A46-A919-CCCD933FDB94}" dt="2023-02-06T21:32:44.252" v="244" actId="20577"/>
          <ac:spMkLst>
            <pc:docMk/>
            <pc:sldMk cId="2814577994" sldId="931"/>
            <ac:spMk id="15" creationId="{72B2AED6-4BDF-3D47-824B-F6D1B7DADC20}"/>
          </ac:spMkLst>
        </pc:spChg>
        <pc:picChg chg="mod">
          <ac:chgData name="RAFAEL MAURICIO ALARCON GUERRERO" userId="ebf195cf-3167-4dad-9034-0b11ce02c091" providerId="ADAL" clId="{B5443DD8-679A-0A46-A919-CCCD933FDB94}" dt="2023-02-06T21:32:40.709" v="242" actId="1076"/>
          <ac:picMkLst>
            <pc:docMk/>
            <pc:sldMk cId="2814577994" sldId="931"/>
            <ac:picMk id="2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31:28.203" v="234" actId="478"/>
          <ac:picMkLst>
            <pc:docMk/>
            <pc:sldMk cId="2814577994" sldId="931"/>
            <ac:picMk id="9" creationId="{00000000-0000-0000-0000-000000000000}"/>
          </ac:picMkLst>
        </pc:picChg>
        <pc:picChg chg="add mod">
          <ac:chgData name="RAFAEL MAURICIO ALARCON GUERRERO" userId="ebf195cf-3167-4dad-9034-0b11ce02c091" providerId="ADAL" clId="{B5443DD8-679A-0A46-A919-CCCD933FDB94}" dt="2023-02-06T21:32:16.313" v="236" actId="1076"/>
          <ac:picMkLst>
            <pc:docMk/>
            <pc:sldMk cId="2814577994" sldId="931"/>
            <ac:picMk id="6146" creationId="{23CED4A9-425B-E4E7-6C4A-F190E8EF3A93}"/>
          </ac:picMkLst>
        </pc:picChg>
        <pc:picChg chg="add mod">
          <ac:chgData name="RAFAEL MAURICIO ALARCON GUERRERO" userId="ebf195cf-3167-4dad-9034-0b11ce02c091" providerId="ADAL" clId="{B5443DD8-679A-0A46-A919-CCCD933FDB94}" dt="2023-02-06T21:54:12.954" v="297" actId="14100"/>
          <ac:picMkLst>
            <pc:docMk/>
            <pc:sldMk cId="2814577994" sldId="931"/>
            <ac:picMk id="6148" creationId="{36EEDCFB-EDFA-2B97-D875-3A974521C536}"/>
          </ac:picMkLst>
        </pc:picChg>
        <pc:picChg chg="add mod">
          <ac:chgData name="RAFAEL MAURICIO ALARCON GUERRERO" userId="ebf195cf-3167-4dad-9034-0b11ce02c091" providerId="ADAL" clId="{B5443DD8-679A-0A46-A919-CCCD933FDB94}" dt="2023-02-06T21:54:15.657" v="298" actId="1076"/>
          <ac:picMkLst>
            <pc:docMk/>
            <pc:sldMk cId="2814577994" sldId="931"/>
            <ac:picMk id="6149" creationId="{46F77317-7FA0-95B3-9EF1-1ED8B29EE213}"/>
          </ac:picMkLst>
        </pc:picChg>
      </pc:sldChg>
      <pc:sldChg chg="addSp delSp modSp mod">
        <pc:chgData name="RAFAEL MAURICIO ALARCON GUERRERO" userId="ebf195cf-3167-4dad-9034-0b11ce02c091" providerId="ADAL" clId="{B5443DD8-679A-0A46-A919-CCCD933FDB94}" dt="2023-02-06T21:40:26.114" v="253" actId="1076"/>
        <pc:sldMkLst>
          <pc:docMk/>
          <pc:sldMk cId="3039998089" sldId="932"/>
        </pc:sldMkLst>
        <pc:spChg chg="mod">
          <ac:chgData name="RAFAEL MAURICIO ALARCON GUERRERO" userId="ebf195cf-3167-4dad-9034-0b11ce02c091" providerId="ADAL" clId="{B5443DD8-679A-0A46-A919-CCCD933FDB94}" dt="2023-02-06T21:33:51.577" v="246" actId="20577"/>
          <ac:spMkLst>
            <pc:docMk/>
            <pc:sldMk cId="3039998089" sldId="932"/>
            <ac:spMk id="15" creationId="{72B2AED6-4BDF-3D47-824B-F6D1B7DADC20}"/>
          </ac:spMkLst>
        </pc:spChg>
        <pc:picChg chg="del">
          <ac:chgData name="RAFAEL MAURICIO ALARCON GUERRERO" userId="ebf195cf-3167-4dad-9034-0b11ce02c091" providerId="ADAL" clId="{B5443DD8-679A-0A46-A919-CCCD933FDB94}" dt="2023-02-06T21:33:54.220" v="247" actId="478"/>
          <ac:picMkLst>
            <pc:docMk/>
            <pc:sldMk cId="3039998089" sldId="932"/>
            <ac:picMk id="3" creationId="{00000000-0000-0000-0000-000000000000}"/>
          </ac:picMkLst>
        </pc:picChg>
        <pc:picChg chg="add mod">
          <ac:chgData name="RAFAEL MAURICIO ALARCON GUERRERO" userId="ebf195cf-3167-4dad-9034-0b11ce02c091" providerId="ADAL" clId="{B5443DD8-679A-0A46-A919-CCCD933FDB94}" dt="2023-02-06T21:40:26.114" v="253" actId="1076"/>
          <ac:picMkLst>
            <pc:docMk/>
            <pc:sldMk cId="3039998089" sldId="932"/>
            <ac:picMk id="5" creationId="{59363497-E96B-CFD5-4D1D-A28FF25971AA}"/>
          </ac:picMkLst>
        </pc:picChg>
        <pc:picChg chg="add mod">
          <ac:chgData name="RAFAEL MAURICIO ALARCON GUERRERO" userId="ebf195cf-3167-4dad-9034-0b11ce02c091" providerId="ADAL" clId="{B5443DD8-679A-0A46-A919-CCCD933FDB94}" dt="2023-02-06T21:40:20.837" v="251" actId="1076"/>
          <ac:picMkLst>
            <pc:docMk/>
            <pc:sldMk cId="3039998089" sldId="932"/>
            <ac:picMk id="8" creationId="{48C20815-15BC-5C4F-70B5-64AE85FCEE08}"/>
          </ac:picMkLst>
        </pc:picChg>
      </pc:sldChg>
      <pc:sldChg chg="addSp delSp modSp mod">
        <pc:chgData name="RAFAEL MAURICIO ALARCON GUERRERO" userId="ebf195cf-3167-4dad-9034-0b11ce02c091" providerId="ADAL" clId="{B5443DD8-679A-0A46-A919-CCCD933FDB94}" dt="2023-02-06T21:45:31.725" v="271" actId="20577"/>
        <pc:sldMkLst>
          <pc:docMk/>
          <pc:sldMk cId="1741105630" sldId="933"/>
        </pc:sldMkLst>
        <pc:spChg chg="mod">
          <ac:chgData name="RAFAEL MAURICIO ALARCON GUERRERO" userId="ebf195cf-3167-4dad-9034-0b11ce02c091" providerId="ADAL" clId="{B5443DD8-679A-0A46-A919-CCCD933FDB94}" dt="2023-02-06T21:44:31.761" v="260" actId="1076"/>
          <ac:spMkLst>
            <pc:docMk/>
            <pc:sldMk cId="1741105630" sldId="933"/>
            <ac:spMk id="9" creationId="{00000000-0000-0000-0000-000000000000}"/>
          </ac:spMkLst>
        </pc:spChg>
        <pc:spChg chg="mod">
          <ac:chgData name="RAFAEL MAURICIO ALARCON GUERRERO" userId="ebf195cf-3167-4dad-9034-0b11ce02c091" providerId="ADAL" clId="{B5443DD8-679A-0A46-A919-CCCD933FDB94}" dt="2023-02-06T21:45:31.725" v="271" actId="20577"/>
          <ac:spMkLst>
            <pc:docMk/>
            <pc:sldMk cId="1741105630" sldId="933"/>
            <ac:spMk id="15" creationId="{72B2AED6-4BDF-3D47-824B-F6D1B7DADC20}"/>
          </ac:spMkLst>
        </pc:spChg>
        <pc:picChg chg="add mod">
          <ac:chgData name="RAFAEL MAURICIO ALARCON GUERRERO" userId="ebf195cf-3167-4dad-9034-0b11ce02c091" providerId="ADAL" clId="{B5443DD8-679A-0A46-A919-CCCD933FDB94}" dt="2023-02-06T21:44:29.295" v="259" actId="1076"/>
          <ac:picMkLst>
            <pc:docMk/>
            <pc:sldMk cId="1741105630" sldId="933"/>
            <ac:picMk id="3" creationId="{863BB7DC-F276-B03D-1DB7-6F4064AE3DCA}"/>
          </ac:picMkLst>
        </pc:picChg>
        <pc:picChg chg="del">
          <ac:chgData name="RAFAEL MAURICIO ALARCON GUERRERO" userId="ebf195cf-3167-4dad-9034-0b11ce02c091" providerId="ADAL" clId="{B5443DD8-679A-0A46-A919-CCCD933FDB94}" dt="2023-02-06T21:40:28.798" v="254" actId="478"/>
          <ac:picMkLst>
            <pc:docMk/>
            <pc:sldMk cId="1741105630" sldId="933"/>
            <ac:picMk id="13" creationId="{00000000-0000-0000-0000-000000000000}"/>
          </ac:picMkLst>
        </pc:picChg>
      </pc:sldChg>
      <pc:sldChg chg="addSp delSp modSp mod">
        <pc:chgData name="RAFAEL MAURICIO ALARCON GUERRERO" userId="ebf195cf-3167-4dad-9034-0b11ce02c091" providerId="ADAL" clId="{B5443DD8-679A-0A46-A919-CCCD933FDB94}" dt="2023-02-06T21:46:48.370" v="280" actId="1076"/>
        <pc:sldMkLst>
          <pc:docMk/>
          <pc:sldMk cId="1772088519" sldId="934"/>
        </pc:sldMkLst>
        <pc:spChg chg="mod">
          <ac:chgData name="RAFAEL MAURICIO ALARCON GUERRERO" userId="ebf195cf-3167-4dad-9034-0b11ce02c091" providerId="ADAL" clId="{B5443DD8-679A-0A46-A919-CCCD933FDB94}" dt="2023-02-06T21:45:44.969" v="275" actId="20577"/>
          <ac:spMkLst>
            <pc:docMk/>
            <pc:sldMk cId="1772088519" sldId="934"/>
            <ac:spMk id="15" creationId="{72B2AED6-4BDF-3D47-824B-F6D1B7DADC20}"/>
          </ac:spMkLst>
        </pc:spChg>
        <pc:picChg chg="del">
          <ac:chgData name="RAFAEL MAURICIO ALARCON GUERRERO" userId="ebf195cf-3167-4dad-9034-0b11ce02c091" providerId="ADAL" clId="{B5443DD8-679A-0A46-A919-CCCD933FDB94}" dt="2023-02-06T21:45:06.712" v="265" actId="478"/>
          <ac:picMkLst>
            <pc:docMk/>
            <pc:sldMk cId="1772088519" sldId="934"/>
            <ac:picMk id="2" creationId="{00000000-0000-0000-0000-000000000000}"/>
          </ac:picMkLst>
        </pc:picChg>
        <pc:picChg chg="del">
          <ac:chgData name="RAFAEL MAURICIO ALARCON GUERRERO" userId="ebf195cf-3167-4dad-9034-0b11ce02c091" providerId="ADAL" clId="{B5443DD8-679A-0A46-A919-CCCD933FDB94}" dt="2023-02-06T21:45:11.280" v="267" actId="478"/>
          <ac:picMkLst>
            <pc:docMk/>
            <pc:sldMk cId="1772088519" sldId="934"/>
            <ac:picMk id="3" creationId="{00000000-0000-0000-0000-000000000000}"/>
          </ac:picMkLst>
        </pc:picChg>
        <pc:picChg chg="add mod">
          <ac:chgData name="RAFAEL MAURICIO ALARCON GUERRERO" userId="ebf195cf-3167-4dad-9034-0b11ce02c091" providerId="ADAL" clId="{B5443DD8-679A-0A46-A919-CCCD933FDB94}" dt="2023-02-06T21:46:46.241" v="279" actId="1076"/>
          <ac:picMkLst>
            <pc:docMk/>
            <pc:sldMk cId="1772088519" sldId="934"/>
            <ac:picMk id="4" creationId="{F51AF744-47B6-12A7-6376-8E754AC05DD1}"/>
          </ac:picMkLst>
        </pc:picChg>
        <pc:picChg chg="add mod">
          <ac:chgData name="RAFAEL MAURICIO ALARCON GUERRERO" userId="ebf195cf-3167-4dad-9034-0b11ce02c091" providerId="ADAL" clId="{B5443DD8-679A-0A46-A919-CCCD933FDB94}" dt="2023-02-06T21:46:48.370" v="280" actId="1076"/>
          <ac:picMkLst>
            <pc:docMk/>
            <pc:sldMk cId="1772088519" sldId="934"/>
            <ac:picMk id="7170" creationId="{86469908-E6BB-0F47-F96F-EE79B3B2DF14}"/>
          </ac:picMkLst>
        </pc:picChg>
      </pc:sldChg>
      <pc:sldChg chg="addSp delSp modSp mod">
        <pc:chgData name="RAFAEL MAURICIO ALARCON GUERRERO" userId="ebf195cf-3167-4dad-9034-0b11ce02c091" providerId="ADAL" clId="{B5443DD8-679A-0A46-A919-CCCD933FDB94}" dt="2023-02-06T21:46:03.737" v="277" actId="1076"/>
        <pc:sldMkLst>
          <pc:docMk/>
          <pc:sldMk cId="3686429067" sldId="935"/>
        </pc:sldMkLst>
        <pc:spChg chg="del">
          <ac:chgData name="RAFAEL MAURICIO ALARCON GUERRERO" userId="ebf195cf-3167-4dad-9034-0b11ce02c091" providerId="ADAL" clId="{B5443DD8-679A-0A46-A919-CCCD933FDB94}" dt="2023-02-06T21:45:22.563" v="269" actId="478"/>
          <ac:spMkLst>
            <pc:docMk/>
            <pc:sldMk cId="3686429067" sldId="935"/>
            <ac:spMk id="13" creationId="{00000000-0000-0000-0000-000000000000}"/>
          </ac:spMkLst>
        </pc:spChg>
        <pc:spChg chg="mod">
          <ac:chgData name="RAFAEL MAURICIO ALARCON GUERRERO" userId="ebf195cf-3167-4dad-9034-0b11ce02c091" providerId="ADAL" clId="{B5443DD8-679A-0A46-A919-CCCD933FDB94}" dt="2023-02-06T21:45:41.497" v="273" actId="20577"/>
          <ac:spMkLst>
            <pc:docMk/>
            <pc:sldMk cId="3686429067" sldId="935"/>
            <ac:spMk id="15" creationId="{72B2AED6-4BDF-3D47-824B-F6D1B7DADC20}"/>
          </ac:spMkLst>
        </pc:spChg>
        <pc:picChg chg="del">
          <ac:chgData name="RAFAEL MAURICIO ALARCON GUERRERO" userId="ebf195cf-3167-4dad-9034-0b11ce02c091" providerId="ADAL" clId="{B5443DD8-679A-0A46-A919-CCCD933FDB94}" dt="2023-02-06T21:45:21.077" v="268" actId="478"/>
          <ac:picMkLst>
            <pc:docMk/>
            <pc:sldMk cId="3686429067" sldId="935"/>
            <ac:picMk id="9" creationId="{00000000-0000-0000-0000-000000000000}"/>
          </ac:picMkLst>
        </pc:picChg>
        <pc:picChg chg="add mod">
          <ac:chgData name="RAFAEL MAURICIO ALARCON GUERRERO" userId="ebf195cf-3167-4dad-9034-0b11ce02c091" providerId="ADAL" clId="{B5443DD8-679A-0A46-A919-CCCD933FDB94}" dt="2023-02-06T21:46:03.737" v="277" actId="1076"/>
          <ac:picMkLst>
            <pc:docMk/>
            <pc:sldMk cId="3686429067" sldId="935"/>
            <ac:picMk id="8194" creationId="{B92ECAC2-6541-4945-5A52-5E6F47717031}"/>
          </ac:picMkLst>
        </pc:picChg>
      </pc:sldChg>
      <pc:sldChg chg="del">
        <pc:chgData name="RAFAEL MAURICIO ALARCON GUERRERO" userId="ebf195cf-3167-4dad-9034-0b11ce02c091" providerId="ADAL" clId="{B5443DD8-679A-0A46-A919-CCCD933FDB94}" dt="2023-02-06T21:31:26.022" v="233" actId="2696"/>
        <pc:sldMkLst>
          <pc:docMk/>
          <pc:sldMk cId="3286188" sldId="936"/>
        </pc:sldMkLst>
      </pc:sldChg>
      <pc:sldChg chg="addSp modSp new del mod">
        <pc:chgData name="RAFAEL MAURICIO ALARCON GUERRERO" userId="ebf195cf-3167-4dad-9034-0b11ce02c091" providerId="ADAL" clId="{B5443DD8-679A-0A46-A919-CCCD933FDB94}" dt="2023-02-06T21:53:51.192" v="296" actId="2696"/>
        <pc:sldMkLst>
          <pc:docMk/>
          <pc:sldMk cId="3846844284" sldId="936"/>
        </pc:sldMkLst>
        <pc:picChg chg="add mod">
          <ac:chgData name="RAFAEL MAURICIO ALARCON GUERRERO" userId="ebf195cf-3167-4dad-9034-0b11ce02c091" providerId="ADAL" clId="{B5443DD8-679A-0A46-A919-CCCD933FDB94}" dt="2023-02-06T21:51:47.867" v="283" actId="1076"/>
          <ac:picMkLst>
            <pc:docMk/>
            <pc:sldMk cId="3846844284" sldId="936"/>
            <ac:picMk id="2" creationId="{3800F453-46EA-A413-DE58-EE1588B82969}"/>
          </ac:picMkLst>
        </pc:picChg>
        <pc:picChg chg="add mod">
          <ac:chgData name="RAFAEL MAURICIO ALARCON GUERRERO" userId="ebf195cf-3167-4dad-9034-0b11ce02c091" providerId="ADAL" clId="{B5443DD8-679A-0A46-A919-CCCD933FDB94}" dt="2023-02-06T21:52:07.880" v="287" actId="1076"/>
          <ac:picMkLst>
            <pc:docMk/>
            <pc:sldMk cId="3846844284" sldId="936"/>
            <ac:picMk id="3" creationId="{03A612E4-BD62-9092-3CC4-3F15E3B2B08B}"/>
          </ac:picMkLst>
        </pc:picChg>
        <pc:picChg chg="add mod">
          <ac:chgData name="RAFAEL MAURICIO ALARCON GUERRERO" userId="ebf195cf-3167-4dad-9034-0b11ce02c091" providerId="ADAL" clId="{B5443DD8-679A-0A46-A919-CCCD933FDB94}" dt="2023-02-06T21:52:06.025" v="286" actId="1076"/>
          <ac:picMkLst>
            <pc:docMk/>
            <pc:sldMk cId="3846844284" sldId="936"/>
            <ac:picMk id="4" creationId="{E186B533-412E-FC94-F0F8-222BEDCDE0D5}"/>
          </ac:picMkLst>
        </pc:picChg>
        <pc:picChg chg="add mod">
          <ac:chgData name="RAFAEL MAURICIO ALARCON GUERRERO" userId="ebf195cf-3167-4dad-9034-0b11ce02c091" providerId="ADAL" clId="{B5443DD8-679A-0A46-A919-CCCD933FDB94}" dt="2023-02-06T21:52:10.050" v="288" actId="1076"/>
          <ac:picMkLst>
            <pc:docMk/>
            <pc:sldMk cId="3846844284" sldId="936"/>
            <ac:picMk id="5" creationId="{869663F0-23C1-AF2A-10F0-C92A51C7FA27}"/>
          </ac:picMkLst>
        </pc:picChg>
        <pc:picChg chg="add mod modCrop">
          <ac:chgData name="RAFAEL MAURICIO ALARCON GUERRERO" userId="ebf195cf-3167-4dad-9034-0b11ce02c091" providerId="ADAL" clId="{B5443DD8-679A-0A46-A919-CCCD933FDB94}" dt="2023-02-06T21:52:45.897" v="295" actId="1076"/>
          <ac:picMkLst>
            <pc:docMk/>
            <pc:sldMk cId="3846844284" sldId="936"/>
            <ac:picMk id="6" creationId="{E54FF40F-1005-EF39-E6D9-EC015F26FADF}"/>
          </ac:picMkLst>
        </pc:picChg>
      </pc:sldChg>
    </pc:docChg>
  </pc:docChgLst>
  <pc:docChgLst>
    <pc:chgData name="RAFAEL MAURICIO ALARCON GUERRERO" userId="ebf195cf-3167-4dad-9034-0b11ce02c091" providerId="ADAL" clId="{510F16FB-6DB6-8E46-97B0-03E543A925A2}"/>
    <pc:docChg chg="custSel modSld">
      <pc:chgData name="RAFAEL MAURICIO ALARCON GUERRERO" userId="ebf195cf-3167-4dad-9034-0b11ce02c091" providerId="ADAL" clId="{510F16FB-6DB6-8E46-97B0-03E543A925A2}" dt="2023-01-31T00:16:27.420" v="313" actId="20577"/>
      <pc:docMkLst>
        <pc:docMk/>
      </pc:docMkLst>
      <pc:sldChg chg="addSp modSp mod">
        <pc:chgData name="RAFAEL MAURICIO ALARCON GUERRERO" userId="ebf195cf-3167-4dad-9034-0b11ce02c091" providerId="ADAL" clId="{510F16FB-6DB6-8E46-97B0-03E543A925A2}" dt="2023-01-30T23:58:06.331" v="8" actId="1076"/>
        <pc:sldMkLst>
          <pc:docMk/>
          <pc:sldMk cId="4238485701" sldId="907"/>
        </pc:sldMkLst>
        <pc:picChg chg="add mod">
          <ac:chgData name="RAFAEL MAURICIO ALARCON GUERRERO" userId="ebf195cf-3167-4dad-9034-0b11ce02c091" providerId="ADAL" clId="{510F16FB-6DB6-8E46-97B0-03E543A925A2}" dt="2023-01-30T23:58:03.757" v="7" actId="1076"/>
          <ac:picMkLst>
            <pc:docMk/>
            <pc:sldMk cId="4238485701" sldId="907"/>
            <ac:picMk id="3" creationId="{B1729FF9-38BF-B519-9DBF-047BD23CA477}"/>
          </ac:picMkLst>
        </pc:picChg>
        <pc:picChg chg="add mod">
          <ac:chgData name="RAFAEL MAURICIO ALARCON GUERRERO" userId="ebf195cf-3167-4dad-9034-0b11ce02c091" providerId="ADAL" clId="{510F16FB-6DB6-8E46-97B0-03E543A925A2}" dt="2023-01-30T23:58:06.331" v="8" actId="1076"/>
          <ac:picMkLst>
            <pc:docMk/>
            <pc:sldMk cId="4238485701" sldId="907"/>
            <ac:picMk id="4" creationId="{70FD9BCE-22E5-CDD1-BB04-C2CB6E2EE50A}"/>
          </ac:picMkLst>
        </pc:picChg>
      </pc:sldChg>
      <pc:sldChg chg="addSp delSp modSp mod">
        <pc:chgData name="RAFAEL MAURICIO ALARCON GUERRERO" userId="ebf195cf-3167-4dad-9034-0b11ce02c091" providerId="ADAL" clId="{510F16FB-6DB6-8E46-97B0-03E543A925A2}" dt="2023-01-30T23:58:17.521" v="12" actId="1076"/>
        <pc:sldMkLst>
          <pc:docMk/>
          <pc:sldMk cId="4003615221" sldId="908"/>
        </pc:sldMkLst>
        <pc:picChg chg="add del mod">
          <ac:chgData name="RAFAEL MAURICIO ALARCON GUERRERO" userId="ebf195cf-3167-4dad-9034-0b11ce02c091" providerId="ADAL" clId="{510F16FB-6DB6-8E46-97B0-03E543A925A2}" dt="2023-01-30T23:57:57.283" v="5" actId="21"/>
          <ac:picMkLst>
            <pc:docMk/>
            <pc:sldMk cId="4003615221" sldId="908"/>
            <ac:picMk id="3" creationId="{95865498-CF1E-B3F2-ABB1-5C2BDAE2A2E4}"/>
          </ac:picMkLst>
        </pc:picChg>
        <pc:picChg chg="add mod">
          <ac:chgData name="RAFAEL MAURICIO ALARCON GUERRERO" userId="ebf195cf-3167-4dad-9034-0b11ce02c091" providerId="ADAL" clId="{510F16FB-6DB6-8E46-97B0-03E543A925A2}" dt="2023-01-30T23:58:17.521" v="12" actId="1076"/>
          <ac:picMkLst>
            <pc:docMk/>
            <pc:sldMk cId="4003615221" sldId="908"/>
            <ac:picMk id="5" creationId="{BF9CE530-FA37-1A6F-4587-06E7BDCD5F79}"/>
          </ac:picMkLst>
        </pc:picChg>
      </pc:sldChg>
      <pc:sldChg chg="addSp modSp mod">
        <pc:chgData name="RAFAEL MAURICIO ALARCON GUERRERO" userId="ebf195cf-3167-4dad-9034-0b11ce02c091" providerId="ADAL" clId="{510F16FB-6DB6-8E46-97B0-03E543A925A2}" dt="2023-01-31T00:01:06.386" v="58" actId="20577"/>
        <pc:sldMkLst>
          <pc:docMk/>
          <pc:sldMk cId="3002051472" sldId="910"/>
        </pc:sldMkLst>
        <pc:spChg chg="add mod">
          <ac:chgData name="RAFAEL MAURICIO ALARCON GUERRERO" userId="ebf195cf-3167-4dad-9034-0b11ce02c091" providerId="ADAL" clId="{510F16FB-6DB6-8E46-97B0-03E543A925A2}" dt="2023-01-31T00:01:06.386" v="58" actId="20577"/>
          <ac:spMkLst>
            <pc:docMk/>
            <pc:sldMk cId="3002051472" sldId="910"/>
            <ac:spMk id="4" creationId="{1A0D1B20-1A84-C30F-0897-1F254B1131BD}"/>
          </ac:spMkLst>
        </pc:spChg>
        <pc:picChg chg="add mod">
          <ac:chgData name="RAFAEL MAURICIO ALARCON GUERRERO" userId="ebf195cf-3167-4dad-9034-0b11ce02c091" providerId="ADAL" clId="{510F16FB-6DB6-8E46-97B0-03E543A925A2}" dt="2023-01-31T00:00:50.500" v="18" actId="1076"/>
          <ac:picMkLst>
            <pc:docMk/>
            <pc:sldMk cId="3002051472" sldId="910"/>
            <ac:picMk id="3" creationId="{7C506C29-0038-7358-E45A-0DC3DABCA880}"/>
          </ac:picMkLst>
        </pc:picChg>
      </pc:sldChg>
      <pc:sldChg chg="addSp delSp modSp mod">
        <pc:chgData name="RAFAEL MAURICIO ALARCON GUERRERO" userId="ebf195cf-3167-4dad-9034-0b11ce02c091" providerId="ADAL" clId="{510F16FB-6DB6-8E46-97B0-03E543A925A2}" dt="2023-01-31T00:02:46.191" v="162"/>
        <pc:sldMkLst>
          <pc:docMk/>
          <pc:sldMk cId="2533398769" sldId="911"/>
        </pc:sldMkLst>
        <pc:spChg chg="add del mod">
          <ac:chgData name="RAFAEL MAURICIO ALARCON GUERRERO" userId="ebf195cf-3167-4dad-9034-0b11ce02c091" providerId="ADAL" clId="{510F16FB-6DB6-8E46-97B0-03E543A925A2}" dt="2023-01-31T00:02:46.191" v="162"/>
          <ac:spMkLst>
            <pc:docMk/>
            <pc:sldMk cId="2533398769" sldId="911"/>
            <ac:spMk id="2" creationId="{6CC1B4A2-17AD-77F3-F29E-8D41EC4B813A}"/>
          </ac:spMkLst>
        </pc:spChg>
        <pc:spChg chg="add mod">
          <ac:chgData name="RAFAEL MAURICIO ALARCON GUERRERO" userId="ebf195cf-3167-4dad-9034-0b11ce02c091" providerId="ADAL" clId="{510F16FB-6DB6-8E46-97B0-03E543A925A2}" dt="2023-01-31T00:02:42.275" v="159" actId="1076"/>
          <ac:spMkLst>
            <pc:docMk/>
            <pc:sldMk cId="2533398769" sldId="911"/>
            <ac:spMk id="4" creationId="{D9F7D7BD-8DAA-2EDE-87B4-0F51BB57C75C}"/>
          </ac:spMkLst>
        </pc:spChg>
        <pc:picChg chg="mod modCrop">
          <ac:chgData name="RAFAEL MAURICIO ALARCON GUERRERO" userId="ebf195cf-3167-4dad-9034-0b11ce02c091" providerId="ADAL" clId="{510F16FB-6DB6-8E46-97B0-03E543A925A2}" dt="2023-01-31T00:02:44.004" v="160" actId="1076"/>
          <ac:picMkLst>
            <pc:docMk/>
            <pc:sldMk cId="2533398769" sldId="911"/>
            <ac:picMk id="3" creationId="{00000000-0000-0000-0000-000000000000}"/>
          </ac:picMkLst>
        </pc:picChg>
      </pc:sldChg>
      <pc:sldChg chg="addSp modSp mod">
        <pc:chgData name="RAFAEL MAURICIO ALARCON GUERRERO" userId="ebf195cf-3167-4dad-9034-0b11ce02c091" providerId="ADAL" clId="{510F16FB-6DB6-8E46-97B0-03E543A925A2}" dt="2023-01-31T00:06:19.261" v="166" actId="1076"/>
        <pc:sldMkLst>
          <pc:docMk/>
          <pc:sldMk cId="2588125370" sldId="912"/>
        </pc:sldMkLst>
        <pc:picChg chg="add mod">
          <ac:chgData name="RAFAEL MAURICIO ALARCON GUERRERO" userId="ebf195cf-3167-4dad-9034-0b11ce02c091" providerId="ADAL" clId="{510F16FB-6DB6-8E46-97B0-03E543A925A2}" dt="2023-01-31T00:06:19.261" v="166" actId="1076"/>
          <ac:picMkLst>
            <pc:docMk/>
            <pc:sldMk cId="2588125370" sldId="912"/>
            <ac:picMk id="3" creationId="{5CFCF64F-B66A-32AC-C298-E4F233E31C97}"/>
          </ac:picMkLst>
        </pc:picChg>
      </pc:sldChg>
      <pc:sldChg chg="addSp modSp mod">
        <pc:chgData name="RAFAEL MAURICIO ALARCON GUERRERO" userId="ebf195cf-3167-4dad-9034-0b11ce02c091" providerId="ADAL" clId="{510F16FB-6DB6-8E46-97B0-03E543A925A2}" dt="2023-01-31T00:06:29.013" v="170" actId="1076"/>
        <pc:sldMkLst>
          <pc:docMk/>
          <pc:sldMk cId="2145024581" sldId="913"/>
        </pc:sldMkLst>
        <pc:picChg chg="add mod">
          <ac:chgData name="RAFAEL MAURICIO ALARCON GUERRERO" userId="ebf195cf-3167-4dad-9034-0b11ce02c091" providerId="ADAL" clId="{510F16FB-6DB6-8E46-97B0-03E543A925A2}" dt="2023-01-31T00:06:29.013" v="170" actId="1076"/>
          <ac:picMkLst>
            <pc:docMk/>
            <pc:sldMk cId="2145024581" sldId="913"/>
            <ac:picMk id="3" creationId="{EBAAEA51-3B7C-08FA-9238-71784B577DE2}"/>
          </ac:picMkLst>
        </pc:picChg>
      </pc:sldChg>
      <pc:sldChg chg="addSp modSp mod">
        <pc:chgData name="RAFAEL MAURICIO ALARCON GUERRERO" userId="ebf195cf-3167-4dad-9034-0b11ce02c091" providerId="ADAL" clId="{510F16FB-6DB6-8E46-97B0-03E543A925A2}" dt="2023-01-31T00:15:48.326" v="260" actId="1076"/>
        <pc:sldMkLst>
          <pc:docMk/>
          <pc:sldMk cId="2118840640" sldId="915"/>
        </pc:sldMkLst>
        <pc:spChg chg="add mod">
          <ac:chgData name="RAFAEL MAURICIO ALARCON GUERRERO" userId="ebf195cf-3167-4dad-9034-0b11ce02c091" providerId="ADAL" clId="{510F16FB-6DB6-8E46-97B0-03E543A925A2}" dt="2023-01-31T00:15:41.825" v="258" actId="20577"/>
          <ac:spMkLst>
            <pc:docMk/>
            <pc:sldMk cId="2118840640" sldId="915"/>
            <ac:spMk id="4" creationId="{42976443-09FD-A3CD-53B6-73E688105A46}"/>
          </ac:spMkLst>
        </pc:spChg>
        <pc:picChg chg="add mod">
          <ac:chgData name="RAFAEL MAURICIO ALARCON GUERRERO" userId="ebf195cf-3167-4dad-9034-0b11ce02c091" providerId="ADAL" clId="{510F16FB-6DB6-8E46-97B0-03E543A925A2}" dt="2023-01-31T00:15:48.326" v="260" actId="1076"/>
          <ac:picMkLst>
            <pc:docMk/>
            <pc:sldMk cId="2118840640" sldId="915"/>
            <ac:picMk id="3" creationId="{CE291060-35BF-62A1-BF1F-0C9E3D14FEE4}"/>
          </ac:picMkLst>
        </pc:picChg>
      </pc:sldChg>
      <pc:sldChg chg="addSp modSp mod">
        <pc:chgData name="RAFAEL MAURICIO ALARCON GUERRERO" userId="ebf195cf-3167-4dad-9034-0b11ce02c091" providerId="ADAL" clId="{510F16FB-6DB6-8E46-97B0-03E543A925A2}" dt="2023-01-31T00:16:27.420" v="313" actId="20577"/>
        <pc:sldMkLst>
          <pc:docMk/>
          <pc:sldMk cId="3776916500" sldId="916"/>
        </pc:sldMkLst>
        <pc:spChg chg="add mod">
          <ac:chgData name="RAFAEL MAURICIO ALARCON GUERRERO" userId="ebf195cf-3167-4dad-9034-0b11ce02c091" providerId="ADAL" clId="{510F16FB-6DB6-8E46-97B0-03E543A925A2}" dt="2023-01-31T00:16:27.420" v="313" actId="20577"/>
          <ac:spMkLst>
            <pc:docMk/>
            <pc:sldMk cId="3776916500" sldId="916"/>
            <ac:spMk id="4" creationId="{80417DB2-445D-EB84-9224-81CA9A97177C}"/>
          </ac:spMkLst>
        </pc:spChg>
        <pc:picChg chg="add mod">
          <ac:chgData name="RAFAEL MAURICIO ALARCON GUERRERO" userId="ebf195cf-3167-4dad-9034-0b11ce02c091" providerId="ADAL" clId="{510F16FB-6DB6-8E46-97B0-03E543A925A2}" dt="2023-01-31T00:16:02.537" v="264" actId="1076"/>
          <ac:picMkLst>
            <pc:docMk/>
            <pc:sldMk cId="3776916500" sldId="916"/>
            <ac:picMk id="3" creationId="{55F5B3F2-8298-D09E-4C6E-3174BF1D1B29}"/>
          </ac:picMkLst>
        </pc:picChg>
      </pc:sldChg>
      <pc:sldChg chg="addSp modSp mod">
        <pc:chgData name="RAFAEL MAURICIO ALARCON GUERRERO" userId="ebf195cf-3167-4dad-9034-0b11ce02c091" providerId="ADAL" clId="{510F16FB-6DB6-8E46-97B0-03E543A925A2}" dt="2023-01-31T00:11:15.217" v="177" actId="14100"/>
        <pc:sldMkLst>
          <pc:docMk/>
          <pc:sldMk cId="1576795103" sldId="917"/>
        </pc:sldMkLst>
        <pc:picChg chg="add mod">
          <ac:chgData name="RAFAEL MAURICIO ALARCON GUERRERO" userId="ebf195cf-3167-4dad-9034-0b11ce02c091" providerId="ADAL" clId="{510F16FB-6DB6-8E46-97B0-03E543A925A2}" dt="2023-01-31T00:11:15.217" v="177" actId="14100"/>
          <ac:picMkLst>
            <pc:docMk/>
            <pc:sldMk cId="1576795103" sldId="917"/>
            <ac:picMk id="3" creationId="{FA5D99C6-D2A2-2C33-4A84-A450F63BADE2}"/>
          </ac:picMkLst>
        </pc:picChg>
      </pc:sldChg>
      <pc:sldChg chg="addSp modSp mod">
        <pc:chgData name="RAFAEL MAURICIO ALARCON GUERRERO" userId="ebf195cf-3167-4dad-9034-0b11ce02c091" providerId="ADAL" clId="{510F16FB-6DB6-8E46-97B0-03E543A925A2}" dt="2023-01-31T00:10:20.742" v="174" actId="1076"/>
        <pc:sldMkLst>
          <pc:docMk/>
          <pc:sldMk cId="3278102571" sldId="918"/>
        </pc:sldMkLst>
        <pc:picChg chg="add mod">
          <ac:chgData name="RAFAEL MAURICIO ALARCON GUERRERO" userId="ebf195cf-3167-4dad-9034-0b11ce02c091" providerId="ADAL" clId="{510F16FB-6DB6-8E46-97B0-03E543A925A2}" dt="2023-01-31T00:10:20.742" v="174" actId="1076"/>
          <ac:picMkLst>
            <pc:docMk/>
            <pc:sldMk cId="3278102571" sldId="918"/>
            <ac:picMk id="3" creationId="{745A7C2A-841E-0744-36E5-80BBA601C430}"/>
          </ac:picMkLst>
        </pc:picChg>
      </pc:sldChg>
    </pc:docChg>
  </pc:docChgLst>
  <pc:docChgLst>
    <pc:chgData name="RAFAEL MAURICIO ALARCON GUERRERO" userId="S::rmalarcon@educacionbogota.edu.co::ebf195cf-3167-4dad-9034-0b11ce02c091" providerId="AD" clId="Web-{FB8300A9-79BE-821A-EA5E-FA45FB04AC11}"/>
    <pc:docChg chg="modSld">
      <pc:chgData name="RAFAEL MAURICIO ALARCON GUERRERO" userId="S::rmalarcon@educacionbogota.edu.co::ebf195cf-3167-4dad-9034-0b11ce02c091" providerId="AD" clId="Web-{FB8300A9-79BE-821A-EA5E-FA45FB04AC11}" dt="2022-02-14T17:18:48.319" v="18" actId="1076"/>
      <pc:docMkLst>
        <pc:docMk/>
      </pc:docMkLst>
      <pc:sldChg chg="addSp modSp">
        <pc:chgData name="RAFAEL MAURICIO ALARCON GUERRERO" userId="S::rmalarcon@educacionbogota.edu.co::ebf195cf-3167-4dad-9034-0b11ce02c091" providerId="AD" clId="Web-{FB8300A9-79BE-821A-EA5E-FA45FB04AC11}" dt="2022-02-14T17:18:48.319" v="18" actId="1076"/>
        <pc:sldMkLst>
          <pc:docMk/>
          <pc:sldMk cId="501558252" sldId="936"/>
        </pc:sldMkLst>
        <pc:picChg chg="add mod">
          <ac:chgData name="RAFAEL MAURICIO ALARCON GUERRERO" userId="S::rmalarcon@educacionbogota.edu.co::ebf195cf-3167-4dad-9034-0b11ce02c091" providerId="AD" clId="Web-{FB8300A9-79BE-821A-EA5E-FA45FB04AC11}" dt="2022-02-14T17:18:48.319" v="18" actId="1076"/>
          <ac:picMkLst>
            <pc:docMk/>
            <pc:sldMk cId="501558252" sldId="936"/>
            <ac:picMk id="2" creationId="{43F3305E-8E21-4DD1-AD73-B7F40D463E09}"/>
          </ac:picMkLst>
        </pc:picChg>
        <pc:picChg chg="add mod ord">
          <ac:chgData name="RAFAEL MAURICIO ALARCON GUERRERO" userId="S::rmalarcon@educacionbogota.edu.co::ebf195cf-3167-4dad-9034-0b11ce02c091" providerId="AD" clId="Web-{FB8300A9-79BE-821A-EA5E-FA45FB04AC11}" dt="2022-02-14T17:18:45.475" v="17"/>
          <ac:picMkLst>
            <pc:docMk/>
            <pc:sldMk cId="501558252" sldId="936"/>
            <ac:picMk id="3" creationId="{9F780511-231C-465C-AFC2-F60E5FACF96D}"/>
          </ac:picMkLst>
        </pc:picChg>
      </pc:sldChg>
      <pc:sldChg chg="addSp modSp">
        <pc:chgData name="RAFAEL MAURICIO ALARCON GUERRERO" userId="S::rmalarcon@educacionbogota.edu.co::ebf195cf-3167-4dad-9034-0b11ce02c091" providerId="AD" clId="Web-{FB8300A9-79BE-821A-EA5E-FA45FB04AC11}" dt="2022-02-14T17:15:22.469" v="7" actId="14100"/>
        <pc:sldMkLst>
          <pc:docMk/>
          <pc:sldMk cId="620117052" sldId="939"/>
        </pc:sldMkLst>
        <pc:picChg chg="add mod">
          <ac:chgData name="RAFAEL MAURICIO ALARCON GUERRERO" userId="S::rmalarcon@educacionbogota.edu.co::ebf195cf-3167-4dad-9034-0b11ce02c091" providerId="AD" clId="Web-{FB8300A9-79BE-821A-EA5E-FA45FB04AC11}" dt="2022-02-14T17:14:59.265" v="2" actId="1076"/>
          <ac:picMkLst>
            <pc:docMk/>
            <pc:sldMk cId="620117052" sldId="939"/>
            <ac:picMk id="2" creationId="{27394CFA-F0DA-4E75-8951-FB72AD900004}"/>
          </ac:picMkLst>
        </pc:picChg>
        <pc:picChg chg="add mod">
          <ac:chgData name="RAFAEL MAURICIO ALARCON GUERRERO" userId="S::rmalarcon@educacionbogota.edu.co::ebf195cf-3167-4dad-9034-0b11ce02c091" providerId="AD" clId="Web-{FB8300A9-79BE-821A-EA5E-FA45FB04AC11}" dt="2022-02-14T17:15:22.469" v="7" actId="14100"/>
          <ac:picMkLst>
            <pc:docMk/>
            <pc:sldMk cId="620117052" sldId="939"/>
            <ac:picMk id="5" creationId="{813FC114-EF34-453B-B9E7-4A4DD98C6068}"/>
          </ac:picMkLst>
        </pc:picChg>
      </pc:sldChg>
    </pc:docChg>
  </pc:docChgLst>
  <pc:docChgLst>
    <pc:chgData name="RAFAEL MAURICIO ALARCON GUERRERO" userId="S::rmalarcon@educacionbogota.edu.co::ebf195cf-3167-4dad-9034-0b11ce02c091" providerId="AD" clId="Web-{A9115AF8-05A2-D9E2-38D2-17EF4CE00D40}"/>
    <pc:docChg chg="modSld">
      <pc:chgData name="RAFAEL MAURICIO ALARCON GUERRERO" userId="S::rmalarcon@educacionbogota.edu.co::ebf195cf-3167-4dad-9034-0b11ce02c091" providerId="AD" clId="Web-{A9115AF8-05A2-D9E2-38D2-17EF4CE00D40}" dt="2021-03-11T18:40:06.899" v="0" actId="20577"/>
      <pc:docMkLst>
        <pc:docMk/>
      </pc:docMkLst>
      <pc:sldChg chg="modSp">
        <pc:chgData name="RAFAEL MAURICIO ALARCON GUERRERO" userId="S::rmalarcon@educacionbogota.edu.co::ebf195cf-3167-4dad-9034-0b11ce02c091" providerId="AD" clId="Web-{A9115AF8-05A2-D9E2-38D2-17EF4CE00D40}" dt="2021-03-11T18:40:06.899" v="0" actId="20577"/>
        <pc:sldMkLst>
          <pc:docMk/>
          <pc:sldMk cId="1953982275" sldId="491"/>
        </pc:sldMkLst>
        <pc:spChg chg="mod">
          <ac:chgData name="RAFAEL MAURICIO ALARCON GUERRERO" userId="S::rmalarcon@educacionbogota.edu.co::ebf195cf-3167-4dad-9034-0b11ce02c091" providerId="AD" clId="Web-{A9115AF8-05A2-D9E2-38D2-17EF4CE00D40}" dt="2021-03-11T18:40:06.899" v="0" actId="20577"/>
          <ac:spMkLst>
            <pc:docMk/>
            <pc:sldMk cId="1953982275" sldId="491"/>
            <ac:spMk id="9" creationId="{51D93FC5-2166-774B-86BB-CD7D7BAD897E}"/>
          </ac:spMkLst>
        </pc:spChg>
      </pc:sldChg>
    </pc:docChg>
  </pc:docChgLst>
  <pc:docChgLst>
    <pc:chgData name="RAFAEL MAURICIO ALARCON GUERRERO" userId="S::rmalarcon@educacionbogota.edu.co::ebf195cf-3167-4dad-9034-0b11ce02c091" providerId="AD" clId="Web-{8BC09336-B980-8872-448B-AD1948A9DFF1}"/>
    <pc:docChg chg="addSld modSld">
      <pc:chgData name="RAFAEL MAURICIO ALARCON GUERRERO" userId="S::rmalarcon@educacionbogota.edu.co::ebf195cf-3167-4dad-9034-0b11ce02c091" providerId="AD" clId="Web-{8BC09336-B980-8872-448B-AD1948A9DFF1}" dt="2021-08-10T15:51:38.695" v="11" actId="20577"/>
      <pc:docMkLst>
        <pc:docMk/>
      </pc:docMkLst>
      <pc:sldChg chg="modSp">
        <pc:chgData name="RAFAEL MAURICIO ALARCON GUERRERO" userId="S::rmalarcon@educacionbogota.edu.co::ebf195cf-3167-4dad-9034-0b11ce02c091" providerId="AD" clId="Web-{8BC09336-B980-8872-448B-AD1948A9DFF1}" dt="2021-08-10T15:51:38.695" v="11" actId="20577"/>
        <pc:sldMkLst>
          <pc:docMk/>
          <pc:sldMk cId="3944518199" sldId="770"/>
        </pc:sldMkLst>
        <pc:spChg chg="mod">
          <ac:chgData name="RAFAEL MAURICIO ALARCON GUERRERO" userId="S::rmalarcon@educacionbogota.edu.co::ebf195cf-3167-4dad-9034-0b11ce02c091" providerId="AD" clId="Web-{8BC09336-B980-8872-448B-AD1948A9DFF1}" dt="2021-08-10T15:51:38.695" v="11" actId="20577"/>
          <ac:spMkLst>
            <pc:docMk/>
            <pc:sldMk cId="3944518199" sldId="770"/>
            <ac:spMk id="9" creationId="{51D93FC5-2166-774B-86BB-CD7D7BAD897E}"/>
          </ac:spMkLst>
        </pc:spChg>
      </pc:sldChg>
      <pc:sldChg chg="add replId">
        <pc:chgData name="RAFAEL MAURICIO ALARCON GUERRERO" userId="S::rmalarcon@educacionbogota.edu.co::ebf195cf-3167-4dad-9034-0b11ce02c091" providerId="AD" clId="Web-{8BC09336-B980-8872-448B-AD1948A9DFF1}" dt="2021-08-10T15:51:18.585" v="0"/>
        <pc:sldMkLst>
          <pc:docMk/>
          <pc:sldMk cId="1208092304" sldId="803"/>
        </pc:sldMkLst>
      </pc:sldChg>
    </pc:docChg>
  </pc:docChgLst>
  <pc:docChgLst>
    <pc:chgData name="RAFAEL MAURICIO ALARCON GUERRERO" userId="S::rmalarcon@educacionbogota.edu.co::ebf195cf-3167-4dad-9034-0b11ce02c091" providerId="AD" clId="Web-{865BF177-9D96-56D8-863E-8CEEEC6DDA3A}"/>
    <pc:docChg chg="addSld modSld">
      <pc:chgData name="RAFAEL MAURICIO ALARCON GUERRERO" userId="S::rmalarcon@educacionbogota.edu.co::ebf195cf-3167-4dad-9034-0b11ce02c091" providerId="AD" clId="Web-{865BF177-9D96-56D8-863E-8CEEEC6DDA3A}" dt="2022-02-14T17:09:24.268" v="385" actId="14100"/>
      <pc:docMkLst>
        <pc:docMk/>
      </pc:docMkLst>
      <pc:sldChg chg="delCm">
        <pc:chgData name="RAFAEL MAURICIO ALARCON GUERRERO" userId="S::rmalarcon@educacionbogota.edu.co::ebf195cf-3167-4dad-9034-0b11ce02c091" providerId="AD" clId="Web-{865BF177-9D96-56D8-863E-8CEEEC6DDA3A}" dt="2022-02-14T15:19:37.799" v="0"/>
        <pc:sldMkLst>
          <pc:docMk/>
          <pc:sldMk cId="3129546986" sldId="881"/>
        </pc:sldMkLst>
      </pc:sldChg>
      <pc:sldChg chg="delCm">
        <pc:chgData name="RAFAEL MAURICIO ALARCON GUERRERO" userId="S::rmalarcon@educacionbogota.edu.co::ebf195cf-3167-4dad-9034-0b11ce02c091" providerId="AD" clId="Web-{865BF177-9D96-56D8-863E-8CEEEC6DDA3A}" dt="2022-02-14T15:19:44.237" v="1"/>
        <pc:sldMkLst>
          <pc:docMk/>
          <pc:sldMk cId="676303404" sldId="902"/>
        </pc:sldMkLst>
      </pc:sldChg>
      <pc:sldChg chg="delCm">
        <pc:chgData name="RAFAEL MAURICIO ALARCON GUERRERO" userId="S::rmalarcon@educacionbogota.edu.co::ebf195cf-3167-4dad-9034-0b11ce02c091" providerId="AD" clId="Web-{865BF177-9D96-56D8-863E-8CEEEC6DDA3A}" dt="2022-02-14T15:25:45.031" v="28"/>
        <pc:sldMkLst>
          <pc:docMk/>
          <pc:sldMk cId="3569535167" sldId="906"/>
        </pc:sldMkLst>
      </pc:sldChg>
      <pc:sldChg chg="delSp modSp add replId">
        <pc:chgData name="RAFAEL MAURICIO ALARCON GUERRERO" userId="S::rmalarcon@educacionbogota.edu.co::ebf195cf-3167-4dad-9034-0b11ce02c091" providerId="AD" clId="Web-{865BF177-9D96-56D8-863E-8CEEEC6DDA3A}" dt="2022-02-14T16:56:35.151" v="352" actId="20577"/>
        <pc:sldMkLst>
          <pc:docMk/>
          <pc:sldMk cId="3633404436" sldId="926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6:56:35.151" v="352" actId="20577"/>
          <ac:spMkLst>
            <pc:docMk/>
            <pc:sldMk cId="3633404436" sldId="926"/>
            <ac:spMk id="11" creationId="{72B2AED6-4BDF-3D47-824B-F6D1B7DADC20}"/>
          </ac:spMkLst>
        </pc:spChg>
        <pc:picChg chg="del">
          <ac:chgData name="RAFAEL MAURICIO ALARCON GUERRERO" userId="S::rmalarcon@educacionbogota.edu.co::ebf195cf-3167-4dad-9034-0b11ce02c091" providerId="AD" clId="Web-{865BF177-9D96-56D8-863E-8CEEEC6DDA3A}" dt="2022-02-14T16:21:39.898" v="293"/>
          <ac:picMkLst>
            <pc:docMk/>
            <pc:sldMk cId="3633404436" sldId="926"/>
            <ac:picMk id="15" creationId="{2ACF815C-C0F1-5D42-8D5D-4D1E20091EA3}"/>
          </ac:picMkLst>
        </pc:picChg>
      </pc:sldChg>
      <pc:sldChg chg="addSp delSp modSp add replId">
        <pc:chgData name="RAFAEL MAURICIO ALARCON GUERRERO" userId="S::rmalarcon@educacionbogota.edu.co::ebf195cf-3167-4dad-9034-0b11ce02c091" providerId="AD" clId="Web-{865BF177-9D96-56D8-863E-8CEEEC6DDA3A}" dt="2022-02-14T16:56:29.760" v="351" actId="20577"/>
        <pc:sldMkLst>
          <pc:docMk/>
          <pc:sldMk cId="4213149805" sldId="927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6:56:29.760" v="351" actId="20577"/>
          <ac:spMkLst>
            <pc:docMk/>
            <pc:sldMk cId="4213149805" sldId="927"/>
            <ac:spMk id="11" creationId="{72B2AED6-4BDF-3D47-824B-F6D1B7DADC20}"/>
          </ac:spMkLst>
        </pc:spChg>
        <pc:picChg chg="del mod">
          <ac:chgData name="RAFAEL MAURICIO ALARCON GUERRERO" userId="S::rmalarcon@educacionbogota.edu.co::ebf195cf-3167-4dad-9034-0b11ce02c091" providerId="AD" clId="Web-{865BF177-9D96-56D8-863E-8CEEEC6DDA3A}" dt="2022-02-14T16:21:46.742" v="294"/>
          <ac:picMkLst>
            <pc:docMk/>
            <pc:sldMk cId="4213149805" sldId="927"/>
            <ac:picMk id="2" creationId="{00000000-0000-0000-0000-000000000000}"/>
          </ac:picMkLst>
        </pc:picChg>
        <pc:picChg chg="add mod ord">
          <ac:chgData name="RAFAEL MAURICIO ALARCON GUERRERO" userId="S::rmalarcon@educacionbogota.edu.co::ebf195cf-3167-4dad-9034-0b11ce02c091" providerId="AD" clId="Web-{865BF177-9D96-56D8-863E-8CEEEC6DDA3A}" dt="2022-02-14T16:52:00.752" v="337"/>
          <ac:picMkLst>
            <pc:docMk/>
            <pc:sldMk cId="4213149805" sldId="927"/>
            <ac:picMk id="2" creationId="{FFFC69B4-800C-470A-931C-B28EDB67ED73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6:21:47.617" v="295"/>
          <ac:picMkLst>
            <pc:docMk/>
            <pc:sldMk cId="4213149805" sldId="927"/>
            <ac:picMk id="3" creationId="{00000000-0000-0000-0000-000000000000}"/>
          </ac:picMkLst>
        </pc:picChg>
        <pc:picChg chg="add mod ord">
          <ac:chgData name="RAFAEL MAURICIO ALARCON GUERRERO" userId="S::rmalarcon@educacionbogota.edu.co::ebf195cf-3167-4dad-9034-0b11ce02c091" providerId="AD" clId="Web-{865BF177-9D96-56D8-863E-8CEEEC6DDA3A}" dt="2022-02-14T16:51:44.595" v="333"/>
          <ac:picMkLst>
            <pc:docMk/>
            <pc:sldMk cId="4213149805" sldId="927"/>
            <ac:picMk id="4" creationId="{17242EDB-A395-45A8-9131-AA6ADF5A217C}"/>
          </ac:picMkLst>
        </pc:picChg>
      </pc:sldChg>
      <pc:sldChg chg="addSp delSp modSp add replId">
        <pc:chgData name="RAFAEL MAURICIO ALARCON GUERRERO" userId="S::rmalarcon@educacionbogota.edu.co::ebf195cf-3167-4dad-9034-0b11ce02c091" providerId="AD" clId="Web-{865BF177-9D96-56D8-863E-8CEEEC6DDA3A}" dt="2022-02-14T16:56:22.041" v="349" actId="20577"/>
        <pc:sldMkLst>
          <pc:docMk/>
          <pc:sldMk cId="4005247888" sldId="928"/>
        </pc:sldMkLst>
        <pc:spChg chg="del">
          <ac:chgData name="RAFAEL MAURICIO ALARCON GUERRERO" userId="S::rmalarcon@educacionbogota.edu.co::ebf195cf-3167-4dad-9034-0b11ce02c091" providerId="AD" clId="Web-{865BF177-9D96-56D8-863E-8CEEEC6DDA3A}" dt="2022-02-14T16:21:32.647" v="292"/>
          <ac:spMkLst>
            <pc:docMk/>
            <pc:sldMk cId="4005247888" sldId="928"/>
            <ac:spMk id="3" creationId="{00000000-0000-0000-0000-000000000000}"/>
          </ac:spMkLst>
        </pc:spChg>
        <pc:spChg chg="add del mod">
          <ac:chgData name="RAFAEL MAURICIO ALARCON GUERRERO" userId="S::rmalarcon@educacionbogota.edu.co::ebf195cf-3167-4dad-9034-0b11ce02c091" providerId="AD" clId="Web-{865BF177-9D96-56D8-863E-8CEEEC6DDA3A}" dt="2022-02-14T16:22:45.431" v="308"/>
          <ac:spMkLst>
            <pc:docMk/>
            <pc:sldMk cId="4005247888" sldId="928"/>
            <ac:spMk id="5" creationId="{F9732663-C011-4180-A6C9-F607B454B5EE}"/>
          </ac:spMkLst>
        </pc:spChg>
        <pc:spChg chg="add mod">
          <ac:chgData name="RAFAEL MAURICIO ALARCON GUERRERO" userId="S::rmalarcon@educacionbogota.edu.co::ebf195cf-3167-4dad-9034-0b11ce02c091" providerId="AD" clId="Web-{865BF177-9D96-56D8-863E-8CEEEC6DDA3A}" dt="2022-02-14T16:25:21.092" v="319" actId="1076"/>
          <ac:spMkLst>
            <pc:docMk/>
            <pc:sldMk cId="4005247888" sldId="928"/>
            <ac:spMk id="8" creationId="{F1679017-B0D3-437C-9468-4B34C2724FBF}"/>
          </ac:spMkLst>
        </pc:spChg>
        <pc:spChg chg="mod">
          <ac:chgData name="RAFAEL MAURICIO ALARCON GUERRERO" userId="S::rmalarcon@educacionbogota.edu.co::ebf195cf-3167-4dad-9034-0b11ce02c091" providerId="AD" clId="Web-{865BF177-9D96-56D8-863E-8CEEEC6DDA3A}" dt="2022-02-14T16:56:22.041" v="349" actId="20577"/>
          <ac:spMkLst>
            <pc:docMk/>
            <pc:sldMk cId="4005247888" sldId="928"/>
            <ac:spMk id="11" creationId="{72B2AED6-4BDF-3D47-824B-F6D1B7DADC20}"/>
          </ac:spMkLst>
        </pc:spChg>
        <pc:picChg chg="add del mod">
          <ac:chgData name="RAFAEL MAURICIO ALARCON GUERRERO" userId="S::rmalarcon@educacionbogota.edu.co::ebf195cf-3167-4dad-9034-0b11ce02c091" providerId="AD" clId="Web-{865BF177-9D96-56D8-863E-8CEEEC6DDA3A}" dt="2022-02-14T16:22:16.946" v="301"/>
          <ac:picMkLst>
            <pc:docMk/>
            <pc:sldMk cId="4005247888" sldId="928"/>
            <ac:picMk id="2" creationId="{A5F122EE-E3D0-48B1-80A3-9B41CF3958AE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6:21:11.975" v="288"/>
          <ac:picMkLst>
            <pc:docMk/>
            <pc:sldMk cId="4005247888" sldId="928"/>
            <ac:picMk id="4" creationId="{00000000-0000-0000-0000-000000000000}"/>
          </ac:picMkLst>
        </pc:picChg>
        <pc:picChg chg="add mod">
          <ac:chgData name="RAFAEL MAURICIO ALARCON GUERRERO" userId="S::rmalarcon@educacionbogota.edu.co::ebf195cf-3167-4dad-9034-0b11ce02c091" providerId="AD" clId="Web-{865BF177-9D96-56D8-863E-8CEEEC6DDA3A}" dt="2022-02-14T16:24:25.356" v="315"/>
          <ac:picMkLst>
            <pc:docMk/>
            <pc:sldMk cId="4005247888" sldId="928"/>
            <ac:picMk id="6" creationId="{E5E39B83-9302-4987-BD86-2EA025E0B710}"/>
          </ac:picMkLst>
        </pc:picChg>
      </pc:sldChg>
      <pc:sldChg chg="delSp modSp add replId delAnim">
        <pc:chgData name="RAFAEL MAURICIO ALARCON GUERRERO" userId="S::rmalarcon@educacionbogota.edu.co::ebf195cf-3167-4dad-9034-0b11ce02c091" providerId="AD" clId="Web-{865BF177-9D96-56D8-863E-8CEEEC6DDA3A}" dt="2022-02-14T16:56:18.603" v="347" actId="20577"/>
        <pc:sldMkLst>
          <pc:docMk/>
          <pc:sldMk cId="1056789476" sldId="929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6:56:18.603" v="347" actId="20577"/>
          <ac:spMkLst>
            <pc:docMk/>
            <pc:sldMk cId="1056789476" sldId="929"/>
            <ac:spMk id="11" creationId="{72B2AED6-4BDF-3D47-824B-F6D1B7DADC20}"/>
          </ac:spMkLst>
        </pc:spChg>
        <pc:picChg chg="del">
          <ac:chgData name="RAFAEL MAURICIO ALARCON GUERRERO" userId="S::rmalarcon@educacionbogota.edu.co::ebf195cf-3167-4dad-9034-0b11ce02c091" providerId="AD" clId="Web-{865BF177-9D96-56D8-863E-8CEEEC6DDA3A}" dt="2022-02-14T15:25:12.983" v="25"/>
          <ac:picMkLst>
            <pc:docMk/>
            <pc:sldMk cId="1056789476" sldId="929"/>
            <ac:picMk id="3" creationId="{00000000-0000-0000-0000-000000000000}"/>
          </ac:picMkLst>
        </pc:picChg>
      </pc:sldChg>
      <pc:sldChg chg="addSp delSp modSp add replId">
        <pc:chgData name="RAFAEL MAURICIO ALARCON GUERRERO" userId="S::rmalarcon@educacionbogota.edu.co::ebf195cf-3167-4dad-9034-0b11ce02c091" providerId="AD" clId="Web-{865BF177-9D96-56D8-863E-8CEEEC6DDA3A}" dt="2022-02-14T16:56:18.557" v="346" actId="20577"/>
        <pc:sldMkLst>
          <pc:docMk/>
          <pc:sldMk cId="489564760" sldId="930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6:56:18.557" v="346" actId="20577"/>
          <ac:spMkLst>
            <pc:docMk/>
            <pc:sldMk cId="489564760" sldId="930"/>
            <ac:spMk id="11" creationId="{72B2AED6-4BDF-3D47-824B-F6D1B7DADC20}"/>
          </ac:spMkLst>
        </pc:spChg>
        <pc:picChg chg="del">
          <ac:chgData name="RAFAEL MAURICIO ALARCON GUERRERO" userId="S::rmalarcon@educacionbogota.edu.co::ebf195cf-3167-4dad-9034-0b11ce02c091" providerId="AD" clId="Web-{865BF177-9D96-56D8-863E-8CEEEC6DDA3A}" dt="2022-02-14T15:25:26.686" v="27"/>
          <ac:picMkLst>
            <pc:docMk/>
            <pc:sldMk cId="489564760" sldId="930"/>
            <ac:picMk id="2" creationId="{00000000-0000-0000-0000-000000000000}"/>
          </ac:picMkLst>
        </pc:picChg>
        <pc:picChg chg="add mod">
          <ac:chgData name="RAFAEL MAURICIO ALARCON GUERRERO" userId="S::rmalarcon@educacionbogota.edu.co::ebf195cf-3167-4dad-9034-0b11ce02c091" providerId="AD" clId="Web-{865BF177-9D96-56D8-863E-8CEEEC6DDA3A}" dt="2022-02-14T16:55:22.914" v="341" actId="1076"/>
          <ac:picMkLst>
            <pc:docMk/>
            <pc:sldMk cId="489564760" sldId="930"/>
            <ac:picMk id="2" creationId="{E7D42700-A88B-4D8A-9C3D-60EED70D98E4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5:25:24.545" v="26"/>
          <ac:picMkLst>
            <pc:docMk/>
            <pc:sldMk cId="489564760" sldId="930"/>
            <ac:picMk id="13" creationId="{00000000-0000-0000-0000-000000000000}"/>
          </ac:picMkLst>
        </pc:picChg>
      </pc:sldChg>
      <pc:sldChg chg="addSp delSp modSp add replId">
        <pc:chgData name="RAFAEL MAURICIO ALARCON GUERRERO" userId="S::rmalarcon@educacionbogota.edu.co::ebf195cf-3167-4dad-9034-0b11ce02c091" providerId="AD" clId="Web-{865BF177-9D96-56D8-863E-8CEEEC6DDA3A}" dt="2022-02-14T16:55:58.259" v="343" actId="20577"/>
        <pc:sldMkLst>
          <pc:docMk/>
          <pc:sldMk cId="4025206325" sldId="931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6:55:58.259" v="343" actId="20577"/>
          <ac:spMkLst>
            <pc:docMk/>
            <pc:sldMk cId="4025206325" sldId="931"/>
            <ac:spMk id="11" creationId="{72B2AED6-4BDF-3D47-824B-F6D1B7DADC20}"/>
          </ac:spMkLst>
        </pc:spChg>
        <pc:picChg chg="del">
          <ac:chgData name="RAFAEL MAURICIO ALARCON GUERRERO" userId="S::rmalarcon@educacionbogota.edu.co::ebf195cf-3167-4dad-9034-0b11ce02c091" providerId="AD" clId="Web-{865BF177-9D96-56D8-863E-8CEEEC6DDA3A}" dt="2022-02-14T16:12:28.770" v="242"/>
          <ac:picMkLst>
            <pc:docMk/>
            <pc:sldMk cId="4025206325" sldId="931"/>
            <ac:picMk id="2" creationId="{00000000-0000-0000-0000-000000000000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6:12:45.349" v="250"/>
          <ac:picMkLst>
            <pc:docMk/>
            <pc:sldMk cId="4025206325" sldId="931"/>
            <ac:picMk id="3" creationId="{00000000-0000-0000-0000-000000000000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6:12:44.287" v="249"/>
          <ac:picMkLst>
            <pc:docMk/>
            <pc:sldMk cId="4025206325" sldId="931"/>
            <ac:picMk id="4" creationId="{00000000-0000-0000-0000-000000000000}"/>
          </ac:picMkLst>
        </pc:picChg>
        <pc:picChg chg="add mod ord">
          <ac:chgData name="RAFAEL MAURICIO ALARCON GUERRERO" userId="S::rmalarcon@educacionbogota.edu.co::ebf195cf-3167-4dad-9034-0b11ce02c091" providerId="AD" clId="Web-{865BF177-9D96-56D8-863E-8CEEEC6DDA3A}" dt="2022-02-14T16:15:38.886" v="272" actId="1076"/>
          <ac:picMkLst>
            <pc:docMk/>
            <pc:sldMk cId="4025206325" sldId="931"/>
            <ac:picMk id="5" creationId="{1D3CB738-0F07-4C0F-8748-9FFEB3419F31}"/>
          </ac:picMkLst>
        </pc:picChg>
        <pc:picChg chg="add mod modCrop">
          <ac:chgData name="RAFAEL MAURICIO ALARCON GUERRERO" userId="S::rmalarcon@educacionbogota.edu.co::ebf195cf-3167-4dad-9034-0b11ce02c091" providerId="AD" clId="Web-{865BF177-9D96-56D8-863E-8CEEEC6DDA3A}" dt="2022-02-14T16:15:36.933" v="271" actId="1076"/>
          <ac:picMkLst>
            <pc:docMk/>
            <pc:sldMk cId="4025206325" sldId="931"/>
            <ac:picMk id="6" creationId="{2728BFA1-E84D-4CC4-AC9E-5E9E61991906}"/>
          </ac:picMkLst>
        </pc:picChg>
        <pc:picChg chg="add mod">
          <ac:chgData name="RAFAEL MAURICIO ALARCON GUERRERO" userId="S::rmalarcon@educacionbogota.edu.co::ebf195cf-3167-4dad-9034-0b11ce02c091" providerId="AD" clId="Web-{865BF177-9D96-56D8-863E-8CEEEC6DDA3A}" dt="2022-02-14T16:15:34.401" v="270" actId="1076"/>
          <ac:picMkLst>
            <pc:docMk/>
            <pc:sldMk cId="4025206325" sldId="931"/>
            <ac:picMk id="8" creationId="{3880CB87-6062-43CB-846C-33A5C070F6FB}"/>
          </ac:picMkLst>
        </pc:picChg>
        <pc:picChg chg="add del mod">
          <ac:chgData name="RAFAEL MAURICIO ALARCON GUERRERO" userId="S::rmalarcon@educacionbogota.edu.co::ebf195cf-3167-4dad-9034-0b11ce02c091" providerId="AD" clId="Web-{865BF177-9D96-56D8-863E-8CEEEC6DDA3A}" dt="2022-02-14T16:17:36.905" v="276"/>
          <ac:picMkLst>
            <pc:docMk/>
            <pc:sldMk cId="4025206325" sldId="931"/>
            <ac:picMk id="13" creationId="{8A5882E2-F086-4F36-8BF2-7FDD42520A05}"/>
          </ac:picMkLst>
        </pc:picChg>
      </pc:sldChg>
      <pc:sldChg chg="addSp delSp modSp add replId">
        <pc:chgData name="RAFAEL MAURICIO ALARCON GUERRERO" userId="S::rmalarcon@educacionbogota.edu.co::ebf195cf-3167-4dad-9034-0b11ce02c091" providerId="AD" clId="Web-{865BF177-9D96-56D8-863E-8CEEEC6DDA3A}" dt="2022-02-14T16:55:49.431" v="342" actId="20577"/>
        <pc:sldMkLst>
          <pc:docMk/>
          <pc:sldMk cId="3313082405" sldId="932"/>
        </pc:sldMkLst>
        <pc:spChg chg="del">
          <ac:chgData name="RAFAEL MAURICIO ALARCON GUERRERO" userId="S::rmalarcon@educacionbogota.edu.co::ebf195cf-3167-4dad-9034-0b11ce02c091" providerId="AD" clId="Web-{865BF177-9D96-56D8-863E-8CEEEC6DDA3A}" dt="2022-02-14T15:40:25.421" v="184"/>
          <ac:spMkLst>
            <pc:docMk/>
            <pc:sldMk cId="3313082405" sldId="932"/>
            <ac:spMk id="2" creationId="{00000000-0000-0000-0000-000000000000}"/>
          </ac:spMkLst>
        </pc:spChg>
        <pc:spChg chg="del mod">
          <ac:chgData name="RAFAEL MAURICIO ALARCON GUERRERO" userId="S::rmalarcon@educacionbogota.edu.co::ebf195cf-3167-4dad-9034-0b11ce02c091" providerId="AD" clId="Web-{865BF177-9D96-56D8-863E-8CEEEC6DDA3A}" dt="2022-02-14T15:40:29.593" v="186"/>
          <ac:spMkLst>
            <pc:docMk/>
            <pc:sldMk cId="3313082405" sldId="932"/>
            <ac:spMk id="3" creationId="{00000000-0000-0000-0000-000000000000}"/>
          </ac:spMkLst>
        </pc:spChg>
        <pc:spChg chg="add mod">
          <ac:chgData name="RAFAEL MAURICIO ALARCON GUERRERO" userId="S::rmalarcon@educacionbogota.edu.co::ebf195cf-3167-4dad-9034-0b11ce02c091" providerId="AD" clId="Web-{865BF177-9D96-56D8-863E-8CEEEC6DDA3A}" dt="2022-02-14T15:41:58.939" v="205" actId="1076"/>
          <ac:spMkLst>
            <pc:docMk/>
            <pc:sldMk cId="3313082405" sldId="932"/>
            <ac:spMk id="5" creationId="{C5B75690-82B7-4595-880D-525334AFCE23}"/>
          </ac:spMkLst>
        </pc:spChg>
        <pc:spChg chg="add mod">
          <ac:chgData name="RAFAEL MAURICIO ALARCON GUERRERO" userId="S::rmalarcon@educacionbogota.edu.co::ebf195cf-3167-4dad-9034-0b11ce02c091" providerId="AD" clId="Web-{865BF177-9D96-56D8-863E-8CEEEC6DDA3A}" dt="2022-02-14T15:42:21.768" v="240" actId="1076"/>
          <ac:spMkLst>
            <pc:docMk/>
            <pc:sldMk cId="3313082405" sldId="932"/>
            <ac:spMk id="6" creationId="{991B19EC-7099-4E8F-93C3-90A6CE0A0D92}"/>
          </ac:spMkLst>
        </pc:spChg>
        <pc:spChg chg="mod">
          <ac:chgData name="RAFAEL MAURICIO ALARCON GUERRERO" userId="S::rmalarcon@educacionbogota.edu.co::ebf195cf-3167-4dad-9034-0b11ce02c091" providerId="AD" clId="Web-{865BF177-9D96-56D8-863E-8CEEEC6DDA3A}" dt="2022-02-14T16:55:49.431" v="342" actId="20577"/>
          <ac:spMkLst>
            <pc:docMk/>
            <pc:sldMk cId="3313082405" sldId="932"/>
            <ac:spMk id="11" creationId="{72B2AED6-4BDF-3D47-824B-F6D1B7DADC20}"/>
          </ac:spMkLst>
        </pc:spChg>
        <pc:picChg chg="add mod ord">
          <ac:chgData name="RAFAEL MAURICIO ALARCON GUERRERO" userId="S::rmalarcon@educacionbogota.edu.co::ebf195cf-3167-4dad-9034-0b11ce02c091" providerId="AD" clId="Web-{865BF177-9D96-56D8-863E-8CEEEC6DDA3A}" dt="2022-02-14T15:40:50.453" v="193" actId="1076"/>
          <ac:picMkLst>
            <pc:docMk/>
            <pc:sldMk cId="3313082405" sldId="932"/>
            <ac:picMk id="4" creationId="{E4825B1D-7D2C-48F3-BC94-214F0DD4A634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5:40:22.905" v="183"/>
          <ac:picMkLst>
            <pc:docMk/>
            <pc:sldMk cId="3313082405" sldId="932"/>
            <ac:picMk id="4098" creationId="{00000000-0000-0000-0000-000000000000}"/>
          </ac:picMkLst>
        </pc:picChg>
      </pc:sldChg>
      <pc:sldChg chg="addSp delSp modSp add replId">
        <pc:chgData name="RAFAEL MAURICIO ALARCON GUERRERO" userId="S::rmalarcon@educacionbogota.edu.co::ebf195cf-3167-4dad-9034-0b11ce02c091" providerId="AD" clId="Web-{865BF177-9D96-56D8-863E-8CEEEC6DDA3A}" dt="2022-02-14T15:29:25.335" v="39" actId="20577"/>
        <pc:sldMkLst>
          <pc:docMk/>
          <pc:sldMk cId="968669903" sldId="933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5:29:25.335" v="39" actId="20577"/>
          <ac:spMkLst>
            <pc:docMk/>
            <pc:sldMk cId="968669903" sldId="933"/>
            <ac:spMk id="11" creationId="{72B2AED6-4BDF-3D47-824B-F6D1B7DADC20}"/>
          </ac:spMkLst>
        </pc:spChg>
        <pc:picChg chg="add mod">
          <ac:chgData name="RAFAEL MAURICIO ALARCON GUERRERO" userId="S::rmalarcon@educacionbogota.edu.co::ebf195cf-3167-4dad-9034-0b11ce02c091" providerId="AD" clId="Web-{865BF177-9D96-56D8-863E-8CEEEC6DDA3A}" dt="2022-02-14T15:29:20.304" v="37"/>
          <ac:picMkLst>
            <pc:docMk/>
            <pc:sldMk cId="968669903" sldId="933"/>
            <ac:picMk id="2" creationId="{AEDBB4CC-8E73-41A0-A338-E8D6900685BF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5:25:08.779" v="24"/>
          <ac:picMkLst>
            <pc:docMk/>
            <pc:sldMk cId="968669903" sldId="933"/>
            <ac:picMk id="3074" creationId="{00000000-0000-0000-0000-000000000000}"/>
          </ac:picMkLst>
        </pc:picChg>
      </pc:sldChg>
      <pc:sldChg chg="modSp add replId">
        <pc:chgData name="RAFAEL MAURICIO ALARCON GUERRERO" userId="S::rmalarcon@educacionbogota.edu.co::ebf195cf-3167-4dad-9034-0b11ce02c091" providerId="AD" clId="Web-{865BF177-9D96-56D8-863E-8CEEEC6DDA3A}" dt="2022-02-14T15:25:04.889" v="23" actId="20577"/>
        <pc:sldMkLst>
          <pc:docMk/>
          <pc:sldMk cId="2916923865" sldId="934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5:25:04.889" v="23" actId="20577"/>
          <ac:spMkLst>
            <pc:docMk/>
            <pc:sldMk cId="2916923865" sldId="934"/>
            <ac:spMk id="2" creationId="{0D333089-5CA7-A54C-9CA6-6D3A81332B6A}"/>
          </ac:spMkLst>
        </pc:spChg>
      </pc:sldChg>
      <pc:sldChg chg="delSp modSp add replId">
        <pc:chgData name="RAFAEL MAURICIO ALARCON GUERRERO" userId="S::rmalarcon@educacionbogota.edu.co::ebf195cf-3167-4dad-9034-0b11ce02c091" providerId="AD" clId="Web-{865BF177-9D96-56D8-863E-8CEEEC6DDA3A}" dt="2022-02-14T16:59:48.438" v="355" actId="20577"/>
        <pc:sldMkLst>
          <pc:docMk/>
          <pc:sldMk cId="763512997" sldId="935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6:59:48.438" v="355" actId="20577"/>
          <ac:spMkLst>
            <pc:docMk/>
            <pc:sldMk cId="763512997" sldId="935"/>
            <ac:spMk id="11" creationId="{72B2AED6-4BDF-3D47-824B-F6D1B7DADC20}"/>
          </ac:spMkLst>
        </pc:spChg>
        <pc:spChg chg="del">
          <ac:chgData name="RAFAEL MAURICIO ALARCON GUERRERO" userId="S::rmalarcon@educacionbogota.edu.co::ebf195cf-3167-4dad-9034-0b11ce02c091" providerId="AD" clId="Web-{865BF177-9D96-56D8-863E-8CEEEC6DDA3A}" dt="2022-02-14T16:59:40.500" v="354"/>
          <ac:spMkLst>
            <pc:docMk/>
            <pc:sldMk cId="763512997" sldId="935"/>
            <ac:spMk id="15" creationId="{00000000-0000-0000-0000-000000000000}"/>
          </ac:spMkLst>
        </pc:spChg>
        <pc:picChg chg="del">
          <ac:chgData name="RAFAEL MAURICIO ALARCON GUERRERO" userId="S::rmalarcon@educacionbogota.edu.co::ebf195cf-3167-4dad-9034-0b11ce02c091" providerId="AD" clId="Web-{865BF177-9D96-56D8-863E-8CEEEC6DDA3A}" dt="2022-02-14T16:59:37.094" v="353"/>
          <ac:picMkLst>
            <pc:docMk/>
            <pc:sldMk cId="763512997" sldId="935"/>
            <ac:picMk id="14" creationId="{00000000-0000-0000-0000-000000000000}"/>
          </ac:picMkLst>
        </pc:picChg>
      </pc:sldChg>
      <pc:sldChg chg="delSp modSp add replId">
        <pc:chgData name="RAFAEL MAURICIO ALARCON GUERRERO" userId="S::rmalarcon@educacionbogota.edu.co::ebf195cf-3167-4dad-9034-0b11ce02c091" providerId="AD" clId="Web-{865BF177-9D96-56D8-863E-8CEEEC6DDA3A}" dt="2022-02-14T16:59:57.126" v="358"/>
        <pc:sldMkLst>
          <pc:docMk/>
          <pc:sldMk cId="501558252" sldId="936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6:59:54.001" v="356" actId="20577"/>
          <ac:spMkLst>
            <pc:docMk/>
            <pc:sldMk cId="501558252" sldId="936"/>
            <ac:spMk id="11" creationId="{72B2AED6-4BDF-3D47-824B-F6D1B7DADC20}"/>
          </ac:spMkLst>
        </pc:spChg>
        <pc:picChg chg="del">
          <ac:chgData name="RAFAEL MAURICIO ALARCON GUERRERO" userId="S::rmalarcon@educacionbogota.edu.co::ebf195cf-3167-4dad-9034-0b11ce02c091" providerId="AD" clId="Web-{865BF177-9D96-56D8-863E-8CEEEC6DDA3A}" dt="2022-02-14T16:59:56.251" v="357"/>
          <ac:picMkLst>
            <pc:docMk/>
            <pc:sldMk cId="501558252" sldId="936"/>
            <ac:picMk id="3" creationId="{00000000-0000-0000-0000-000000000000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6:59:57.126" v="358"/>
          <ac:picMkLst>
            <pc:docMk/>
            <pc:sldMk cId="501558252" sldId="936"/>
            <ac:picMk id="4" creationId="{00000000-0000-0000-0000-000000000000}"/>
          </ac:picMkLst>
        </pc:picChg>
      </pc:sldChg>
      <pc:sldChg chg="addSp delSp modSp add replId">
        <pc:chgData name="RAFAEL MAURICIO ALARCON GUERRERO" userId="S::rmalarcon@educacionbogota.edu.co::ebf195cf-3167-4dad-9034-0b11ce02c091" providerId="AD" clId="Web-{865BF177-9D96-56D8-863E-8CEEEC6DDA3A}" dt="2022-02-14T17:00:03.141" v="360" actId="20577"/>
        <pc:sldMkLst>
          <pc:docMk/>
          <pc:sldMk cId="4153389696" sldId="937"/>
        </pc:sldMkLst>
        <pc:spChg chg="del">
          <ac:chgData name="RAFAEL MAURICIO ALARCON GUERRERO" userId="S::rmalarcon@educacionbogota.edu.co::ebf195cf-3167-4dad-9034-0b11ce02c091" providerId="AD" clId="Web-{865BF177-9D96-56D8-863E-8CEEEC6DDA3A}" dt="2022-02-14T16:22:37.634" v="307"/>
          <ac:spMkLst>
            <pc:docMk/>
            <pc:sldMk cId="4153389696" sldId="937"/>
            <ac:spMk id="5" creationId="{00000000-0000-0000-0000-000000000000}"/>
          </ac:spMkLst>
        </pc:spChg>
        <pc:spChg chg="mod">
          <ac:chgData name="RAFAEL MAURICIO ALARCON GUERRERO" userId="S::rmalarcon@educacionbogota.edu.co::ebf195cf-3167-4dad-9034-0b11ce02c091" providerId="AD" clId="Web-{865BF177-9D96-56D8-863E-8CEEEC6DDA3A}" dt="2022-02-14T17:00:03.141" v="360" actId="20577"/>
          <ac:spMkLst>
            <pc:docMk/>
            <pc:sldMk cId="4153389696" sldId="937"/>
            <ac:spMk id="11" creationId="{72B2AED6-4BDF-3D47-824B-F6D1B7DADC20}"/>
          </ac:spMkLst>
        </pc:spChg>
        <pc:spChg chg="add">
          <ac:chgData name="RAFAEL MAURICIO ALARCON GUERRERO" userId="S::rmalarcon@educacionbogota.edu.co::ebf195cf-3167-4dad-9034-0b11ce02c091" providerId="AD" clId="Web-{865BF177-9D96-56D8-863E-8CEEEC6DDA3A}" dt="2022-02-14T16:22:49.525" v="309"/>
          <ac:spMkLst>
            <pc:docMk/>
            <pc:sldMk cId="4153389696" sldId="937"/>
            <ac:spMk id="13" creationId="{6D67793F-6541-4172-8100-418C327F2BFF}"/>
          </ac:spMkLst>
        </pc:spChg>
        <pc:picChg chg="add mod">
          <ac:chgData name="RAFAEL MAURICIO ALARCON GUERRERO" userId="S::rmalarcon@educacionbogota.edu.co::ebf195cf-3167-4dad-9034-0b11ce02c091" providerId="AD" clId="Web-{865BF177-9D96-56D8-863E-8CEEEC6DDA3A}" dt="2022-02-14T16:22:34.649" v="306" actId="14100"/>
          <ac:picMkLst>
            <pc:docMk/>
            <pc:sldMk cId="4153389696" sldId="937"/>
            <ac:picMk id="2" creationId="{E0355512-C637-4D89-8FCC-4A0C099FF8C5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6:22:22.571" v="302"/>
          <ac:picMkLst>
            <pc:docMk/>
            <pc:sldMk cId="4153389696" sldId="937"/>
            <ac:picMk id="4" creationId="{00000000-0000-0000-0000-000000000000}"/>
          </ac:picMkLst>
        </pc:picChg>
      </pc:sldChg>
      <pc:sldChg chg="delSp modSp add replId delAnim">
        <pc:chgData name="RAFAEL MAURICIO ALARCON GUERRERO" userId="S::rmalarcon@educacionbogota.edu.co::ebf195cf-3167-4dad-9034-0b11ce02c091" providerId="AD" clId="Web-{865BF177-9D96-56D8-863E-8CEEEC6DDA3A}" dt="2022-02-14T17:00:11.110" v="363" actId="20577"/>
        <pc:sldMkLst>
          <pc:docMk/>
          <pc:sldMk cId="2986901265" sldId="938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7:00:11.110" v="363" actId="20577"/>
          <ac:spMkLst>
            <pc:docMk/>
            <pc:sldMk cId="2986901265" sldId="938"/>
            <ac:spMk id="11" creationId="{72B2AED6-4BDF-3D47-824B-F6D1B7DADC20}"/>
          </ac:spMkLst>
        </pc:spChg>
        <pc:picChg chg="del">
          <ac:chgData name="RAFAEL MAURICIO ALARCON GUERRERO" userId="S::rmalarcon@educacionbogota.edu.co::ebf195cf-3167-4dad-9034-0b11ce02c091" providerId="AD" clId="Web-{865BF177-9D96-56D8-863E-8CEEEC6DDA3A}" dt="2022-02-14T17:00:07.782" v="361"/>
          <ac:picMkLst>
            <pc:docMk/>
            <pc:sldMk cId="2986901265" sldId="938"/>
            <ac:picMk id="3" creationId="{00000000-0000-0000-0000-000000000000}"/>
          </ac:picMkLst>
        </pc:picChg>
      </pc:sldChg>
      <pc:sldChg chg="addSp delSp modSp add replId">
        <pc:chgData name="RAFAEL MAURICIO ALARCON GUERRERO" userId="S::rmalarcon@educacionbogota.edu.co::ebf195cf-3167-4dad-9034-0b11ce02c091" providerId="AD" clId="Web-{865BF177-9D96-56D8-863E-8CEEEC6DDA3A}" dt="2022-02-14T17:09:24.268" v="385" actId="14100"/>
        <pc:sldMkLst>
          <pc:docMk/>
          <pc:sldMk cId="620117052" sldId="939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7:00:48.596" v="372" actId="20577"/>
          <ac:spMkLst>
            <pc:docMk/>
            <pc:sldMk cId="620117052" sldId="939"/>
            <ac:spMk id="11" creationId="{72B2AED6-4BDF-3D47-824B-F6D1B7DADC20}"/>
          </ac:spMkLst>
        </pc:spChg>
        <pc:picChg chg="del mod">
          <ac:chgData name="RAFAEL MAURICIO ALARCON GUERRERO" userId="S::rmalarcon@educacionbogota.edu.co::ebf195cf-3167-4dad-9034-0b11ce02c091" providerId="AD" clId="Web-{865BF177-9D96-56D8-863E-8CEEEC6DDA3A}" dt="2022-02-14T17:00:17.548" v="365"/>
          <ac:picMkLst>
            <pc:docMk/>
            <pc:sldMk cId="620117052" sldId="939"/>
            <ac:picMk id="2" creationId="{00000000-0000-0000-0000-000000000000}"/>
          </ac:picMkLst>
        </pc:picChg>
        <pc:picChg chg="add mod">
          <ac:chgData name="RAFAEL MAURICIO ALARCON GUERRERO" userId="S::rmalarcon@educacionbogota.edu.co::ebf195cf-3167-4dad-9034-0b11ce02c091" providerId="AD" clId="Web-{865BF177-9D96-56D8-863E-8CEEEC6DDA3A}" dt="2022-02-14T17:08:51.095" v="378" actId="1076"/>
          <ac:picMkLst>
            <pc:docMk/>
            <pc:sldMk cId="620117052" sldId="939"/>
            <ac:picMk id="3" creationId="{46832289-9782-41E2-ACD8-FB4C68E73571}"/>
          </ac:picMkLst>
        </pc:picChg>
        <pc:picChg chg="add mod">
          <ac:chgData name="RAFAEL MAURICIO ALARCON GUERRERO" userId="S::rmalarcon@educacionbogota.edu.co::ebf195cf-3167-4dad-9034-0b11ce02c091" providerId="AD" clId="Web-{865BF177-9D96-56D8-863E-8CEEEC6DDA3A}" dt="2022-02-14T17:09:24.268" v="385" actId="14100"/>
          <ac:picMkLst>
            <pc:docMk/>
            <pc:sldMk cId="620117052" sldId="939"/>
            <ac:picMk id="4" creationId="{A727AE73-8889-4D1E-A4EE-4CD7337F1587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7:00:15.611" v="364"/>
          <ac:picMkLst>
            <pc:docMk/>
            <pc:sldMk cId="620117052" sldId="939"/>
            <ac:picMk id="13" creationId="{00000000-0000-0000-0000-000000000000}"/>
          </ac:picMkLst>
        </pc:picChg>
      </pc:sldChg>
      <pc:sldChg chg="addSp delSp modSp add replId">
        <pc:chgData name="RAFAEL MAURICIO ALARCON GUERRERO" userId="S::rmalarcon@educacionbogota.edu.co::ebf195cf-3167-4dad-9034-0b11ce02c091" providerId="AD" clId="Web-{865BF177-9D96-56D8-863E-8CEEEC6DDA3A}" dt="2022-02-14T17:06:19.622" v="376"/>
        <pc:sldMkLst>
          <pc:docMk/>
          <pc:sldMk cId="1024456914" sldId="940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7:00:40.611" v="370" actId="20577"/>
          <ac:spMkLst>
            <pc:docMk/>
            <pc:sldMk cId="1024456914" sldId="940"/>
            <ac:spMk id="11" creationId="{72B2AED6-4BDF-3D47-824B-F6D1B7DADC20}"/>
          </ac:spMkLst>
        </pc:spChg>
        <pc:picChg chg="del">
          <ac:chgData name="RAFAEL MAURICIO ALARCON GUERRERO" userId="S::rmalarcon@educacionbogota.edu.co::ebf195cf-3167-4dad-9034-0b11ce02c091" providerId="AD" clId="Web-{865BF177-9D96-56D8-863E-8CEEEC6DDA3A}" dt="2022-02-14T16:12:21.676" v="241"/>
          <ac:picMkLst>
            <pc:docMk/>
            <pc:sldMk cId="1024456914" sldId="940"/>
            <ac:picMk id="2" creationId="{00000000-0000-0000-0000-000000000000}"/>
          </ac:picMkLst>
        </pc:picChg>
        <pc:picChg chg="add mod">
          <ac:chgData name="RAFAEL MAURICIO ALARCON GUERRERO" userId="S::rmalarcon@educacionbogota.edu.co::ebf195cf-3167-4dad-9034-0b11ce02c091" providerId="AD" clId="Web-{865BF177-9D96-56D8-863E-8CEEEC6DDA3A}" dt="2022-02-14T17:06:19.622" v="376"/>
          <ac:picMkLst>
            <pc:docMk/>
            <pc:sldMk cId="1024456914" sldId="940"/>
            <ac:picMk id="2" creationId="{6BA5FEA5-0539-4F09-9459-89583A283D6B}"/>
          </ac:picMkLst>
        </pc:picChg>
      </pc:sldChg>
      <pc:sldChg chg="addSp delSp modSp add replId delCm">
        <pc:chgData name="RAFAEL MAURICIO ALARCON GUERRERO" userId="S::rmalarcon@educacionbogota.edu.co::ebf195cf-3167-4dad-9034-0b11ce02c091" providerId="AD" clId="Web-{865BF177-9D96-56D8-863E-8CEEEC6DDA3A}" dt="2022-02-14T17:00:34.174" v="369" actId="20577"/>
        <pc:sldMkLst>
          <pc:docMk/>
          <pc:sldMk cId="175506705" sldId="941"/>
        </pc:sldMkLst>
        <pc:spChg chg="add mod">
          <ac:chgData name="RAFAEL MAURICIO ALARCON GUERRERO" userId="S::rmalarcon@educacionbogota.edu.co::ebf195cf-3167-4dad-9034-0b11ce02c091" providerId="AD" clId="Web-{865BF177-9D96-56D8-863E-8CEEEC6DDA3A}" dt="2022-02-14T15:39:11.090" v="157" actId="20577"/>
          <ac:spMkLst>
            <pc:docMk/>
            <pc:sldMk cId="175506705" sldId="941"/>
            <ac:spMk id="3" creationId="{3AB28476-648B-401C-907D-663F609CE354}"/>
          </ac:spMkLst>
        </pc:spChg>
        <pc:spChg chg="mod">
          <ac:chgData name="RAFAEL MAURICIO ALARCON GUERRERO" userId="S::rmalarcon@educacionbogota.edu.co::ebf195cf-3167-4dad-9034-0b11ce02c091" providerId="AD" clId="Web-{865BF177-9D96-56D8-863E-8CEEEC6DDA3A}" dt="2022-02-14T17:00:34.174" v="369" actId="20577"/>
          <ac:spMkLst>
            <pc:docMk/>
            <pc:sldMk cId="175506705" sldId="941"/>
            <ac:spMk id="11" creationId="{72B2AED6-4BDF-3D47-824B-F6D1B7DADC20}"/>
          </ac:spMkLst>
        </pc:spChg>
        <pc:spChg chg="add mod">
          <ac:chgData name="RAFAEL MAURICIO ALARCON GUERRERO" userId="S::rmalarcon@educacionbogota.edu.co::ebf195cf-3167-4dad-9034-0b11ce02c091" providerId="AD" clId="Web-{865BF177-9D96-56D8-863E-8CEEEC6DDA3A}" dt="2022-02-14T15:39:06.512" v="153" actId="20577"/>
          <ac:spMkLst>
            <pc:docMk/>
            <pc:sldMk cId="175506705" sldId="941"/>
            <ac:spMk id="16" creationId="{7E767CA2-33A2-4382-85C0-7493C54B0EB1}"/>
          </ac:spMkLst>
        </pc:spChg>
        <pc:spChg chg="add mod">
          <ac:chgData name="RAFAEL MAURICIO ALARCON GUERRERO" userId="S::rmalarcon@educacionbogota.edu.co::ebf195cf-3167-4dad-9034-0b11ce02c091" providerId="AD" clId="Web-{865BF177-9D96-56D8-863E-8CEEEC6DDA3A}" dt="2022-02-14T15:39:32.262" v="182" actId="1076"/>
          <ac:spMkLst>
            <pc:docMk/>
            <pc:sldMk cId="175506705" sldId="941"/>
            <ac:spMk id="19" creationId="{8698BAF2-0342-40EB-98A9-C0A769A393CD}"/>
          </ac:spMkLst>
        </pc:spChg>
        <pc:picChg chg="add mod modCrop">
          <ac:chgData name="RAFAEL MAURICIO ALARCON GUERRERO" userId="S::rmalarcon@educacionbogota.edu.co::ebf195cf-3167-4dad-9034-0b11ce02c091" providerId="AD" clId="Web-{865BF177-9D96-56D8-863E-8CEEEC6DDA3A}" dt="2022-02-14T15:37:22.445" v="63" actId="1076"/>
          <ac:picMkLst>
            <pc:docMk/>
            <pc:sldMk cId="175506705" sldId="941"/>
            <ac:picMk id="2" creationId="{FA224C12-7506-4025-BCC5-796DD63C1A82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5:36:07.865" v="54"/>
          <ac:picMkLst>
            <pc:docMk/>
            <pc:sldMk cId="175506705" sldId="941"/>
            <ac:picMk id="4" creationId="{00000000-0000-0000-0000-000000000000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5:36:09.880" v="55"/>
          <ac:picMkLst>
            <pc:docMk/>
            <pc:sldMk cId="175506705" sldId="941"/>
            <ac:picMk id="5" creationId="{00000000-0000-0000-0000-000000000000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5:36:03.880" v="52"/>
          <ac:picMkLst>
            <pc:docMk/>
            <pc:sldMk cId="175506705" sldId="941"/>
            <ac:picMk id="2050" creationId="{00000000-0000-0000-0000-000000000000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5:36:05.865" v="53"/>
          <ac:picMkLst>
            <pc:docMk/>
            <pc:sldMk cId="175506705" sldId="941"/>
            <ac:picMk id="2052" creationId="{00000000-0000-0000-0000-000000000000}"/>
          </ac:picMkLst>
        </pc:picChg>
      </pc:sldChg>
      <pc:sldChg chg="addSp delSp modSp add replId">
        <pc:chgData name="RAFAEL MAURICIO ALARCON GUERRERO" userId="S::rmalarcon@educacionbogota.edu.co::ebf195cf-3167-4dad-9034-0b11ce02c091" providerId="AD" clId="Web-{865BF177-9D96-56D8-863E-8CEEEC6DDA3A}" dt="2022-02-14T17:00:28.361" v="367" actId="20577"/>
        <pc:sldMkLst>
          <pc:docMk/>
          <pc:sldMk cId="4091832630" sldId="942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7:00:28.361" v="367" actId="20577"/>
          <ac:spMkLst>
            <pc:docMk/>
            <pc:sldMk cId="4091832630" sldId="942"/>
            <ac:spMk id="15" creationId="{72B2AED6-4BDF-3D47-824B-F6D1B7DADC20}"/>
          </ac:spMkLst>
        </pc:spChg>
        <pc:picChg chg="add mod modCrop">
          <ac:chgData name="RAFAEL MAURICIO ALARCON GUERRERO" userId="S::rmalarcon@educacionbogota.edu.co::ebf195cf-3167-4dad-9034-0b11ce02c091" providerId="AD" clId="Web-{865BF177-9D96-56D8-863E-8CEEEC6DDA3A}" dt="2022-02-14T15:35:43.801" v="51"/>
          <ac:picMkLst>
            <pc:docMk/>
            <pc:sldMk cId="4091832630" sldId="942"/>
            <ac:picMk id="2" creationId="{646B92D8-1911-40BB-8426-4A7F4A4F0375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5:26:04.969" v="29"/>
          <ac:picMkLst>
            <pc:docMk/>
            <pc:sldMk cId="4091832630" sldId="942"/>
            <ac:picMk id="1026" creationId="{00000000-0000-0000-0000-000000000000}"/>
          </ac:picMkLst>
        </pc:picChg>
      </pc:sldChg>
      <pc:sldChg chg="modSp add replId">
        <pc:chgData name="RAFAEL MAURICIO ALARCON GUERRERO" userId="S::rmalarcon@educacionbogota.edu.co::ebf195cf-3167-4dad-9034-0b11ce02c091" providerId="AD" clId="Web-{865BF177-9D96-56D8-863E-8CEEEC6DDA3A}" dt="2022-02-14T15:24:58.482" v="21" actId="20577"/>
        <pc:sldMkLst>
          <pc:docMk/>
          <pc:sldMk cId="1571472640" sldId="943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5:24:58.482" v="21" actId="20577"/>
          <ac:spMkLst>
            <pc:docMk/>
            <pc:sldMk cId="1571472640" sldId="943"/>
            <ac:spMk id="2" creationId="{0D333089-5CA7-A54C-9CA6-6D3A81332B6A}"/>
          </ac:spMkLst>
        </pc:spChg>
      </pc:sldChg>
      <pc:sldChg chg="addSp delSp modSp add replId">
        <pc:chgData name="RAFAEL MAURICIO ALARCON GUERRERO" userId="S::rmalarcon@educacionbogota.edu.co::ebf195cf-3167-4dad-9034-0b11ce02c091" providerId="AD" clId="Web-{865BF177-9D96-56D8-863E-8CEEEC6DDA3A}" dt="2022-02-14T16:56:18.525" v="345" actId="20577"/>
        <pc:sldMkLst>
          <pc:docMk/>
          <pc:sldMk cId="1569103552" sldId="944"/>
        </pc:sldMkLst>
        <pc:spChg chg="mod">
          <ac:chgData name="RAFAEL MAURICIO ALARCON GUERRERO" userId="S::rmalarcon@educacionbogota.edu.co::ebf195cf-3167-4dad-9034-0b11ce02c091" providerId="AD" clId="Web-{865BF177-9D96-56D8-863E-8CEEEC6DDA3A}" dt="2022-02-14T16:56:18.525" v="345" actId="20577"/>
          <ac:spMkLst>
            <pc:docMk/>
            <pc:sldMk cId="1569103552" sldId="944"/>
            <ac:spMk id="11" creationId="{72B2AED6-4BDF-3D47-824B-F6D1B7DADC20}"/>
          </ac:spMkLst>
        </pc:spChg>
        <pc:picChg chg="add mod">
          <ac:chgData name="RAFAEL MAURICIO ALARCON GUERRERO" userId="S::rmalarcon@educacionbogota.edu.co::ebf195cf-3167-4dad-9034-0b11ce02c091" providerId="AD" clId="Web-{865BF177-9D96-56D8-863E-8CEEEC6DDA3A}" dt="2022-02-14T16:18:22.110" v="285"/>
          <ac:picMkLst>
            <pc:docMk/>
            <pc:sldMk cId="1569103552" sldId="944"/>
            <ac:picMk id="2" creationId="{0F6EC8FF-F611-4A7F-8CA0-7423794616E8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6:17:46.156" v="278"/>
          <ac:picMkLst>
            <pc:docMk/>
            <pc:sldMk cId="1569103552" sldId="944"/>
            <ac:picMk id="5" creationId="{1D3CB738-0F07-4C0F-8748-9FFEB3419F31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6:17:49.249" v="279"/>
          <ac:picMkLst>
            <pc:docMk/>
            <pc:sldMk cId="1569103552" sldId="944"/>
            <ac:picMk id="6" creationId="{2728BFA1-E84D-4CC4-AC9E-5E9E61991906}"/>
          </ac:picMkLst>
        </pc:picChg>
        <pc:picChg chg="del">
          <ac:chgData name="RAFAEL MAURICIO ALARCON GUERRERO" userId="S::rmalarcon@educacionbogota.edu.co::ebf195cf-3167-4dad-9034-0b11ce02c091" providerId="AD" clId="Web-{865BF177-9D96-56D8-863E-8CEEEC6DDA3A}" dt="2022-02-14T16:17:49.984" v="280"/>
          <ac:picMkLst>
            <pc:docMk/>
            <pc:sldMk cId="1569103552" sldId="944"/>
            <ac:picMk id="8" creationId="{3880CB87-6062-43CB-846C-33A5C070F6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92DC8-21B4-42C0-B025-2E7A32BC94A8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60612-8357-487F-A29C-E73FCB1901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436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23DD1A-DB51-C341-89F2-FABCD553C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C112E1-757B-3F4A-8818-68B4D65A6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98BE0F-F02F-C74B-A19C-2EE93D50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43D9-9D5F-6046-BC4F-8BA7DAA5CE11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16C3FB-71BC-B54B-90D6-B894300F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DEC0BA-9F37-BF4B-83BA-FE362341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F345-4C42-3244-BCF6-A0AE9C154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958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4C6F14-2900-1543-9858-B1B1E768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416D9B-DDBE-2044-AF38-421FAE6EC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D76EAA-E5EC-6247-A08D-FCFB774B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43D9-9D5F-6046-BC4F-8BA7DAA5CE11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6F8FC7-C469-ED41-A185-37317411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CF1681-6790-274F-ADC3-BE4F5890E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F345-4C42-3244-BCF6-A0AE9C154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729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2D8DE2-C3D9-CD4E-8B93-6B02C1BCB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A2285F-BCFD-9544-A36A-7E0E68DEC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BADBF5-8FD9-5042-9631-CD237142F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43D9-9D5F-6046-BC4F-8BA7DAA5CE11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D02FB8-A046-0943-87C1-FCA43FE3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7146E4-E217-9942-A589-BE0F1D2A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F345-4C42-3244-BCF6-A0AE9C154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763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A6A55-4234-4342-864C-82051B46E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D81307-8D6B-F549-940F-CD4644992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9F9DF4-04D8-374B-AE3D-DFDB9D10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43D9-9D5F-6046-BC4F-8BA7DAA5CE11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F55638-1CF9-684E-A78A-A95FBA21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6FBA60-3C64-F84D-9CE1-30BDEBC16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F345-4C42-3244-BCF6-A0AE9C154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877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500574-590B-C347-B78A-F4F1B1E1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0F03D6-A852-B748-AABC-AAAFDAE50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3DC3BD-260C-A743-9C61-C731F45AC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43D9-9D5F-6046-BC4F-8BA7DAA5CE11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49120B-1DD3-AF42-BB75-ED05B1AD9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8099A9-A4A9-664B-8061-04B14347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F345-4C42-3244-BCF6-A0AE9C154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111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604BB-10F5-7E48-9800-45C81B8BB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01C16B-538B-6C4F-8B95-EC185809E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9AA8F6-FCD2-524A-A4B6-ECE6677E5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C7A8A7-406E-934F-B27A-1B35DA9E9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43D9-9D5F-6046-BC4F-8BA7DAA5CE11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C10A41-26A8-2446-A52A-F406F90C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EB4F2A-5339-474F-BB3C-9AF2B89E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F345-4C42-3244-BCF6-A0AE9C154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211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58DC7-E391-7745-82F6-E83526BD5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252DF3-C337-4A47-AA90-655267804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970B69-9CD0-254A-8091-7F6850C11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232318-7956-2A47-8850-A8F4F5104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A2A2B91-EE03-2E4E-8A75-E04850EFB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7F7D1DC-8E0E-8B4D-B4BA-C9804FF10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43D9-9D5F-6046-BC4F-8BA7DAA5CE11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FFECC38-89F5-FB4B-9D9B-A1ECE12DF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0C1661-25B8-7E45-BBB5-6064E402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F345-4C42-3244-BCF6-A0AE9C154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289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7C7CA-C738-7047-A2F5-718E15F6D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0658956-824B-194E-8677-A619620C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43D9-9D5F-6046-BC4F-8BA7DAA5CE11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6EE4619-AEE5-6F44-B65D-C44E90F8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C6F062-5C15-5540-8ABE-233E62AAB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F345-4C42-3244-BCF6-A0AE9C154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338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DA6AA1-FC38-0347-B4CA-44FDC6AE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43D9-9D5F-6046-BC4F-8BA7DAA5CE11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609438-7770-B04D-873F-5C585A1F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BEC944-300F-6E44-BC99-44C820FD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F345-4C42-3244-BCF6-A0AE9C154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602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43D96-DC30-9945-BD67-9835AEE81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10F42D-9BA0-2145-970B-2EFE70EE5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CA455A-EE37-F24B-ACA1-F8C2C8208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280380-2772-2B46-9971-A7C1D825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43D9-9D5F-6046-BC4F-8BA7DAA5CE11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FF3407-F79D-6F44-8AD6-609F5FAF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649EB0D-EE85-0448-A68A-009B4E0D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F345-4C42-3244-BCF6-A0AE9C154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691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55894-219C-E345-8FFA-5A76782B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BD1D2F0-3176-C541-92C3-3DE9A8C2B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1CA96B-3D50-734D-B1FA-BAF6C9FFE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4CEE71-5B55-EA40-BF6C-F2EEECA45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43D9-9D5F-6046-BC4F-8BA7DAA5CE11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FDD573-A81C-0E49-BD3C-6238449F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3D3AD4-15AA-CA43-9669-8ADFFB1BA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F345-4C42-3244-BCF6-A0AE9C154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985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7040D8-B22B-E342-9AEF-51D4C9F5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8A1929-AEB5-4C4D-875D-12EAB4993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24423D-0494-734E-B5D3-F78FBE7BD6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543D9-9D5F-6046-BC4F-8BA7DAA5CE11}" type="datetimeFigureOut">
              <a:rPr lang="es-CO" smtClean="0"/>
              <a:t>13/02/23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B54AE2-75D0-4A41-ABC8-EBF6DCD5A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414562-0B92-8D47-BEF5-278570D04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CF345-4C42-3244-BCF6-A0AE9C154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665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D333089-5CA7-A54C-9CA6-6D3A81332B6A}"/>
              </a:ext>
            </a:extLst>
          </p:cNvPr>
          <p:cNvSpPr txBox="1"/>
          <p:nvPr/>
        </p:nvSpPr>
        <p:spPr>
          <a:xfrm>
            <a:off x="1438645" y="1780584"/>
            <a:ext cx="86613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600" b="1" dirty="0">
                <a:ln>
                  <a:solidFill>
                    <a:srgbClr val="01014C"/>
                  </a:solidFill>
                </a:ln>
                <a:solidFill>
                  <a:srgbClr val="01014C"/>
                </a:solidFill>
                <a:latin typeface="Forte" panose="03060902040502070203" pitchFamily="66" charset="0"/>
              </a:rPr>
              <a:t>7-3</a:t>
            </a:r>
            <a:endParaRPr lang="es-CO" sz="16600" b="1" dirty="0">
              <a:ln>
                <a:solidFill>
                  <a:srgbClr val="01014C"/>
                </a:solidFill>
              </a:ln>
              <a:solidFill>
                <a:srgbClr val="01014C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11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4.  CONSOLIDACIÓN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857" y="1744915"/>
            <a:ext cx="9383994" cy="303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24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D333089-5CA7-A54C-9CA6-6D3A81332B6A}"/>
              </a:ext>
            </a:extLst>
          </p:cNvPr>
          <p:cNvSpPr txBox="1"/>
          <p:nvPr/>
        </p:nvSpPr>
        <p:spPr>
          <a:xfrm>
            <a:off x="1438645" y="1780584"/>
            <a:ext cx="86613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600" b="1" dirty="0">
                <a:ln>
                  <a:solidFill>
                    <a:srgbClr val="01014C"/>
                  </a:solidFill>
                </a:ln>
                <a:solidFill>
                  <a:srgbClr val="01014C"/>
                </a:solidFill>
                <a:latin typeface="Forte" panose="03060902040502070203" pitchFamily="66" charset="0"/>
              </a:rPr>
              <a:t>9-3</a:t>
            </a:r>
            <a:endParaRPr lang="es-CO" sz="16600" b="1" dirty="0">
              <a:ln>
                <a:solidFill>
                  <a:srgbClr val="01014C"/>
                </a:solidFill>
              </a:ln>
              <a:solidFill>
                <a:srgbClr val="01014C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5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1. CONTEXTUALIZACIÓN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48722" t="20738" r="13051" b="29830"/>
          <a:stretch/>
        </p:blipFill>
        <p:spPr>
          <a:xfrm>
            <a:off x="2784763" y="1011381"/>
            <a:ext cx="7539592" cy="548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40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11" y="668364"/>
            <a:ext cx="7249013" cy="589538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2. CONCEPCIONES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0417DB2-445D-EB84-9224-81CA9A97177C}"/>
              </a:ext>
            </a:extLst>
          </p:cNvPr>
          <p:cNvSpPr/>
          <p:nvPr/>
        </p:nvSpPr>
        <p:spPr>
          <a:xfrm>
            <a:off x="707487" y="397663"/>
            <a:ext cx="102834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Impact" panose="020B0806030902050204" pitchFamily="34" charset="0"/>
              </a:rPr>
              <a:t>Intente resolver el problema</a:t>
            </a:r>
          </a:p>
        </p:txBody>
      </p:sp>
    </p:spTree>
    <p:extLst>
      <p:ext uri="{BB962C8B-B14F-4D97-AF65-F5344CB8AC3E}">
        <p14:creationId xmlns:p14="http://schemas.microsoft.com/office/powerpoint/2010/main" val="3776916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3. ESTRATEGIAS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714" y="776287"/>
            <a:ext cx="7520741" cy="41740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714" y="4950359"/>
            <a:ext cx="7500520" cy="6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95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4.  CONSOLIDACIÓN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080" y="1425373"/>
            <a:ext cx="9650266" cy="371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02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D333089-5CA7-A54C-9CA6-6D3A81332B6A}"/>
              </a:ext>
            </a:extLst>
          </p:cNvPr>
          <p:cNvSpPr txBox="1"/>
          <p:nvPr/>
        </p:nvSpPr>
        <p:spPr>
          <a:xfrm>
            <a:off x="1438645" y="1780584"/>
            <a:ext cx="86613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600" b="1" dirty="0">
                <a:ln>
                  <a:solidFill>
                    <a:srgbClr val="01014C"/>
                  </a:solidFill>
                </a:ln>
                <a:solidFill>
                  <a:srgbClr val="01014C"/>
                </a:solidFill>
                <a:latin typeface="Forte" panose="03060902040502070203" pitchFamily="66" charset="0"/>
              </a:rPr>
              <a:t>10-3</a:t>
            </a:r>
            <a:endParaRPr lang="es-CO" sz="16600" b="1" dirty="0">
              <a:ln>
                <a:solidFill>
                  <a:srgbClr val="01014C"/>
                </a:solidFill>
              </a:ln>
              <a:solidFill>
                <a:srgbClr val="01014C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89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1. CONTEXTUALIZACIÓN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831" y="2092330"/>
            <a:ext cx="1970323" cy="2502611"/>
          </a:xfrm>
          <a:prstGeom prst="rect">
            <a:avLst/>
          </a:prstGeom>
        </p:spPr>
      </p:pic>
      <p:pic>
        <p:nvPicPr>
          <p:cNvPr id="2050" name="Picture 2" descr="Infografia-Periodica-la-quimica-de-los-postres-helad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78" y="636214"/>
            <a:ext cx="6015088" cy="6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312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2. CONCEPCIONES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85090" y="5503831"/>
            <a:ext cx="10621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Que producen los cambios de estado</a:t>
            </a:r>
          </a:p>
        </p:txBody>
      </p:sp>
      <p:pic>
        <p:nvPicPr>
          <p:cNvPr id="19" name="Picture 2" descr="States of Matter on Make a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08" y="815353"/>
            <a:ext cx="6301952" cy="4726465"/>
          </a:xfrm>
          <a:prstGeom prst="rect">
            <a:avLst/>
          </a:prstGeom>
          <a:noFill/>
          <a:ln>
            <a:solidFill>
              <a:srgbClr val="CC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320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3. PROPOSITOS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3967" y="2669098"/>
            <a:ext cx="2014031" cy="26072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590" y="644001"/>
            <a:ext cx="7146134" cy="38043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1988" y="4381365"/>
            <a:ext cx="3229338" cy="247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23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1. CONTEXTUALIZACIÓN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-3985122" y="-923330"/>
            <a:ext cx="56525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Impact" panose="020B0806030902050204" pitchFamily="34" charset="0"/>
              </a:rPr>
              <a:t>Sustancia o mezcla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674" y="668364"/>
            <a:ext cx="7853611" cy="582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3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3E3E91-C2BA-B921-B19D-509E81F72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23" y="2083008"/>
            <a:ext cx="3229338" cy="24766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3B2879-6C53-4D1E-D2E7-1B213AD62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055" y="1825176"/>
            <a:ext cx="4190318" cy="2734467"/>
          </a:xfrm>
          <a:prstGeom prst="rect">
            <a:avLst/>
          </a:prstGeom>
        </p:spPr>
      </p:pic>
      <p:pic>
        <p:nvPicPr>
          <p:cNvPr id="4" name="Imagen 3" descr="Diagrama-fase-de-equilibrio-Agua.png">
            <a:extLst>
              <a:ext uri="{FF2B5EF4-FFF2-40B4-BE49-F238E27FC236}">
                <a16:creationId xmlns:a16="http://schemas.microsoft.com/office/drawing/2014/main" id="{D7669650-B68B-F53C-8C21-6FBF25E064C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r="12421"/>
          <a:stretch/>
        </p:blipFill>
        <p:spPr bwMode="auto">
          <a:xfrm>
            <a:off x="7990373" y="1910531"/>
            <a:ext cx="3737886" cy="2821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789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4. ESTRATEGIAS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9129" y="2808752"/>
            <a:ext cx="2231948" cy="284021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840" y="900545"/>
            <a:ext cx="7536936" cy="49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25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5. POTENCIACIÓN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000005" y="6308146"/>
            <a:ext cx="5693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https://phet.colorado.edu/es/simulations/states-of-matter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007" y="829855"/>
            <a:ext cx="8187220" cy="5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89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6.  CONSOLIDACIÓN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13" y="2983568"/>
            <a:ext cx="2114360" cy="266305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/>
          <a:srcRect b="25263"/>
          <a:stretch/>
        </p:blipFill>
        <p:spPr>
          <a:xfrm>
            <a:off x="2510263" y="837058"/>
            <a:ext cx="4733925" cy="32247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/>
          <a:srcRect t="72594"/>
          <a:stretch/>
        </p:blipFill>
        <p:spPr>
          <a:xfrm>
            <a:off x="3520533" y="4061821"/>
            <a:ext cx="8546519" cy="21348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Imagen 18" descr="Diagrama-fase-de-equilibrio-Agua.png">
            <a:extLst>
              <a:ext uri="{FF2B5EF4-FFF2-40B4-BE49-F238E27FC236}">
                <a16:creationId xmlns:a16="http://schemas.microsoft.com/office/drawing/2014/main" id="{22818397-34D2-4B44-A04D-A9DACC558EFD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r="12421"/>
          <a:stretch/>
        </p:blipFill>
        <p:spPr bwMode="auto">
          <a:xfrm>
            <a:off x="6950709" y="760582"/>
            <a:ext cx="4080801" cy="3131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2" descr="Imagen relacionada">
            <a:extLst>
              <a:ext uri="{FF2B5EF4-FFF2-40B4-BE49-F238E27FC236}">
                <a16:creationId xmlns:a16="http://schemas.microsoft.com/office/drawing/2014/main" id="{DA8566EA-0F16-4E96-885E-1DC75E2F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332" y="1509960"/>
            <a:ext cx="674235" cy="62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789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7.  TRASNFORMACIÓN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483" y="5086358"/>
            <a:ext cx="3015009" cy="1025886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34B2A263-B38F-AE47-A291-727E9C04B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10" y="668364"/>
            <a:ext cx="5804859" cy="602450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80938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D333089-5CA7-A54C-9CA6-6D3A81332B6A}"/>
              </a:ext>
            </a:extLst>
          </p:cNvPr>
          <p:cNvSpPr txBox="1"/>
          <p:nvPr/>
        </p:nvSpPr>
        <p:spPr>
          <a:xfrm>
            <a:off x="1438645" y="1780584"/>
            <a:ext cx="86613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600" b="1" dirty="0">
                <a:ln>
                  <a:solidFill>
                    <a:srgbClr val="01014C"/>
                  </a:solidFill>
                </a:ln>
                <a:solidFill>
                  <a:srgbClr val="01014C"/>
                </a:solidFill>
                <a:latin typeface="Forte" panose="03060902040502070203" pitchFamily="66" charset="0"/>
              </a:rPr>
              <a:t>11-3</a:t>
            </a:r>
            <a:endParaRPr lang="es-CO" sz="16600" b="1" dirty="0">
              <a:ln>
                <a:solidFill>
                  <a:srgbClr val="01014C"/>
                </a:solidFill>
              </a:ln>
              <a:solidFill>
                <a:srgbClr val="01014C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07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1. CONTEXTUALIZACIÓN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644" y="3086066"/>
            <a:ext cx="1970323" cy="2502611"/>
          </a:xfrm>
          <a:prstGeom prst="rect">
            <a:avLst/>
          </a:prstGeom>
        </p:spPr>
      </p:pic>
      <p:pic>
        <p:nvPicPr>
          <p:cNvPr id="4098" name="Picture 2" descr="La-Quimica-de-la-odontologia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281" y="576097"/>
            <a:ext cx="5857772" cy="624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270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2. CONCEPCIONES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68F8C0B-ED69-278C-4EFF-77E31334B121}"/>
              </a:ext>
            </a:extLst>
          </p:cNvPr>
          <p:cNvSpPr txBox="1"/>
          <p:nvPr/>
        </p:nvSpPr>
        <p:spPr>
          <a:xfrm>
            <a:off x="1843590" y="754218"/>
            <a:ext cx="8948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Escriba la formula condensada</a:t>
            </a:r>
          </a:p>
        </p:txBody>
      </p:sp>
      <p:pic>
        <p:nvPicPr>
          <p:cNvPr id="13" name="Picture 2" descr="Cafeína para detección de enfermedad de Parkinson - diagnostico-molecular -  mobile.Labmedica.e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82" y="1677548"/>
            <a:ext cx="5836658" cy="521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851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3. PROPOSITOS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111" y="3383174"/>
            <a:ext cx="1127834" cy="16076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1AECA3-E95B-4318-863E-988FA5C70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22" y="562000"/>
            <a:ext cx="8347532" cy="57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77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4. ESTRATEGIAS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202" y="2680747"/>
            <a:ext cx="2276194" cy="279385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1480" y="628923"/>
            <a:ext cx="6287573" cy="603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9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2. CONCEPCIONES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896474" y="2191313"/>
            <a:ext cx="479392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Impact" panose="020B0806030902050204" pitchFamily="34" charset="0"/>
              </a:rPr>
              <a:t>En que partes encuentras los siguientes compuestos</a:t>
            </a:r>
          </a:p>
        </p:txBody>
      </p:sp>
      <p:pic>
        <p:nvPicPr>
          <p:cNvPr id="1026" name="Picture 2" descr="NOMBRES COMUNES DE COMPUESTOS QUÍMICOS | Apuntes de Química | Docsit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 b="5208"/>
          <a:stretch/>
        </p:blipFill>
        <p:spPr bwMode="auto">
          <a:xfrm>
            <a:off x="1053930" y="665018"/>
            <a:ext cx="4723416" cy="607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162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5. POTENCIACIÓN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7D2103-F4BC-C5EE-2E4E-80D41FCBFEC3}"/>
              </a:ext>
            </a:extLst>
          </p:cNvPr>
          <p:cNvSpPr txBox="1"/>
          <p:nvPr/>
        </p:nvSpPr>
        <p:spPr>
          <a:xfrm>
            <a:off x="4385630" y="6029969"/>
            <a:ext cx="3201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https://</a:t>
            </a:r>
            <a:r>
              <a:rPr lang="es-CO" dirty="0" err="1"/>
              <a:t>chem-space.com</a:t>
            </a:r>
            <a:r>
              <a:rPr lang="es-CO" dirty="0"/>
              <a:t>/</a:t>
            </a:r>
            <a:r>
              <a:rPr lang="es-CO" dirty="0" err="1"/>
              <a:t>search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63024C-6798-7997-056B-65DA8E9A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59" y="911588"/>
            <a:ext cx="9072844" cy="471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05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6.  CONSOLIDACIÓN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1AF744-47B6-12A7-6376-8E754AC05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740" y="628923"/>
            <a:ext cx="2114360" cy="266305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802" y="3497481"/>
            <a:ext cx="10476839" cy="24330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72088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7.  TRASNFORMACIÓN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83" y="3873228"/>
            <a:ext cx="2981069" cy="101433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2501" y="1109778"/>
            <a:ext cx="4884782" cy="30549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605" y="4164705"/>
            <a:ext cx="7870725" cy="199233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86429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3. ESTRATEGIAS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857" y="2039113"/>
            <a:ext cx="9402458" cy="273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85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4.  CONSOLIDACIÓN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842" y="668364"/>
            <a:ext cx="7636594" cy="55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15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D333089-5CA7-A54C-9CA6-6D3A81332B6A}"/>
              </a:ext>
            </a:extLst>
          </p:cNvPr>
          <p:cNvSpPr txBox="1"/>
          <p:nvPr/>
        </p:nvSpPr>
        <p:spPr>
          <a:xfrm>
            <a:off x="1438645" y="1780584"/>
            <a:ext cx="86613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600" b="1" dirty="0">
                <a:ln>
                  <a:solidFill>
                    <a:srgbClr val="01014C"/>
                  </a:solidFill>
                </a:ln>
                <a:solidFill>
                  <a:srgbClr val="01014C"/>
                </a:solidFill>
                <a:latin typeface="Forte" panose="03060902040502070203" pitchFamily="66" charset="0"/>
              </a:rPr>
              <a:t>8-3</a:t>
            </a:r>
            <a:endParaRPr lang="es-CO" sz="16600" b="1" dirty="0">
              <a:ln>
                <a:solidFill>
                  <a:srgbClr val="01014C"/>
                </a:solidFill>
              </a:ln>
              <a:solidFill>
                <a:srgbClr val="01014C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09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1. CONTEXTUALIZACIÓN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02" y="2478645"/>
            <a:ext cx="10787163" cy="305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51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2. CONCEPCIONES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9F7D7BD-8DAA-2EDE-87B4-0F51BB57C75C}"/>
              </a:ext>
            </a:extLst>
          </p:cNvPr>
          <p:cNvSpPr/>
          <p:nvPr/>
        </p:nvSpPr>
        <p:spPr>
          <a:xfrm>
            <a:off x="1177919" y="5025645"/>
            <a:ext cx="102834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Impact" panose="020B0806030902050204" pitchFamily="34" charset="0"/>
              </a:rPr>
              <a:t>Qué errores presenta el siguiente esquema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930" y="1069187"/>
            <a:ext cx="7263980" cy="33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98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B64A57-0275-2749-8798-7AC52A7915E3}"/>
              </a:ext>
            </a:extLst>
          </p:cNvPr>
          <p:cNvSpPr txBox="1"/>
          <p:nvPr/>
        </p:nvSpPr>
        <p:spPr>
          <a:xfrm>
            <a:off x="1667387" y="206699"/>
            <a:ext cx="88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1014C"/>
                </a:solidFill>
                <a:latin typeface="Modern Love" pitchFamily="82" charset="0"/>
                <a:cs typeface="Cavolini" panose="020B0604020202020204" pitchFamily="34" charset="0"/>
              </a:rPr>
              <a:t>3. ESTRATEGIAS</a:t>
            </a:r>
            <a:endParaRPr lang="es-CO" sz="2400" b="1" dirty="0">
              <a:solidFill>
                <a:srgbClr val="01014C"/>
              </a:solidFill>
              <a:latin typeface="Modern Love" pitchFamily="82" charset="0"/>
              <a:cs typeface="Cavolini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13B05D-E672-D34D-9980-C22B365E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4" y="148068"/>
            <a:ext cx="818560" cy="9617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r="54706"/>
          <a:stretch/>
        </p:blipFill>
        <p:spPr>
          <a:xfrm>
            <a:off x="11077346" y="78029"/>
            <a:ext cx="989706" cy="11806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44999"/>
          <a:stretch/>
        </p:blipFill>
        <p:spPr>
          <a:xfrm>
            <a:off x="10990983" y="1258699"/>
            <a:ext cx="1147509" cy="1127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89" y="1197565"/>
            <a:ext cx="1313846" cy="124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393F2-C592-2A48-A8EB-1902CCDF2199}"/>
              </a:ext>
            </a:extLst>
          </p:cNvPr>
          <p:cNvSpPr txBox="1"/>
          <p:nvPr/>
        </p:nvSpPr>
        <p:spPr>
          <a:xfrm>
            <a:off x="-401785" y="6492812"/>
            <a:ext cx="133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2AED6-4BDF-3D47-824B-F6D1B7DADC20}"/>
              </a:ext>
            </a:extLst>
          </p:cNvPr>
          <p:cNvSpPr txBox="1"/>
          <p:nvPr/>
        </p:nvSpPr>
        <p:spPr>
          <a:xfrm>
            <a:off x="9341786" y="6492812"/>
            <a:ext cx="399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10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3</a:t>
            </a:r>
            <a:endParaRPr lang="es-CO" sz="2000" b="1" dirty="0">
              <a:solidFill>
                <a:srgbClr val="010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776" y="779368"/>
            <a:ext cx="5200650" cy="581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253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6366</TotalTime>
  <Words>211</Words>
  <Application>Microsoft Macintosh PowerPoint</Application>
  <PresentationFormat>Panorámica</PresentationFormat>
  <Paragraphs>91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Forte</vt:lpstr>
      <vt:lpstr>Impact</vt:lpstr>
      <vt:lpstr>Modern Love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RAFAEL MAURICIO ALARCON GUERRERO</dc:creator>
  <cp:lastModifiedBy>RAFAEL MAURICIO ALARCON GUERRERO</cp:lastModifiedBy>
  <cp:revision>713</cp:revision>
  <cp:lastPrinted>2022-02-18T16:07:02Z</cp:lastPrinted>
  <dcterms:created xsi:type="dcterms:W3CDTF">2020-06-04T23:15:53Z</dcterms:created>
  <dcterms:modified xsi:type="dcterms:W3CDTF">2023-02-13T20:53:36Z</dcterms:modified>
</cp:coreProperties>
</file>