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4"/>
  </p:normalViewPr>
  <p:slideViewPr>
    <p:cSldViewPr snapToGrid="0">
      <p:cViewPr varScale="1">
        <p:scale>
          <a:sx n="104" d="100"/>
          <a:sy n="104" d="100"/>
        </p:scale>
        <p:origin x="18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88F3-2F17-1147-8C9A-BE374989EFF1}" type="datetimeFigureOut">
              <a:rPr lang="es-CO" smtClean="0"/>
              <a:t>24/09/24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6844C-609D-3445-A3A9-5263D249A9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09256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88F3-2F17-1147-8C9A-BE374989EFF1}" type="datetimeFigureOut">
              <a:rPr lang="es-CO" smtClean="0"/>
              <a:t>24/09/24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6844C-609D-3445-A3A9-5263D249A9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3657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88F3-2F17-1147-8C9A-BE374989EFF1}" type="datetimeFigureOut">
              <a:rPr lang="es-CO" smtClean="0"/>
              <a:t>24/09/24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6844C-609D-3445-A3A9-5263D249A9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6714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88F3-2F17-1147-8C9A-BE374989EFF1}" type="datetimeFigureOut">
              <a:rPr lang="es-CO" smtClean="0"/>
              <a:t>24/09/24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6844C-609D-3445-A3A9-5263D249A9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710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88F3-2F17-1147-8C9A-BE374989EFF1}" type="datetimeFigureOut">
              <a:rPr lang="es-CO" smtClean="0"/>
              <a:t>24/09/24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6844C-609D-3445-A3A9-5263D249A9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19524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88F3-2F17-1147-8C9A-BE374989EFF1}" type="datetimeFigureOut">
              <a:rPr lang="es-CO" smtClean="0"/>
              <a:t>24/09/24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6844C-609D-3445-A3A9-5263D249A9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61439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88F3-2F17-1147-8C9A-BE374989EFF1}" type="datetimeFigureOut">
              <a:rPr lang="es-CO" smtClean="0"/>
              <a:t>24/09/24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6844C-609D-3445-A3A9-5263D249A9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5272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88F3-2F17-1147-8C9A-BE374989EFF1}" type="datetimeFigureOut">
              <a:rPr lang="es-CO" smtClean="0"/>
              <a:t>24/09/24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6844C-609D-3445-A3A9-5263D249A9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633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88F3-2F17-1147-8C9A-BE374989EFF1}" type="datetimeFigureOut">
              <a:rPr lang="es-CO" smtClean="0"/>
              <a:t>24/09/24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6844C-609D-3445-A3A9-5263D249A9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7703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88F3-2F17-1147-8C9A-BE374989EFF1}" type="datetimeFigureOut">
              <a:rPr lang="es-CO" smtClean="0"/>
              <a:t>24/09/24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6844C-609D-3445-A3A9-5263D249A9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24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88F3-2F17-1147-8C9A-BE374989EFF1}" type="datetimeFigureOut">
              <a:rPr lang="es-CO" smtClean="0"/>
              <a:t>24/09/24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6844C-609D-3445-A3A9-5263D249A9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5484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1788F3-2F17-1147-8C9A-BE374989EFF1}" type="datetimeFigureOut">
              <a:rPr lang="es-CO" smtClean="0"/>
              <a:t>24/09/24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46844C-609D-3445-A3A9-5263D249A9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350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B4C027C-2FBF-9B74-CC62-F15AB45C9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707" y="48302"/>
            <a:ext cx="8748585" cy="676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1332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JAIME ANDRES BENAVIDES  ESPINOSA</dc:creator>
  <cp:lastModifiedBy>JAIME ANDRES BENAVIDES  ESPINOSA</cp:lastModifiedBy>
  <cp:revision>1</cp:revision>
  <dcterms:created xsi:type="dcterms:W3CDTF">2024-09-24T20:34:58Z</dcterms:created>
  <dcterms:modified xsi:type="dcterms:W3CDTF">2024-09-24T20:36:08Z</dcterms:modified>
</cp:coreProperties>
</file>