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86" r:id="rId3"/>
    <p:sldId id="256" r:id="rId4"/>
    <p:sldId id="284" r:id="rId5"/>
    <p:sldId id="265" r:id="rId6"/>
    <p:sldId id="266" r:id="rId7"/>
    <p:sldId id="258" r:id="rId8"/>
    <p:sldId id="257" r:id="rId9"/>
    <p:sldId id="268" r:id="rId10"/>
    <p:sldId id="267" r:id="rId11"/>
    <p:sldId id="272" r:id="rId12"/>
    <p:sldId id="262" r:id="rId13"/>
    <p:sldId id="263" r:id="rId14"/>
    <p:sldId id="269" r:id="rId15"/>
    <p:sldId id="273" r:id="rId16"/>
    <p:sldId id="276" r:id="rId17"/>
    <p:sldId id="277" r:id="rId18"/>
    <p:sldId id="278" r:id="rId19"/>
    <p:sldId id="279" r:id="rId20"/>
    <p:sldId id="274" r:id="rId21"/>
    <p:sldId id="275" r:id="rId22"/>
    <p:sldId id="280" r:id="rId23"/>
    <p:sldId id="260" r:id="rId24"/>
    <p:sldId id="261" r:id="rId25"/>
    <p:sldId id="287" r:id="rId26"/>
    <p:sldId id="285" r:id="rId27"/>
    <p:sldId id="282" r:id="rId28"/>
    <p:sldId id="283" r:id="rId29"/>
    <p:sldId id="270" r:id="rId30"/>
    <p:sldId id="271" r:id="rId31"/>
    <p:sldId id="264" r:id="rId3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047"/>
    <a:srgbClr val="FFFFFF"/>
    <a:srgbClr val="FF7400"/>
    <a:srgbClr val="32C3DB"/>
    <a:srgbClr val="FFC30A"/>
    <a:srgbClr val="3831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D30094-2699-B2C6-B645-C94F2C8B8ECF}" v="130" dt="2025-01-10T22:04:36.05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40" autoAdjust="0"/>
    <p:restoredTop sz="94660"/>
  </p:normalViewPr>
  <p:slideViewPr>
    <p:cSldViewPr snapToGrid="0">
      <p:cViewPr varScale="1">
        <p:scale>
          <a:sx n="72" d="100"/>
          <a:sy n="72" d="100"/>
        </p:scale>
        <p:origin x="6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16/01/2025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8819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16/01/2025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54186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16/01/2025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1509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16/01/2025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39817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16/01/2025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33970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0771E8B-6CA5-40B2-8038-0E112F3DAC1C}" type="datetimeFigureOut">
              <a:rPr lang="es-ES" smtClean="0"/>
              <a:t>16/01/2025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97902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0771E8B-6CA5-40B2-8038-0E112F3DAC1C}" type="datetimeFigureOut">
              <a:rPr lang="es-ES" smtClean="0"/>
              <a:t>16/01/2025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75239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0771E8B-6CA5-40B2-8038-0E112F3DAC1C}" type="datetimeFigureOut">
              <a:rPr lang="es-ES" smtClean="0"/>
              <a:t>16/01/2025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3065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0771E8B-6CA5-40B2-8038-0E112F3DAC1C}" type="datetimeFigureOut">
              <a:rPr lang="es-ES" smtClean="0"/>
              <a:t>16/01/2025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8237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16/01/2025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36044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16/01/2025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8360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0771E8B-6CA5-40B2-8038-0E112F3DAC1C}" type="datetimeFigureOut">
              <a:rPr lang="es-ES" smtClean="0"/>
              <a:t>16/01/2025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1556C4-DFC3-4611-A7CC-780699185E26}" type="slidenum">
              <a:rPr lang="es-ES" smtClean="0"/>
              <a:t>‹Nº›</a:t>
            </a:fld>
            <a:endParaRPr lang="es-ES"/>
          </a:p>
        </p:txBody>
      </p:sp>
    </p:spTree>
    <p:extLst>
      <p:ext uri="{BB962C8B-B14F-4D97-AF65-F5344CB8AC3E}">
        <p14:creationId xmlns:p14="http://schemas.microsoft.com/office/powerpoint/2010/main" val="293311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redacademica.edu.co/1-2-3-al-cole-otra-vez"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redacademica.edu.co/aprendizajesdecalidad"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AC2173-E8AA-F1D5-0FB2-CA74EA2188DB}"/>
              </a:ext>
            </a:extLst>
          </p:cNvPr>
          <p:cNvSpPr>
            <a:spLocks noGrp="1"/>
          </p:cNvSpPr>
          <p:nvPr>
            <p:ph type="title"/>
          </p:nvPr>
        </p:nvSpPr>
        <p:spPr>
          <a:xfrm>
            <a:off x="753979" y="339918"/>
            <a:ext cx="10515600" cy="1325563"/>
          </a:xfrm>
        </p:spPr>
        <p:txBody>
          <a:bodyPr>
            <a:normAutofit/>
          </a:bodyPr>
          <a:lstStyle/>
          <a:p>
            <a:r>
              <a:rPr lang="es-ES" sz="3600" dirty="0">
                <a:solidFill>
                  <a:srgbClr val="3831BA"/>
                </a:solidFill>
                <a:latin typeface="Arial"/>
                <a:cs typeface="Arial"/>
              </a:rPr>
              <a:t>Sugerencias para el equipo dinamizador</a:t>
            </a:r>
          </a:p>
        </p:txBody>
      </p:sp>
      <p:sp>
        <p:nvSpPr>
          <p:cNvPr id="3" name="Marcador de contenido 5">
            <a:extLst>
              <a:ext uri="{FF2B5EF4-FFF2-40B4-BE49-F238E27FC236}">
                <a16:creationId xmlns:a16="http://schemas.microsoft.com/office/drawing/2014/main" id="{99407885-7514-CDC4-F292-4E67FDF4E0D8}"/>
              </a:ext>
            </a:extLst>
          </p:cNvPr>
          <p:cNvSpPr>
            <a:spLocks noGrp="1"/>
          </p:cNvSpPr>
          <p:nvPr>
            <p:ph idx="1"/>
          </p:nvPr>
        </p:nvSpPr>
        <p:spPr>
          <a:xfrm>
            <a:off x="360493" y="1760879"/>
            <a:ext cx="11471014" cy="3336242"/>
          </a:xfrm>
        </p:spPr>
        <p:txBody>
          <a:bodyPr>
            <a:normAutofit/>
          </a:bodyPr>
          <a:lstStyle/>
          <a:p>
            <a:pPr marL="0" indent="0">
              <a:buNone/>
            </a:pPr>
            <a:r>
              <a:rPr lang="es-ES" sz="1800" dirty="0">
                <a:solidFill>
                  <a:srgbClr val="595959"/>
                </a:solidFill>
              </a:rPr>
              <a:t>Esta presentación retoma la estructura general del taller, como se propone en la guía orientadora de la Jornada de Planeación Educativa, para:</a:t>
            </a:r>
          </a:p>
          <a:p>
            <a:pPr marL="514350" indent="-514350">
              <a:buFont typeface="+mj-lt"/>
              <a:buAutoNum type="arabicPeriod"/>
            </a:pPr>
            <a:r>
              <a:rPr lang="es-ES" sz="1800" dirty="0">
                <a:solidFill>
                  <a:srgbClr val="595959"/>
                </a:solidFill>
              </a:rPr>
              <a:t>Contar con un recurso de apoyo visual con los momentos metodológicos y preguntas orientadoras clave de la jornada, que puede ser ajustada de acuerdo con las adaptaciones realizadas.</a:t>
            </a:r>
          </a:p>
          <a:p>
            <a:pPr marL="514350" indent="-514350">
              <a:buFont typeface="+mj-lt"/>
              <a:buAutoNum type="arabicPeriod"/>
            </a:pPr>
            <a:r>
              <a:rPr lang="es-ES" sz="1800" dirty="0">
                <a:solidFill>
                  <a:srgbClr val="595959"/>
                </a:solidFill>
              </a:rPr>
              <a:t>Ser el instrumento en donde se registre el desarrollo de la jornada y su producto, en tal sentido encontrarán espacios para personalizarla con la información y construcción de cada equipo institucional, que encontrarán con el siguiente ícono y textos resaltados:</a:t>
            </a:r>
          </a:p>
        </p:txBody>
      </p:sp>
      <p:sp>
        <p:nvSpPr>
          <p:cNvPr id="5" name="CuadroTexto 4">
            <a:extLst>
              <a:ext uri="{FF2B5EF4-FFF2-40B4-BE49-F238E27FC236}">
                <a16:creationId xmlns:a16="http://schemas.microsoft.com/office/drawing/2014/main" id="{FB3DE1B0-71C7-9051-CAD9-6CF9B69666D9}"/>
              </a:ext>
            </a:extLst>
          </p:cNvPr>
          <p:cNvSpPr txBox="1"/>
          <p:nvPr/>
        </p:nvSpPr>
        <p:spPr>
          <a:xfrm>
            <a:off x="982579" y="3980865"/>
            <a:ext cx="10226842" cy="646331"/>
          </a:xfrm>
          <a:prstGeom prst="rect">
            <a:avLst/>
          </a:prstGeom>
          <a:noFill/>
        </p:spPr>
        <p:txBody>
          <a:bodyPr wrap="square">
            <a:spAutoFit/>
          </a:bodyPr>
          <a:lstStyle/>
          <a:p>
            <a:r>
              <a:rPr lang="es-ES" sz="1400" dirty="0">
                <a:solidFill>
                  <a:srgbClr val="595959"/>
                </a:solidFill>
                <a:highlight>
                  <a:srgbClr val="FFFF00"/>
                </a:highlight>
              </a:rPr>
              <a:t>	</a:t>
            </a:r>
            <a:r>
              <a:rPr lang="es-ES" dirty="0">
                <a:solidFill>
                  <a:srgbClr val="595959"/>
                </a:solidFill>
                <a:highlight>
                  <a:srgbClr val="FFFF00"/>
                </a:highlight>
              </a:rPr>
              <a:t>En los textos resaltados se encuentran las indicaciones de la información que debe registrarse en las diapositivas.</a:t>
            </a:r>
            <a:endParaRPr lang="es-CO" sz="1400" dirty="0"/>
          </a:p>
        </p:txBody>
      </p:sp>
      <p:sp>
        <p:nvSpPr>
          <p:cNvPr id="8" name="CuadroTexto 7">
            <a:extLst>
              <a:ext uri="{FF2B5EF4-FFF2-40B4-BE49-F238E27FC236}">
                <a16:creationId xmlns:a16="http://schemas.microsoft.com/office/drawing/2014/main" id="{CE1C2179-BC52-3D63-598F-97A301E60D50}"/>
              </a:ext>
            </a:extLst>
          </p:cNvPr>
          <p:cNvSpPr txBox="1"/>
          <p:nvPr/>
        </p:nvSpPr>
        <p:spPr>
          <a:xfrm>
            <a:off x="360493" y="4713321"/>
            <a:ext cx="11634991" cy="646331"/>
          </a:xfrm>
          <a:prstGeom prst="rect">
            <a:avLst/>
          </a:prstGeom>
          <a:noFill/>
        </p:spPr>
        <p:txBody>
          <a:bodyPr wrap="square">
            <a:spAutoFit/>
          </a:bodyPr>
          <a:lstStyle/>
          <a:p>
            <a:r>
              <a:rPr lang="es-ES" dirty="0">
                <a:solidFill>
                  <a:srgbClr val="595959"/>
                </a:solidFill>
              </a:rPr>
              <a:t>Esta presentación, diligenciada, será el producto de la jornada que se compartirá con la persona delegada de la SED que acompañará la jornada en la institución</a:t>
            </a:r>
          </a:p>
        </p:txBody>
      </p:sp>
      <p:sp>
        <p:nvSpPr>
          <p:cNvPr id="4" name="Google Shape;1131;p46">
            <a:extLst>
              <a:ext uri="{FF2B5EF4-FFF2-40B4-BE49-F238E27FC236}">
                <a16:creationId xmlns:a16="http://schemas.microsoft.com/office/drawing/2014/main" id="{5E54FE9A-F932-2489-66BD-012FB1277069}"/>
              </a:ext>
            </a:extLst>
          </p:cNvPr>
          <p:cNvSpPr/>
          <p:nvPr/>
        </p:nvSpPr>
        <p:spPr>
          <a:xfrm>
            <a:off x="361292" y="3455802"/>
            <a:ext cx="785373" cy="646332"/>
          </a:xfrm>
          <a:custGeom>
            <a:avLst/>
            <a:gdLst/>
            <a:ahLst/>
            <a:cxnLst/>
            <a:rect l="l" t="t" r="r" b="b"/>
            <a:pathLst>
              <a:path w="18404" h="17246" extrusionOk="0">
                <a:moveTo>
                  <a:pt x="6096" y="4383"/>
                </a:moveTo>
                <a:cubicBezTo>
                  <a:pt x="6028" y="4383"/>
                  <a:pt x="5960" y="4408"/>
                  <a:pt x="5908" y="4460"/>
                </a:cubicBezTo>
                <a:lnTo>
                  <a:pt x="5741" y="4625"/>
                </a:lnTo>
                <a:cubicBezTo>
                  <a:pt x="5639" y="4727"/>
                  <a:pt x="5639" y="4897"/>
                  <a:pt x="5741" y="4999"/>
                </a:cubicBezTo>
                <a:cubicBezTo>
                  <a:pt x="5793" y="5051"/>
                  <a:pt x="5861" y="5077"/>
                  <a:pt x="5930" y="5077"/>
                </a:cubicBezTo>
                <a:cubicBezTo>
                  <a:pt x="5997" y="5077"/>
                  <a:pt x="6065" y="5051"/>
                  <a:pt x="6116" y="4999"/>
                </a:cubicBezTo>
                <a:lnTo>
                  <a:pt x="6282" y="4835"/>
                </a:lnTo>
                <a:cubicBezTo>
                  <a:pt x="6385" y="4732"/>
                  <a:pt x="6385" y="4563"/>
                  <a:pt x="6282" y="4460"/>
                </a:cubicBezTo>
                <a:cubicBezTo>
                  <a:pt x="6231" y="4408"/>
                  <a:pt x="6163" y="4383"/>
                  <a:pt x="6096" y="4383"/>
                </a:cubicBezTo>
                <a:close/>
                <a:moveTo>
                  <a:pt x="6660" y="5293"/>
                </a:moveTo>
                <a:cubicBezTo>
                  <a:pt x="6523" y="5293"/>
                  <a:pt x="6403" y="5400"/>
                  <a:pt x="6394" y="5540"/>
                </a:cubicBezTo>
                <a:cubicBezTo>
                  <a:pt x="6379" y="5760"/>
                  <a:pt x="6460" y="5976"/>
                  <a:pt x="6615" y="6130"/>
                </a:cubicBezTo>
                <a:cubicBezTo>
                  <a:pt x="6757" y="6274"/>
                  <a:pt x="6950" y="6352"/>
                  <a:pt x="7153" y="6352"/>
                </a:cubicBezTo>
                <a:cubicBezTo>
                  <a:pt x="7169" y="6352"/>
                  <a:pt x="7188" y="6352"/>
                  <a:pt x="7204" y="6351"/>
                </a:cubicBezTo>
                <a:cubicBezTo>
                  <a:pt x="7351" y="6342"/>
                  <a:pt x="7462" y="6215"/>
                  <a:pt x="7450" y="6068"/>
                </a:cubicBezTo>
                <a:cubicBezTo>
                  <a:pt x="7441" y="5928"/>
                  <a:pt x="7324" y="5821"/>
                  <a:pt x="7186" y="5821"/>
                </a:cubicBezTo>
                <a:cubicBezTo>
                  <a:pt x="7180" y="5821"/>
                  <a:pt x="7174" y="5821"/>
                  <a:pt x="7168" y="5821"/>
                </a:cubicBezTo>
                <a:cubicBezTo>
                  <a:pt x="7162" y="5822"/>
                  <a:pt x="7157" y="5822"/>
                  <a:pt x="7152" y="5822"/>
                </a:cubicBezTo>
                <a:cubicBezTo>
                  <a:pt x="7092" y="5822"/>
                  <a:pt x="7033" y="5797"/>
                  <a:pt x="6990" y="5755"/>
                </a:cubicBezTo>
                <a:cubicBezTo>
                  <a:pt x="6944" y="5710"/>
                  <a:pt x="6918" y="5643"/>
                  <a:pt x="6923" y="5577"/>
                </a:cubicBezTo>
                <a:cubicBezTo>
                  <a:pt x="6932" y="5430"/>
                  <a:pt x="6822" y="5304"/>
                  <a:pt x="6676" y="5293"/>
                </a:cubicBezTo>
                <a:cubicBezTo>
                  <a:pt x="6671" y="5293"/>
                  <a:pt x="6666" y="5293"/>
                  <a:pt x="6660" y="5293"/>
                </a:cubicBezTo>
                <a:close/>
                <a:moveTo>
                  <a:pt x="8096" y="6384"/>
                </a:moveTo>
                <a:cubicBezTo>
                  <a:pt x="8029" y="6384"/>
                  <a:pt x="7961" y="6409"/>
                  <a:pt x="7908" y="6461"/>
                </a:cubicBezTo>
                <a:lnTo>
                  <a:pt x="7742" y="6627"/>
                </a:lnTo>
                <a:cubicBezTo>
                  <a:pt x="7639" y="6730"/>
                  <a:pt x="7639" y="6899"/>
                  <a:pt x="7742" y="7002"/>
                </a:cubicBezTo>
                <a:cubicBezTo>
                  <a:pt x="7794" y="7053"/>
                  <a:pt x="7863" y="7078"/>
                  <a:pt x="7931" y="7078"/>
                </a:cubicBezTo>
                <a:cubicBezTo>
                  <a:pt x="7998" y="7078"/>
                  <a:pt x="8066" y="7053"/>
                  <a:pt x="8117" y="7002"/>
                </a:cubicBezTo>
                <a:lnTo>
                  <a:pt x="8283" y="6836"/>
                </a:lnTo>
                <a:cubicBezTo>
                  <a:pt x="8386" y="6733"/>
                  <a:pt x="8386" y="6564"/>
                  <a:pt x="8283" y="6461"/>
                </a:cubicBezTo>
                <a:cubicBezTo>
                  <a:pt x="8232" y="6409"/>
                  <a:pt x="8164" y="6384"/>
                  <a:pt x="8096" y="6384"/>
                </a:cubicBezTo>
                <a:close/>
                <a:moveTo>
                  <a:pt x="5680" y="2718"/>
                </a:moveTo>
                <a:cubicBezTo>
                  <a:pt x="5777" y="2718"/>
                  <a:pt x="5868" y="2756"/>
                  <a:pt x="5938" y="2824"/>
                </a:cubicBezTo>
                <a:lnTo>
                  <a:pt x="10337" y="7224"/>
                </a:lnTo>
                <a:cubicBezTo>
                  <a:pt x="10384" y="7269"/>
                  <a:pt x="10415" y="7325"/>
                  <a:pt x="10431" y="7386"/>
                </a:cubicBezTo>
                <a:cubicBezTo>
                  <a:pt x="10242" y="7294"/>
                  <a:pt x="10037" y="7248"/>
                  <a:pt x="9832" y="7248"/>
                </a:cubicBezTo>
                <a:cubicBezTo>
                  <a:pt x="9480" y="7248"/>
                  <a:pt x="9128" y="7383"/>
                  <a:pt x="8860" y="7652"/>
                </a:cubicBezTo>
                <a:cubicBezTo>
                  <a:pt x="8438" y="8075"/>
                  <a:pt x="8350" y="8709"/>
                  <a:pt x="8595" y="9222"/>
                </a:cubicBezTo>
                <a:cubicBezTo>
                  <a:pt x="8536" y="9204"/>
                  <a:pt x="8480" y="9173"/>
                  <a:pt x="8433" y="9128"/>
                </a:cubicBezTo>
                <a:lnTo>
                  <a:pt x="4035" y="4727"/>
                </a:lnTo>
                <a:cubicBezTo>
                  <a:pt x="3891" y="4585"/>
                  <a:pt x="3891" y="4353"/>
                  <a:pt x="4035" y="4210"/>
                </a:cubicBezTo>
                <a:lnTo>
                  <a:pt x="5419" y="2824"/>
                </a:lnTo>
                <a:cubicBezTo>
                  <a:pt x="5490" y="2755"/>
                  <a:pt x="5581" y="2718"/>
                  <a:pt x="5680" y="2718"/>
                </a:cubicBezTo>
                <a:close/>
                <a:moveTo>
                  <a:pt x="9834" y="7778"/>
                </a:moveTo>
                <a:cubicBezTo>
                  <a:pt x="10051" y="7778"/>
                  <a:pt x="10267" y="7862"/>
                  <a:pt x="10431" y="8025"/>
                </a:cubicBezTo>
                <a:cubicBezTo>
                  <a:pt x="10762" y="8354"/>
                  <a:pt x="10762" y="8891"/>
                  <a:pt x="10431" y="9219"/>
                </a:cubicBezTo>
                <a:cubicBezTo>
                  <a:pt x="10271" y="9379"/>
                  <a:pt x="10061" y="9467"/>
                  <a:pt x="9834" y="9467"/>
                </a:cubicBezTo>
                <a:cubicBezTo>
                  <a:pt x="9608" y="9467"/>
                  <a:pt x="9396" y="9379"/>
                  <a:pt x="9237" y="9219"/>
                </a:cubicBezTo>
                <a:cubicBezTo>
                  <a:pt x="8908" y="8891"/>
                  <a:pt x="8908" y="8353"/>
                  <a:pt x="9237" y="8025"/>
                </a:cubicBezTo>
                <a:cubicBezTo>
                  <a:pt x="9402" y="7859"/>
                  <a:pt x="9617" y="7778"/>
                  <a:pt x="9834" y="7778"/>
                </a:cubicBezTo>
                <a:close/>
                <a:moveTo>
                  <a:pt x="3620" y="6219"/>
                </a:moveTo>
                <a:cubicBezTo>
                  <a:pt x="3552" y="6219"/>
                  <a:pt x="3485" y="6245"/>
                  <a:pt x="3433" y="6296"/>
                </a:cubicBezTo>
                <a:cubicBezTo>
                  <a:pt x="3330" y="6399"/>
                  <a:pt x="3330" y="6568"/>
                  <a:pt x="3433" y="6671"/>
                </a:cubicBezTo>
                <a:lnTo>
                  <a:pt x="6434" y="9672"/>
                </a:lnTo>
                <a:cubicBezTo>
                  <a:pt x="6485" y="9723"/>
                  <a:pt x="6554" y="9748"/>
                  <a:pt x="6622" y="9748"/>
                </a:cubicBezTo>
                <a:cubicBezTo>
                  <a:pt x="6690" y="9748"/>
                  <a:pt x="6757" y="9723"/>
                  <a:pt x="6809" y="9672"/>
                </a:cubicBezTo>
                <a:cubicBezTo>
                  <a:pt x="6912" y="9569"/>
                  <a:pt x="6912" y="9400"/>
                  <a:pt x="6809" y="9297"/>
                </a:cubicBezTo>
                <a:lnTo>
                  <a:pt x="3808" y="6296"/>
                </a:lnTo>
                <a:cubicBezTo>
                  <a:pt x="3756" y="6245"/>
                  <a:pt x="3688" y="6219"/>
                  <a:pt x="3620" y="6219"/>
                </a:cubicBezTo>
                <a:close/>
                <a:moveTo>
                  <a:pt x="5680" y="2184"/>
                </a:moveTo>
                <a:cubicBezTo>
                  <a:pt x="5439" y="2184"/>
                  <a:pt x="5214" y="2278"/>
                  <a:pt x="5043" y="2447"/>
                </a:cubicBezTo>
                <a:lnTo>
                  <a:pt x="3658" y="3834"/>
                </a:lnTo>
                <a:cubicBezTo>
                  <a:pt x="3307" y="4184"/>
                  <a:pt x="3307" y="4754"/>
                  <a:pt x="3658" y="5102"/>
                </a:cubicBezTo>
                <a:lnTo>
                  <a:pt x="8057" y="9503"/>
                </a:lnTo>
                <a:cubicBezTo>
                  <a:pt x="8230" y="9675"/>
                  <a:pt x="8461" y="9766"/>
                  <a:pt x="8694" y="9766"/>
                </a:cubicBezTo>
                <a:cubicBezTo>
                  <a:pt x="8794" y="9766"/>
                  <a:pt x="8896" y="9748"/>
                  <a:pt x="8992" y="9714"/>
                </a:cubicBezTo>
                <a:cubicBezTo>
                  <a:pt x="9232" y="9900"/>
                  <a:pt x="9523" y="9998"/>
                  <a:pt x="9830" y="9998"/>
                </a:cubicBezTo>
                <a:cubicBezTo>
                  <a:pt x="10198" y="9998"/>
                  <a:pt x="10543" y="9855"/>
                  <a:pt x="10803" y="9597"/>
                </a:cubicBezTo>
                <a:cubicBezTo>
                  <a:pt x="11297" y="9101"/>
                  <a:pt x="11335" y="8325"/>
                  <a:pt x="10919" y="7784"/>
                </a:cubicBezTo>
                <a:cubicBezTo>
                  <a:pt x="11040" y="7462"/>
                  <a:pt x="10965" y="7094"/>
                  <a:pt x="10715" y="6847"/>
                </a:cubicBezTo>
                <a:lnTo>
                  <a:pt x="6315" y="2447"/>
                </a:lnTo>
                <a:cubicBezTo>
                  <a:pt x="6146" y="2278"/>
                  <a:pt x="5919" y="2184"/>
                  <a:pt x="5680" y="2184"/>
                </a:cubicBezTo>
                <a:close/>
                <a:moveTo>
                  <a:pt x="15356" y="12637"/>
                </a:moveTo>
                <a:lnTo>
                  <a:pt x="16200" y="13481"/>
                </a:lnTo>
                <a:cubicBezTo>
                  <a:pt x="16288" y="13569"/>
                  <a:pt x="16288" y="13713"/>
                  <a:pt x="16200" y="13800"/>
                </a:cubicBezTo>
                <a:lnTo>
                  <a:pt x="14010" y="15992"/>
                </a:lnTo>
                <a:cubicBezTo>
                  <a:pt x="13966" y="16036"/>
                  <a:pt x="13907" y="16058"/>
                  <a:pt x="13849" y="16058"/>
                </a:cubicBezTo>
                <a:cubicBezTo>
                  <a:pt x="13791" y="16058"/>
                  <a:pt x="13733" y="16036"/>
                  <a:pt x="13689" y="15992"/>
                </a:cubicBezTo>
                <a:lnTo>
                  <a:pt x="12847" y="15148"/>
                </a:lnTo>
                <a:lnTo>
                  <a:pt x="15356" y="12637"/>
                </a:lnTo>
                <a:close/>
                <a:moveTo>
                  <a:pt x="16144" y="14608"/>
                </a:moveTo>
                <a:lnTo>
                  <a:pt x="17709" y="16173"/>
                </a:lnTo>
                <a:cubicBezTo>
                  <a:pt x="17848" y="16312"/>
                  <a:pt x="17797" y="16473"/>
                  <a:pt x="17779" y="16521"/>
                </a:cubicBezTo>
                <a:cubicBezTo>
                  <a:pt x="17760" y="16567"/>
                  <a:pt x="17681" y="16717"/>
                  <a:pt x="17485" y="16717"/>
                </a:cubicBezTo>
                <a:lnTo>
                  <a:pt x="15728" y="16717"/>
                </a:lnTo>
                <a:cubicBezTo>
                  <a:pt x="15643" y="16717"/>
                  <a:pt x="15562" y="16684"/>
                  <a:pt x="15502" y="16623"/>
                </a:cubicBezTo>
                <a:lnTo>
                  <a:pt x="14817" y="15937"/>
                </a:lnTo>
                <a:lnTo>
                  <a:pt x="16144" y="14608"/>
                </a:lnTo>
                <a:close/>
                <a:moveTo>
                  <a:pt x="5698" y="1"/>
                </a:moveTo>
                <a:cubicBezTo>
                  <a:pt x="5153" y="1"/>
                  <a:pt x="4609" y="208"/>
                  <a:pt x="4195" y="623"/>
                </a:cubicBezTo>
                <a:lnTo>
                  <a:pt x="830" y="3988"/>
                </a:lnTo>
                <a:cubicBezTo>
                  <a:pt x="0" y="4816"/>
                  <a:pt x="0" y="6167"/>
                  <a:pt x="830" y="6996"/>
                </a:cubicBezTo>
                <a:lnTo>
                  <a:pt x="7939" y="14106"/>
                </a:lnTo>
                <a:cubicBezTo>
                  <a:pt x="8327" y="14494"/>
                  <a:pt x="8783" y="14792"/>
                  <a:pt x="9292" y="14997"/>
                </a:cubicBezTo>
                <a:cubicBezTo>
                  <a:pt x="9326" y="15010"/>
                  <a:pt x="9358" y="15016"/>
                  <a:pt x="9392" y="15016"/>
                </a:cubicBezTo>
                <a:cubicBezTo>
                  <a:pt x="9496" y="15016"/>
                  <a:pt x="9598" y="14952"/>
                  <a:pt x="9637" y="14848"/>
                </a:cubicBezTo>
                <a:cubicBezTo>
                  <a:pt x="9693" y="14711"/>
                  <a:pt x="9627" y="14557"/>
                  <a:pt x="9490" y="14503"/>
                </a:cubicBezTo>
                <a:cubicBezTo>
                  <a:pt x="9279" y="14417"/>
                  <a:pt x="9079" y="14313"/>
                  <a:pt x="8889" y="14192"/>
                </a:cubicBezTo>
                <a:lnTo>
                  <a:pt x="14402" y="8679"/>
                </a:lnTo>
                <a:cubicBezTo>
                  <a:pt x="14615" y="9010"/>
                  <a:pt x="14774" y="9375"/>
                  <a:pt x="14867" y="9763"/>
                </a:cubicBezTo>
                <a:lnTo>
                  <a:pt x="15292" y="11534"/>
                </a:lnTo>
                <a:cubicBezTo>
                  <a:pt x="15342" y="11742"/>
                  <a:pt x="15278" y="11965"/>
                  <a:pt x="15128" y="12117"/>
                </a:cubicBezTo>
                <a:lnTo>
                  <a:pt x="12325" y="14919"/>
                </a:lnTo>
                <a:cubicBezTo>
                  <a:pt x="12208" y="15035"/>
                  <a:pt x="12048" y="15099"/>
                  <a:pt x="11884" y="15099"/>
                </a:cubicBezTo>
                <a:cubicBezTo>
                  <a:pt x="11837" y="15099"/>
                  <a:pt x="11789" y="15093"/>
                  <a:pt x="11741" y="15082"/>
                </a:cubicBezTo>
                <a:lnTo>
                  <a:pt x="10675" y="14826"/>
                </a:lnTo>
                <a:cubicBezTo>
                  <a:pt x="10654" y="14821"/>
                  <a:pt x="10633" y="14818"/>
                  <a:pt x="10612" y="14818"/>
                </a:cubicBezTo>
                <a:cubicBezTo>
                  <a:pt x="10492" y="14818"/>
                  <a:pt x="10384" y="14900"/>
                  <a:pt x="10356" y="15023"/>
                </a:cubicBezTo>
                <a:cubicBezTo>
                  <a:pt x="10321" y="15166"/>
                  <a:pt x="10409" y="15310"/>
                  <a:pt x="10553" y="15342"/>
                </a:cubicBezTo>
                <a:lnTo>
                  <a:pt x="11619" y="15598"/>
                </a:lnTo>
                <a:cubicBezTo>
                  <a:pt x="11707" y="15618"/>
                  <a:pt x="11796" y="15629"/>
                  <a:pt x="11884" y="15629"/>
                </a:cubicBezTo>
                <a:cubicBezTo>
                  <a:pt x="12076" y="15629"/>
                  <a:pt x="12268" y="15582"/>
                  <a:pt x="12437" y="15489"/>
                </a:cubicBezTo>
                <a:lnTo>
                  <a:pt x="13314" y="16368"/>
                </a:lnTo>
                <a:cubicBezTo>
                  <a:pt x="13461" y="16515"/>
                  <a:pt x="13657" y="16590"/>
                  <a:pt x="13851" y="16590"/>
                </a:cubicBezTo>
                <a:cubicBezTo>
                  <a:pt x="14046" y="16590"/>
                  <a:pt x="14239" y="16517"/>
                  <a:pt x="14387" y="16368"/>
                </a:cubicBezTo>
                <a:lnTo>
                  <a:pt x="14443" y="16312"/>
                </a:lnTo>
                <a:lnTo>
                  <a:pt x="15128" y="16997"/>
                </a:lnTo>
                <a:cubicBezTo>
                  <a:pt x="15289" y="17158"/>
                  <a:pt x="15503" y="17246"/>
                  <a:pt x="15730" y="17246"/>
                </a:cubicBezTo>
                <a:lnTo>
                  <a:pt x="17487" y="17246"/>
                </a:lnTo>
                <a:cubicBezTo>
                  <a:pt x="17838" y="17246"/>
                  <a:pt x="18136" y="17046"/>
                  <a:pt x="18272" y="16723"/>
                </a:cubicBezTo>
                <a:cubicBezTo>
                  <a:pt x="18404" y="16399"/>
                  <a:pt x="18333" y="16045"/>
                  <a:pt x="18085" y="15796"/>
                </a:cubicBezTo>
                <a:lnTo>
                  <a:pt x="16522" y="14232"/>
                </a:lnTo>
                <a:lnTo>
                  <a:pt x="16577" y="14178"/>
                </a:lnTo>
                <a:cubicBezTo>
                  <a:pt x="16872" y="13882"/>
                  <a:pt x="16872" y="13401"/>
                  <a:pt x="16577" y="13106"/>
                </a:cubicBezTo>
                <a:lnTo>
                  <a:pt x="15699" y="12228"/>
                </a:lnTo>
                <a:cubicBezTo>
                  <a:pt x="15833" y="11981"/>
                  <a:pt x="15875" y="11689"/>
                  <a:pt x="15806" y="11409"/>
                </a:cubicBezTo>
                <a:lnTo>
                  <a:pt x="15383" y="9638"/>
                </a:lnTo>
                <a:cubicBezTo>
                  <a:pt x="15248" y="9078"/>
                  <a:pt x="14995" y="8554"/>
                  <a:pt x="14642" y="8102"/>
                </a:cubicBezTo>
                <a:cubicBezTo>
                  <a:pt x="14540" y="7971"/>
                  <a:pt x="14430" y="7849"/>
                  <a:pt x="14314" y="7731"/>
                </a:cubicBezTo>
                <a:lnTo>
                  <a:pt x="8276" y="1692"/>
                </a:lnTo>
                <a:cubicBezTo>
                  <a:pt x="8225" y="1640"/>
                  <a:pt x="8157" y="1614"/>
                  <a:pt x="8089" y="1614"/>
                </a:cubicBezTo>
                <a:cubicBezTo>
                  <a:pt x="8021" y="1614"/>
                  <a:pt x="7953" y="1640"/>
                  <a:pt x="7901" y="1692"/>
                </a:cubicBezTo>
                <a:cubicBezTo>
                  <a:pt x="7798" y="1795"/>
                  <a:pt x="7798" y="1964"/>
                  <a:pt x="7901" y="2066"/>
                </a:cubicBezTo>
                <a:lnTo>
                  <a:pt x="13939" y="8106"/>
                </a:lnTo>
                <a:cubicBezTo>
                  <a:pt x="13988" y="8153"/>
                  <a:pt x="14033" y="8203"/>
                  <a:pt x="14077" y="8253"/>
                </a:cubicBezTo>
                <a:lnTo>
                  <a:pt x="8463" y="13866"/>
                </a:lnTo>
                <a:cubicBezTo>
                  <a:pt x="8414" y="13823"/>
                  <a:pt x="8364" y="13776"/>
                  <a:pt x="8316" y="13729"/>
                </a:cubicBezTo>
                <a:lnTo>
                  <a:pt x="1206" y="6620"/>
                </a:lnTo>
                <a:cubicBezTo>
                  <a:pt x="583" y="5996"/>
                  <a:pt x="583" y="4983"/>
                  <a:pt x="1206" y="4363"/>
                </a:cubicBezTo>
                <a:lnTo>
                  <a:pt x="4571" y="998"/>
                </a:lnTo>
                <a:cubicBezTo>
                  <a:pt x="4883" y="686"/>
                  <a:pt x="5292" y="530"/>
                  <a:pt x="5700" y="530"/>
                </a:cubicBezTo>
                <a:cubicBezTo>
                  <a:pt x="6109" y="530"/>
                  <a:pt x="6517" y="686"/>
                  <a:pt x="6828" y="998"/>
                </a:cubicBezTo>
                <a:lnTo>
                  <a:pt x="7000" y="1170"/>
                </a:lnTo>
                <a:cubicBezTo>
                  <a:pt x="7051" y="1221"/>
                  <a:pt x="7119" y="1247"/>
                  <a:pt x="7187" y="1247"/>
                </a:cubicBezTo>
                <a:cubicBezTo>
                  <a:pt x="7255" y="1247"/>
                  <a:pt x="7323" y="1221"/>
                  <a:pt x="7375" y="1170"/>
                </a:cubicBezTo>
                <a:cubicBezTo>
                  <a:pt x="7478" y="1067"/>
                  <a:pt x="7478" y="898"/>
                  <a:pt x="7375" y="795"/>
                </a:cubicBezTo>
                <a:lnTo>
                  <a:pt x="7203" y="623"/>
                </a:lnTo>
                <a:cubicBezTo>
                  <a:pt x="6788" y="208"/>
                  <a:pt x="6243" y="1"/>
                  <a:pt x="5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6896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9D368972-1445-0947-BC9A-277689AE7CD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D3C6691-009B-D49E-6F70-9CA3A49EEA8F}"/>
              </a:ext>
            </a:extLst>
          </p:cNvPr>
          <p:cNvSpPr>
            <a:spLocks noGrp="1"/>
          </p:cNvSpPr>
          <p:nvPr>
            <p:ph type="title"/>
          </p:nvPr>
        </p:nvSpPr>
        <p:spPr>
          <a:xfrm>
            <a:off x="585537" y="351630"/>
            <a:ext cx="10515600" cy="1325563"/>
          </a:xfrm>
        </p:spPr>
        <p:txBody>
          <a:bodyPr>
            <a:normAutofit/>
          </a:bodyPr>
          <a:lstStyle/>
          <a:p>
            <a:r>
              <a:rPr lang="es-ES" sz="4000" dirty="0">
                <a:solidFill>
                  <a:srgbClr val="3831BA"/>
                </a:solidFill>
                <a:latin typeface="Arial"/>
                <a:cs typeface="Arial"/>
              </a:rPr>
              <a:t>Nube de aportes para la construcción colaborativa</a:t>
            </a:r>
          </a:p>
        </p:txBody>
      </p:sp>
      <p:sp>
        <p:nvSpPr>
          <p:cNvPr id="6" name="Marcador de contenido 5">
            <a:extLst>
              <a:ext uri="{FF2B5EF4-FFF2-40B4-BE49-F238E27FC236}">
                <a16:creationId xmlns:a16="http://schemas.microsoft.com/office/drawing/2014/main" id="{78663B6B-8445-01DC-9122-38ED1DF7E5F1}"/>
              </a:ext>
            </a:extLst>
          </p:cNvPr>
          <p:cNvSpPr>
            <a:spLocks noGrp="1"/>
          </p:cNvSpPr>
          <p:nvPr>
            <p:ph idx="1"/>
          </p:nvPr>
        </p:nvSpPr>
        <p:spPr>
          <a:xfrm>
            <a:off x="838200" y="1941887"/>
            <a:ext cx="10515600" cy="4017963"/>
          </a:xfrm>
        </p:spPr>
        <p:txBody>
          <a:bodyPr>
            <a:normAutofit lnSpcReduction="10000"/>
          </a:bodyPr>
          <a:lstStyle/>
          <a:p>
            <a:pPr lvl="0" algn="just">
              <a:buFont typeface="Wingdings" panose="05000000000000000000" pitchFamily="2" charset="2"/>
              <a:buChar char="ü"/>
            </a:pPr>
            <a:r>
              <a:rPr lang="es-ES" sz="2000" dirty="0">
                <a:solidFill>
                  <a:srgbClr val="000000"/>
                </a:solidFill>
                <a:effectLst/>
                <a:ea typeface="Trebuchet MS" panose="020B0603020202020204" pitchFamily="34" charset="0"/>
                <a:cs typeface="Trebuchet MS" panose="020B0603020202020204" pitchFamily="34" charset="0"/>
              </a:rPr>
              <a:t>Les proponemos que cada persona retome "</a:t>
            </a:r>
            <a:r>
              <a:rPr lang="es-ES" sz="2000" b="1" dirty="0">
                <a:solidFill>
                  <a:srgbClr val="000000"/>
                </a:solidFill>
                <a:effectLst/>
                <a:ea typeface="Trebuchet MS" panose="020B0603020202020204" pitchFamily="34" charset="0"/>
                <a:cs typeface="Trebuchet MS" panose="020B0603020202020204" pitchFamily="34" charset="0"/>
              </a:rPr>
              <a:t>un momento en su trayectoria profesional que haya representado un gran reto personal“</a:t>
            </a:r>
          </a:p>
          <a:p>
            <a:pPr marL="0" lvl="0" indent="0" algn="just">
              <a:buNone/>
            </a:pPr>
            <a:endParaRPr lang="es-ES" sz="2000" b="1" dirty="0">
              <a:solidFill>
                <a:srgbClr val="000000"/>
              </a:solidFill>
              <a:ea typeface="Trebuchet MS" panose="020B0603020202020204" pitchFamily="34" charset="0"/>
              <a:cs typeface="Trebuchet MS" panose="020B0603020202020204" pitchFamily="34" charset="0"/>
            </a:endParaRPr>
          </a:p>
          <a:p>
            <a:pPr marL="457200" lvl="1" indent="0" algn="just">
              <a:buNone/>
            </a:pPr>
            <a:r>
              <a:rPr lang="es-ES" sz="2000" b="1" i="1" dirty="0">
                <a:solidFill>
                  <a:schemeClr val="accent2"/>
                </a:solidFill>
                <a:effectLst/>
                <a:ea typeface="Trebuchet MS" panose="020B0603020202020204" pitchFamily="34" charset="0"/>
                <a:cs typeface="Trebuchet MS" panose="020B0603020202020204" pitchFamily="34" charset="0"/>
              </a:rPr>
              <a:t>¿Qué enseñanza o fortaleza personal desarrolló gracias a haber enfrentado ese desafío?</a:t>
            </a:r>
            <a:endParaRPr lang="es-CO" sz="2000" dirty="0">
              <a:solidFill>
                <a:schemeClr val="accent2"/>
              </a:solidFill>
              <a:effectLst/>
              <a:ea typeface="Times New Roman" panose="02020603050405020304" pitchFamily="18" charset="0"/>
            </a:endParaRPr>
          </a:p>
          <a:p>
            <a:pPr algn="just">
              <a:lnSpc>
                <a:spcPct val="115000"/>
              </a:lnSpc>
              <a:buFont typeface="Wingdings" panose="05000000000000000000" pitchFamily="2" charset="2"/>
              <a:buChar char="ü"/>
            </a:pPr>
            <a:r>
              <a:rPr lang="es-CO" sz="2000" dirty="0">
                <a:solidFill>
                  <a:srgbClr val="000000"/>
                </a:solidFill>
                <a:effectLst/>
                <a:ea typeface="Times New Roman" panose="02020603050405020304" pitchFamily="18" charset="0"/>
              </a:rPr>
              <a:t>Cada persona escribirá este aprendizaje en su </a:t>
            </a:r>
            <a:r>
              <a:rPr lang="es-CO" sz="2000" i="1" dirty="0">
                <a:solidFill>
                  <a:srgbClr val="000000"/>
                </a:solidFill>
                <a:effectLst/>
                <a:ea typeface="Times New Roman" panose="02020603050405020304" pitchFamily="18" charset="0"/>
              </a:rPr>
              <a:t>post </a:t>
            </a:r>
            <a:r>
              <a:rPr lang="es-CO" sz="2000" i="1" dirty="0" err="1">
                <a:solidFill>
                  <a:srgbClr val="000000"/>
                </a:solidFill>
                <a:effectLst/>
                <a:ea typeface="Times New Roman" panose="02020603050405020304" pitchFamily="18" charset="0"/>
              </a:rPr>
              <a:t>it</a:t>
            </a:r>
            <a:r>
              <a:rPr lang="es-CO" sz="2000" i="1" dirty="0">
                <a:solidFill>
                  <a:srgbClr val="000000"/>
                </a:solidFill>
                <a:ea typeface="Times New Roman" panose="02020603050405020304" pitchFamily="18" charset="0"/>
              </a:rPr>
              <a:t>.</a:t>
            </a:r>
          </a:p>
          <a:p>
            <a:pPr algn="just">
              <a:lnSpc>
                <a:spcPct val="115000"/>
              </a:lnSpc>
              <a:buFont typeface="Wingdings" panose="05000000000000000000" pitchFamily="2" charset="2"/>
              <a:buChar char="ü"/>
            </a:pPr>
            <a:r>
              <a:rPr lang="es-CO" sz="2000" dirty="0">
                <a:solidFill>
                  <a:srgbClr val="000000"/>
                </a:solidFill>
                <a:effectLst/>
                <a:ea typeface="Times New Roman" panose="02020603050405020304" pitchFamily="18" charset="0"/>
              </a:rPr>
              <a:t>Comparta su aprendizaje co</a:t>
            </a:r>
            <a:r>
              <a:rPr lang="es-CO" sz="2000" dirty="0">
                <a:solidFill>
                  <a:srgbClr val="000000"/>
                </a:solidFill>
                <a:ea typeface="Times New Roman" panose="02020603050405020304" pitchFamily="18" charset="0"/>
              </a:rPr>
              <a:t>n la persona que está a su lado</a:t>
            </a:r>
            <a:r>
              <a:rPr lang="es-CO" sz="2000" dirty="0">
                <a:solidFill>
                  <a:srgbClr val="000000"/>
                </a:solidFill>
                <a:effectLst/>
                <a:ea typeface="Times New Roman" panose="02020603050405020304" pitchFamily="18" charset="0"/>
              </a:rPr>
              <a:t>, conversando brevemente por qué ese reto fue significativo y cómo le permitió desarrollar esa fortaleza.</a:t>
            </a:r>
            <a:endParaRPr lang="es-CO" sz="2000" dirty="0">
              <a:effectLst/>
              <a:ea typeface="Times New Roman" panose="02020603050405020304" pitchFamily="18" charset="0"/>
            </a:endParaRPr>
          </a:p>
          <a:p>
            <a:pPr algn="just">
              <a:lnSpc>
                <a:spcPct val="115000"/>
              </a:lnSpc>
              <a:buFont typeface="Wingdings" panose="05000000000000000000" pitchFamily="2" charset="2"/>
              <a:buChar char="ü"/>
            </a:pPr>
            <a:r>
              <a:rPr lang="es-CO" sz="2000" dirty="0">
                <a:solidFill>
                  <a:srgbClr val="000000"/>
                </a:solidFill>
                <a:effectLst/>
                <a:ea typeface="Times New Roman" panose="02020603050405020304" pitchFamily="18" charset="0"/>
              </a:rPr>
              <a:t>Con todos los </a:t>
            </a:r>
            <a:r>
              <a:rPr lang="es-CO" sz="2000" i="1" dirty="0">
                <a:solidFill>
                  <a:srgbClr val="000000"/>
                </a:solidFill>
                <a:effectLst/>
                <a:ea typeface="Times New Roman" panose="02020603050405020304" pitchFamily="18" charset="0"/>
              </a:rPr>
              <a:t>post </a:t>
            </a:r>
            <a:r>
              <a:rPr lang="es-CO" sz="2000" i="1" dirty="0" err="1">
                <a:solidFill>
                  <a:srgbClr val="000000"/>
                </a:solidFill>
                <a:effectLst/>
                <a:ea typeface="Times New Roman" panose="02020603050405020304" pitchFamily="18" charset="0"/>
              </a:rPr>
              <a:t>it</a:t>
            </a:r>
            <a:r>
              <a:rPr lang="es-CO" sz="2000" i="1" dirty="0">
                <a:solidFill>
                  <a:srgbClr val="000000"/>
                </a:solidFill>
                <a:effectLst/>
                <a:ea typeface="Times New Roman" panose="02020603050405020304" pitchFamily="18" charset="0"/>
              </a:rPr>
              <a:t>,</a:t>
            </a:r>
            <a:r>
              <a:rPr lang="es-CO" sz="2000" dirty="0">
                <a:solidFill>
                  <a:srgbClr val="000000"/>
                </a:solidFill>
                <a:effectLst/>
                <a:ea typeface="Times New Roman" panose="02020603050405020304" pitchFamily="18" charset="0"/>
              </a:rPr>
              <a:t> se consolida una nube de palabras en la pared que hayan dispuesto para ello, este es el recordatorio de las capacidades con las que cuenta el equipo de trabajo institucional, como base para afrontar los retos que se tengan en 2025.</a:t>
            </a:r>
            <a:endParaRPr lang="es-CO" sz="2000" dirty="0">
              <a:effectLst/>
              <a:ea typeface="Times New Roman" panose="02020603050405020304" pitchFamily="18" charset="0"/>
            </a:endParaRPr>
          </a:p>
          <a:p>
            <a:endParaRPr lang="es-ES" dirty="0">
              <a:solidFill>
                <a:srgbClr val="595959"/>
              </a:solidFill>
            </a:endParaRPr>
          </a:p>
        </p:txBody>
      </p:sp>
    </p:spTree>
    <p:extLst>
      <p:ext uri="{BB962C8B-B14F-4D97-AF65-F5344CB8AC3E}">
        <p14:creationId xmlns:p14="http://schemas.microsoft.com/office/powerpoint/2010/main" val="1816598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82C87697-CFC7-933B-72D2-B497FDA82B4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C311E05-CBC4-E434-AED3-6A31339174A5}"/>
              </a:ext>
            </a:extLst>
          </p:cNvPr>
          <p:cNvSpPr>
            <a:spLocks noGrp="1"/>
          </p:cNvSpPr>
          <p:nvPr>
            <p:ph type="title"/>
          </p:nvPr>
        </p:nvSpPr>
        <p:spPr>
          <a:xfrm>
            <a:off x="405064" y="399756"/>
            <a:ext cx="10515600" cy="1325563"/>
          </a:xfrm>
        </p:spPr>
        <p:txBody>
          <a:bodyPr>
            <a:normAutofit/>
          </a:bodyPr>
          <a:lstStyle/>
          <a:p>
            <a:r>
              <a:rPr lang="es-ES" sz="4000" dirty="0">
                <a:solidFill>
                  <a:srgbClr val="3831BA"/>
                </a:solidFill>
                <a:latin typeface="Arial"/>
                <a:cs typeface="Arial"/>
              </a:rPr>
              <a:t>Nube de aportes institucional</a:t>
            </a:r>
          </a:p>
        </p:txBody>
      </p:sp>
      <p:sp>
        <p:nvSpPr>
          <p:cNvPr id="6" name="Marcador de contenido 5">
            <a:extLst>
              <a:ext uri="{FF2B5EF4-FFF2-40B4-BE49-F238E27FC236}">
                <a16:creationId xmlns:a16="http://schemas.microsoft.com/office/drawing/2014/main" id="{411FB58C-6EF1-8E02-0B01-098AD8186F59}"/>
              </a:ext>
            </a:extLst>
          </p:cNvPr>
          <p:cNvSpPr>
            <a:spLocks noGrp="1"/>
          </p:cNvSpPr>
          <p:nvPr>
            <p:ph idx="1"/>
          </p:nvPr>
        </p:nvSpPr>
        <p:spPr>
          <a:xfrm>
            <a:off x="1744579" y="2861976"/>
            <a:ext cx="9378615" cy="1325563"/>
          </a:xfrm>
        </p:spPr>
        <p:txBody>
          <a:bodyPr/>
          <a:lstStyle/>
          <a:p>
            <a:pPr marL="0" indent="0">
              <a:buNone/>
            </a:pPr>
            <a:r>
              <a:rPr lang="es-ES" dirty="0">
                <a:solidFill>
                  <a:srgbClr val="595959"/>
                </a:solidFill>
                <a:highlight>
                  <a:srgbClr val="FFFF00"/>
                </a:highlight>
              </a:rPr>
              <a:t>	Incluyan en este espacio la fotografía de la nube de palabras que conformó el equipo de trabajo con </a:t>
            </a:r>
            <a:r>
              <a:rPr lang="es-ES" i="1" dirty="0">
                <a:solidFill>
                  <a:srgbClr val="595959"/>
                </a:solidFill>
                <a:highlight>
                  <a:srgbClr val="FFFF00"/>
                </a:highlight>
              </a:rPr>
              <a:t>post </a:t>
            </a:r>
            <a:r>
              <a:rPr lang="es-ES" i="1" dirty="0" err="1">
                <a:solidFill>
                  <a:srgbClr val="595959"/>
                </a:solidFill>
                <a:highlight>
                  <a:srgbClr val="FFFF00"/>
                </a:highlight>
              </a:rPr>
              <a:t>it</a:t>
            </a:r>
            <a:endParaRPr lang="es-ES" i="1" dirty="0">
              <a:solidFill>
                <a:srgbClr val="595959"/>
              </a:solidFill>
            </a:endParaRPr>
          </a:p>
        </p:txBody>
      </p:sp>
      <p:sp>
        <p:nvSpPr>
          <p:cNvPr id="3" name="Google Shape;1131;p46">
            <a:extLst>
              <a:ext uri="{FF2B5EF4-FFF2-40B4-BE49-F238E27FC236}">
                <a16:creationId xmlns:a16="http://schemas.microsoft.com/office/drawing/2014/main" id="{5A01F11E-7EFD-16DE-7A80-F03DE8FB312D}"/>
              </a:ext>
            </a:extLst>
          </p:cNvPr>
          <p:cNvSpPr/>
          <p:nvPr/>
        </p:nvSpPr>
        <p:spPr>
          <a:xfrm>
            <a:off x="838201" y="1999766"/>
            <a:ext cx="1225840" cy="977280"/>
          </a:xfrm>
          <a:custGeom>
            <a:avLst/>
            <a:gdLst/>
            <a:ahLst/>
            <a:cxnLst/>
            <a:rect l="l" t="t" r="r" b="b"/>
            <a:pathLst>
              <a:path w="18404" h="17246" extrusionOk="0">
                <a:moveTo>
                  <a:pt x="6096" y="4383"/>
                </a:moveTo>
                <a:cubicBezTo>
                  <a:pt x="6028" y="4383"/>
                  <a:pt x="5960" y="4408"/>
                  <a:pt x="5908" y="4460"/>
                </a:cubicBezTo>
                <a:lnTo>
                  <a:pt x="5741" y="4625"/>
                </a:lnTo>
                <a:cubicBezTo>
                  <a:pt x="5639" y="4727"/>
                  <a:pt x="5639" y="4897"/>
                  <a:pt x="5741" y="4999"/>
                </a:cubicBezTo>
                <a:cubicBezTo>
                  <a:pt x="5793" y="5051"/>
                  <a:pt x="5861" y="5077"/>
                  <a:pt x="5930" y="5077"/>
                </a:cubicBezTo>
                <a:cubicBezTo>
                  <a:pt x="5997" y="5077"/>
                  <a:pt x="6065" y="5051"/>
                  <a:pt x="6116" y="4999"/>
                </a:cubicBezTo>
                <a:lnTo>
                  <a:pt x="6282" y="4835"/>
                </a:lnTo>
                <a:cubicBezTo>
                  <a:pt x="6385" y="4732"/>
                  <a:pt x="6385" y="4563"/>
                  <a:pt x="6282" y="4460"/>
                </a:cubicBezTo>
                <a:cubicBezTo>
                  <a:pt x="6231" y="4408"/>
                  <a:pt x="6163" y="4383"/>
                  <a:pt x="6096" y="4383"/>
                </a:cubicBezTo>
                <a:close/>
                <a:moveTo>
                  <a:pt x="6660" y="5293"/>
                </a:moveTo>
                <a:cubicBezTo>
                  <a:pt x="6523" y="5293"/>
                  <a:pt x="6403" y="5400"/>
                  <a:pt x="6394" y="5540"/>
                </a:cubicBezTo>
                <a:cubicBezTo>
                  <a:pt x="6379" y="5760"/>
                  <a:pt x="6460" y="5976"/>
                  <a:pt x="6615" y="6130"/>
                </a:cubicBezTo>
                <a:cubicBezTo>
                  <a:pt x="6757" y="6274"/>
                  <a:pt x="6950" y="6352"/>
                  <a:pt x="7153" y="6352"/>
                </a:cubicBezTo>
                <a:cubicBezTo>
                  <a:pt x="7169" y="6352"/>
                  <a:pt x="7188" y="6352"/>
                  <a:pt x="7204" y="6351"/>
                </a:cubicBezTo>
                <a:cubicBezTo>
                  <a:pt x="7351" y="6342"/>
                  <a:pt x="7462" y="6215"/>
                  <a:pt x="7450" y="6068"/>
                </a:cubicBezTo>
                <a:cubicBezTo>
                  <a:pt x="7441" y="5928"/>
                  <a:pt x="7324" y="5821"/>
                  <a:pt x="7186" y="5821"/>
                </a:cubicBezTo>
                <a:cubicBezTo>
                  <a:pt x="7180" y="5821"/>
                  <a:pt x="7174" y="5821"/>
                  <a:pt x="7168" y="5821"/>
                </a:cubicBezTo>
                <a:cubicBezTo>
                  <a:pt x="7162" y="5822"/>
                  <a:pt x="7157" y="5822"/>
                  <a:pt x="7152" y="5822"/>
                </a:cubicBezTo>
                <a:cubicBezTo>
                  <a:pt x="7092" y="5822"/>
                  <a:pt x="7033" y="5797"/>
                  <a:pt x="6990" y="5755"/>
                </a:cubicBezTo>
                <a:cubicBezTo>
                  <a:pt x="6944" y="5710"/>
                  <a:pt x="6918" y="5643"/>
                  <a:pt x="6923" y="5577"/>
                </a:cubicBezTo>
                <a:cubicBezTo>
                  <a:pt x="6932" y="5430"/>
                  <a:pt x="6822" y="5304"/>
                  <a:pt x="6676" y="5293"/>
                </a:cubicBezTo>
                <a:cubicBezTo>
                  <a:pt x="6671" y="5293"/>
                  <a:pt x="6666" y="5293"/>
                  <a:pt x="6660" y="5293"/>
                </a:cubicBezTo>
                <a:close/>
                <a:moveTo>
                  <a:pt x="8096" y="6384"/>
                </a:moveTo>
                <a:cubicBezTo>
                  <a:pt x="8029" y="6384"/>
                  <a:pt x="7961" y="6409"/>
                  <a:pt x="7908" y="6461"/>
                </a:cubicBezTo>
                <a:lnTo>
                  <a:pt x="7742" y="6627"/>
                </a:lnTo>
                <a:cubicBezTo>
                  <a:pt x="7639" y="6730"/>
                  <a:pt x="7639" y="6899"/>
                  <a:pt x="7742" y="7002"/>
                </a:cubicBezTo>
                <a:cubicBezTo>
                  <a:pt x="7794" y="7053"/>
                  <a:pt x="7863" y="7078"/>
                  <a:pt x="7931" y="7078"/>
                </a:cubicBezTo>
                <a:cubicBezTo>
                  <a:pt x="7998" y="7078"/>
                  <a:pt x="8066" y="7053"/>
                  <a:pt x="8117" y="7002"/>
                </a:cubicBezTo>
                <a:lnTo>
                  <a:pt x="8283" y="6836"/>
                </a:lnTo>
                <a:cubicBezTo>
                  <a:pt x="8386" y="6733"/>
                  <a:pt x="8386" y="6564"/>
                  <a:pt x="8283" y="6461"/>
                </a:cubicBezTo>
                <a:cubicBezTo>
                  <a:pt x="8232" y="6409"/>
                  <a:pt x="8164" y="6384"/>
                  <a:pt x="8096" y="6384"/>
                </a:cubicBezTo>
                <a:close/>
                <a:moveTo>
                  <a:pt x="5680" y="2718"/>
                </a:moveTo>
                <a:cubicBezTo>
                  <a:pt x="5777" y="2718"/>
                  <a:pt x="5868" y="2756"/>
                  <a:pt x="5938" y="2824"/>
                </a:cubicBezTo>
                <a:lnTo>
                  <a:pt x="10337" y="7224"/>
                </a:lnTo>
                <a:cubicBezTo>
                  <a:pt x="10384" y="7269"/>
                  <a:pt x="10415" y="7325"/>
                  <a:pt x="10431" y="7386"/>
                </a:cubicBezTo>
                <a:cubicBezTo>
                  <a:pt x="10242" y="7294"/>
                  <a:pt x="10037" y="7248"/>
                  <a:pt x="9832" y="7248"/>
                </a:cubicBezTo>
                <a:cubicBezTo>
                  <a:pt x="9480" y="7248"/>
                  <a:pt x="9128" y="7383"/>
                  <a:pt x="8860" y="7652"/>
                </a:cubicBezTo>
                <a:cubicBezTo>
                  <a:pt x="8438" y="8075"/>
                  <a:pt x="8350" y="8709"/>
                  <a:pt x="8595" y="9222"/>
                </a:cubicBezTo>
                <a:cubicBezTo>
                  <a:pt x="8536" y="9204"/>
                  <a:pt x="8480" y="9173"/>
                  <a:pt x="8433" y="9128"/>
                </a:cubicBezTo>
                <a:lnTo>
                  <a:pt x="4035" y="4727"/>
                </a:lnTo>
                <a:cubicBezTo>
                  <a:pt x="3891" y="4585"/>
                  <a:pt x="3891" y="4353"/>
                  <a:pt x="4035" y="4210"/>
                </a:cubicBezTo>
                <a:lnTo>
                  <a:pt x="5419" y="2824"/>
                </a:lnTo>
                <a:cubicBezTo>
                  <a:pt x="5490" y="2755"/>
                  <a:pt x="5581" y="2718"/>
                  <a:pt x="5680" y="2718"/>
                </a:cubicBezTo>
                <a:close/>
                <a:moveTo>
                  <a:pt x="9834" y="7778"/>
                </a:moveTo>
                <a:cubicBezTo>
                  <a:pt x="10051" y="7778"/>
                  <a:pt x="10267" y="7862"/>
                  <a:pt x="10431" y="8025"/>
                </a:cubicBezTo>
                <a:cubicBezTo>
                  <a:pt x="10762" y="8354"/>
                  <a:pt x="10762" y="8891"/>
                  <a:pt x="10431" y="9219"/>
                </a:cubicBezTo>
                <a:cubicBezTo>
                  <a:pt x="10271" y="9379"/>
                  <a:pt x="10061" y="9467"/>
                  <a:pt x="9834" y="9467"/>
                </a:cubicBezTo>
                <a:cubicBezTo>
                  <a:pt x="9608" y="9467"/>
                  <a:pt x="9396" y="9379"/>
                  <a:pt x="9237" y="9219"/>
                </a:cubicBezTo>
                <a:cubicBezTo>
                  <a:pt x="8908" y="8891"/>
                  <a:pt x="8908" y="8353"/>
                  <a:pt x="9237" y="8025"/>
                </a:cubicBezTo>
                <a:cubicBezTo>
                  <a:pt x="9402" y="7859"/>
                  <a:pt x="9617" y="7778"/>
                  <a:pt x="9834" y="7778"/>
                </a:cubicBezTo>
                <a:close/>
                <a:moveTo>
                  <a:pt x="3620" y="6219"/>
                </a:moveTo>
                <a:cubicBezTo>
                  <a:pt x="3552" y="6219"/>
                  <a:pt x="3485" y="6245"/>
                  <a:pt x="3433" y="6296"/>
                </a:cubicBezTo>
                <a:cubicBezTo>
                  <a:pt x="3330" y="6399"/>
                  <a:pt x="3330" y="6568"/>
                  <a:pt x="3433" y="6671"/>
                </a:cubicBezTo>
                <a:lnTo>
                  <a:pt x="6434" y="9672"/>
                </a:lnTo>
                <a:cubicBezTo>
                  <a:pt x="6485" y="9723"/>
                  <a:pt x="6554" y="9748"/>
                  <a:pt x="6622" y="9748"/>
                </a:cubicBezTo>
                <a:cubicBezTo>
                  <a:pt x="6690" y="9748"/>
                  <a:pt x="6757" y="9723"/>
                  <a:pt x="6809" y="9672"/>
                </a:cubicBezTo>
                <a:cubicBezTo>
                  <a:pt x="6912" y="9569"/>
                  <a:pt x="6912" y="9400"/>
                  <a:pt x="6809" y="9297"/>
                </a:cubicBezTo>
                <a:lnTo>
                  <a:pt x="3808" y="6296"/>
                </a:lnTo>
                <a:cubicBezTo>
                  <a:pt x="3756" y="6245"/>
                  <a:pt x="3688" y="6219"/>
                  <a:pt x="3620" y="6219"/>
                </a:cubicBezTo>
                <a:close/>
                <a:moveTo>
                  <a:pt x="5680" y="2184"/>
                </a:moveTo>
                <a:cubicBezTo>
                  <a:pt x="5439" y="2184"/>
                  <a:pt x="5214" y="2278"/>
                  <a:pt x="5043" y="2447"/>
                </a:cubicBezTo>
                <a:lnTo>
                  <a:pt x="3658" y="3834"/>
                </a:lnTo>
                <a:cubicBezTo>
                  <a:pt x="3307" y="4184"/>
                  <a:pt x="3307" y="4754"/>
                  <a:pt x="3658" y="5102"/>
                </a:cubicBezTo>
                <a:lnTo>
                  <a:pt x="8057" y="9503"/>
                </a:lnTo>
                <a:cubicBezTo>
                  <a:pt x="8230" y="9675"/>
                  <a:pt x="8461" y="9766"/>
                  <a:pt x="8694" y="9766"/>
                </a:cubicBezTo>
                <a:cubicBezTo>
                  <a:pt x="8794" y="9766"/>
                  <a:pt x="8896" y="9748"/>
                  <a:pt x="8992" y="9714"/>
                </a:cubicBezTo>
                <a:cubicBezTo>
                  <a:pt x="9232" y="9900"/>
                  <a:pt x="9523" y="9998"/>
                  <a:pt x="9830" y="9998"/>
                </a:cubicBezTo>
                <a:cubicBezTo>
                  <a:pt x="10198" y="9998"/>
                  <a:pt x="10543" y="9855"/>
                  <a:pt x="10803" y="9597"/>
                </a:cubicBezTo>
                <a:cubicBezTo>
                  <a:pt x="11297" y="9101"/>
                  <a:pt x="11335" y="8325"/>
                  <a:pt x="10919" y="7784"/>
                </a:cubicBezTo>
                <a:cubicBezTo>
                  <a:pt x="11040" y="7462"/>
                  <a:pt x="10965" y="7094"/>
                  <a:pt x="10715" y="6847"/>
                </a:cubicBezTo>
                <a:lnTo>
                  <a:pt x="6315" y="2447"/>
                </a:lnTo>
                <a:cubicBezTo>
                  <a:pt x="6146" y="2278"/>
                  <a:pt x="5919" y="2184"/>
                  <a:pt x="5680" y="2184"/>
                </a:cubicBezTo>
                <a:close/>
                <a:moveTo>
                  <a:pt x="15356" y="12637"/>
                </a:moveTo>
                <a:lnTo>
                  <a:pt x="16200" y="13481"/>
                </a:lnTo>
                <a:cubicBezTo>
                  <a:pt x="16288" y="13569"/>
                  <a:pt x="16288" y="13713"/>
                  <a:pt x="16200" y="13800"/>
                </a:cubicBezTo>
                <a:lnTo>
                  <a:pt x="14010" y="15992"/>
                </a:lnTo>
                <a:cubicBezTo>
                  <a:pt x="13966" y="16036"/>
                  <a:pt x="13907" y="16058"/>
                  <a:pt x="13849" y="16058"/>
                </a:cubicBezTo>
                <a:cubicBezTo>
                  <a:pt x="13791" y="16058"/>
                  <a:pt x="13733" y="16036"/>
                  <a:pt x="13689" y="15992"/>
                </a:cubicBezTo>
                <a:lnTo>
                  <a:pt x="12847" y="15148"/>
                </a:lnTo>
                <a:lnTo>
                  <a:pt x="15356" y="12637"/>
                </a:lnTo>
                <a:close/>
                <a:moveTo>
                  <a:pt x="16144" y="14608"/>
                </a:moveTo>
                <a:lnTo>
                  <a:pt x="17709" y="16173"/>
                </a:lnTo>
                <a:cubicBezTo>
                  <a:pt x="17848" y="16312"/>
                  <a:pt x="17797" y="16473"/>
                  <a:pt x="17779" y="16521"/>
                </a:cubicBezTo>
                <a:cubicBezTo>
                  <a:pt x="17760" y="16567"/>
                  <a:pt x="17681" y="16717"/>
                  <a:pt x="17485" y="16717"/>
                </a:cubicBezTo>
                <a:lnTo>
                  <a:pt x="15728" y="16717"/>
                </a:lnTo>
                <a:cubicBezTo>
                  <a:pt x="15643" y="16717"/>
                  <a:pt x="15562" y="16684"/>
                  <a:pt x="15502" y="16623"/>
                </a:cubicBezTo>
                <a:lnTo>
                  <a:pt x="14817" y="15937"/>
                </a:lnTo>
                <a:lnTo>
                  <a:pt x="16144" y="14608"/>
                </a:lnTo>
                <a:close/>
                <a:moveTo>
                  <a:pt x="5698" y="1"/>
                </a:moveTo>
                <a:cubicBezTo>
                  <a:pt x="5153" y="1"/>
                  <a:pt x="4609" y="208"/>
                  <a:pt x="4195" y="623"/>
                </a:cubicBezTo>
                <a:lnTo>
                  <a:pt x="830" y="3988"/>
                </a:lnTo>
                <a:cubicBezTo>
                  <a:pt x="0" y="4816"/>
                  <a:pt x="0" y="6167"/>
                  <a:pt x="830" y="6996"/>
                </a:cubicBezTo>
                <a:lnTo>
                  <a:pt x="7939" y="14106"/>
                </a:lnTo>
                <a:cubicBezTo>
                  <a:pt x="8327" y="14494"/>
                  <a:pt x="8783" y="14792"/>
                  <a:pt x="9292" y="14997"/>
                </a:cubicBezTo>
                <a:cubicBezTo>
                  <a:pt x="9326" y="15010"/>
                  <a:pt x="9358" y="15016"/>
                  <a:pt x="9392" y="15016"/>
                </a:cubicBezTo>
                <a:cubicBezTo>
                  <a:pt x="9496" y="15016"/>
                  <a:pt x="9598" y="14952"/>
                  <a:pt x="9637" y="14848"/>
                </a:cubicBezTo>
                <a:cubicBezTo>
                  <a:pt x="9693" y="14711"/>
                  <a:pt x="9627" y="14557"/>
                  <a:pt x="9490" y="14503"/>
                </a:cubicBezTo>
                <a:cubicBezTo>
                  <a:pt x="9279" y="14417"/>
                  <a:pt x="9079" y="14313"/>
                  <a:pt x="8889" y="14192"/>
                </a:cubicBezTo>
                <a:lnTo>
                  <a:pt x="14402" y="8679"/>
                </a:lnTo>
                <a:cubicBezTo>
                  <a:pt x="14615" y="9010"/>
                  <a:pt x="14774" y="9375"/>
                  <a:pt x="14867" y="9763"/>
                </a:cubicBezTo>
                <a:lnTo>
                  <a:pt x="15292" y="11534"/>
                </a:lnTo>
                <a:cubicBezTo>
                  <a:pt x="15342" y="11742"/>
                  <a:pt x="15278" y="11965"/>
                  <a:pt x="15128" y="12117"/>
                </a:cubicBezTo>
                <a:lnTo>
                  <a:pt x="12325" y="14919"/>
                </a:lnTo>
                <a:cubicBezTo>
                  <a:pt x="12208" y="15035"/>
                  <a:pt x="12048" y="15099"/>
                  <a:pt x="11884" y="15099"/>
                </a:cubicBezTo>
                <a:cubicBezTo>
                  <a:pt x="11837" y="15099"/>
                  <a:pt x="11789" y="15093"/>
                  <a:pt x="11741" y="15082"/>
                </a:cubicBezTo>
                <a:lnTo>
                  <a:pt x="10675" y="14826"/>
                </a:lnTo>
                <a:cubicBezTo>
                  <a:pt x="10654" y="14821"/>
                  <a:pt x="10633" y="14818"/>
                  <a:pt x="10612" y="14818"/>
                </a:cubicBezTo>
                <a:cubicBezTo>
                  <a:pt x="10492" y="14818"/>
                  <a:pt x="10384" y="14900"/>
                  <a:pt x="10356" y="15023"/>
                </a:cubicBezTo>
                <a:cubicBezTo>
                  <a:pt x="10321" y="15166"/>
                  <a:pt x="10409" y="15310"/>
                  <a:pt x="10553" y="15342"/>
                </a:cubicBezTo>
                <a:lnTo>
                  <a:pt x="11619" y="15598"/>
                </a:lnTo>
                <a:cubicBezTo>
                  <a:pt x="11707" y="15618"/>
                  <a:pt x="11796" y="15629"/>
                  <a:pt x="11884" y="15629"/>
                </a:cubicBezTo>
                <a:cubicBezTo>
                  <a:pt x="12076" y="15629"/>
                  <a:pt x="12268" y="15582"/>
                  <a:pt x="12437" y="15489"/>
                </a:cubicBezTo>
                <a:lnTo>
                  <a:pt x="13314" y="16368"/>
                </a:lnTo>
                <a:cubicBezTo>
                  <a:pt x="13461" y="16515"/>
                  <a:pt x="13657" y="16590"/>
                  <a:pt x="13851" y="16590"/>
                </a:cubicBezTo>
                <a:cubicBezTo>
                  <a:pt x="14046" y="16590"/>
                  <a:pt x="14239" y="16517"/>
                  <a:pt x="14387" y="16368"/>
                </a:cubicBezTo>
                <a:lnTo>
                  <a:pt x="14443" y="16312"/>
                </a:lnTo>
                <a:lnTo>
                  <a:pt x="15128" y="16997"/>
                </a:lnTo>
                <a:cubicBezTo>
                  <a:pt x="15289" y="17158"/>
                  <a:pt x="15503" y="17246"/>
                  <a:pt x="15730" y="17246"/>
                </a:cubicBezTo>
                <a:lnTo>
                  <a:pt x="17487" y="17246"/>
                </a:lnTo>
                <a:cubicBezTo>
                  <a:pt x="17838" y="17246"/>
                  <a:pt x="18136" y="17046"/>
                  <a:pt x="18272" y="16723"/>
                </a:cubicBezTo>
                <a:cubicBezTo>
                  <a:pt x="18404" y="16399"/>
                  <a:pt x="18333" y="16045"/>
                  <a:pt x="18085" y="15796"/>
                </a:cubicBezTo>
                <a:lnTo>
                  <a:pt x="16522" y="14232"/>
                </a:lnTo>
                <a:lnTo>
                  <a:pt x="16577" y="14178"/>
                </a:lnTo>
                <a:cubicBezTo>
                  <a:pt x="16872" y="13882"/>
                  <a:pt x="16872" y="13401"/>
                  <a:pt x="16577" y="13106"/>
                </a:cubicBezTo>
                <a:lnTo>
                  <a:pt x="15699" y="12228"/>
                </a:lnTo>
                <a:cubicBezTo>
                  <a:pt x="15833" y="11981"/>
                  <a:pt x="15875" y="11689"/>
                  <a:pt x="15806" y="11409"/>
                </a:cubicBezTo>
                <a:lnTo>
                  <a:pt x="15383" y="9638"/>
                </a:lnTo>
                <a:cubicBezTo>
                  <a:pt x="15248" y="9078"/>
                  <a:pt x="14995" y="8554"/>
                  <a:pt x="14642" y="8102"/>
                </a:cubicBezTo>
                <a:cubicBezTo>
                  <a:pt x="14540" y="7971"/>
                  <a:pt x="14430" y="7849"/>
                  <a:pt x="14314" y="7731"/>
                </a:cubicBezTo>
                <a:lnTo>
                  <a:pt x="8276" y="1692"/>
                </a:lnTo>
                <a:cubicBezTo>
                  <a:pt x="8225" y="1640"/>
                  <a:pt x="8157" y="1614"/>
                  <a:pt x="8089" y="1614"/>
                </a:cubicBezTo>
                <a:cubicBezTo>
                  <a:pt x="8021" y="1614"/>
                  <a:pt x="7953" y="1640"/>
                  <a:pt x="7901" y="1692"/>
                </a:cubicBezTo>
                <a:cubicBezTo>
                  <a:pt x="7798" y="1795"/>
                  <a:pt x="7798" y="1964"/>
                  <a:pt x="7901" y="2066"/>
                </a:cubicBezTo>
                <a:lnTo>
                  <a:pt x="13939" y="8106"/>
                </a:lnTo>
                <a:cubicBezTo>
                  <a:pt x="13988" y="8153"/>
                  <a:pt x="14033" y="8203"/>
                  <a:pt x="14077" y="8253"/>
                </a:cubicBezTo>
                <a:lnTo>
                  <a:pt x="8463" y="13866"/>
                </a:lnTo>
                <a:cubicBezTo>
                  <a:pt x="8414" y="13823"/>
                  <a:pt x="8364" y="13776"/>
                  <a:pt x="8316" y="13729"/>
                </a:cubicBezTo>
                <a:lnTo>
                  <a:pt x="1206" y="6620"/>
                </a:lnTo>
                <a:cubicBezTo>
                  <a:pt x="583" y="5996"/>
                  <a:pt x="583" y="4983"/>
                  <a:pt x="1206" y="4363"/>
                </a:cubicBezTo>
                <a:lnTo>
                  <a:pt x="4571" y="998"/>
                </a:lnTo>
                <a:cubicBezTo>
                  <a:pt x="4883" y="686"/>
                  <a:pt x="5292" y="530"/>
                  <a:pt x="5700" y="530"/>
                </a:cubicBezTo>
                <a:cubicBezTo>
                  <a:pt x="6109" y="530"/>
                  <a:pt x="6517" y="686"/>
                  <a:pt x="6828" y="998"/>
                </a:cubicBezTo>
                <a:lnTo>
                  <a:pt x="7000" y="1170"/>
                </a:lnTo>
                <a:cubicBezTo>
                  <a:pt x="7051" y="1221"/>
                  <a:pt x="7119" y="1247"/>
                  <a:pt x="7187" y="1247"/>
                </a:cubicBezTo>
                <a:cubicBezTo>
                  <a:pt x="7255" y="1247"/>
                  <a:pt x="7323" y="1221"/>
                  <a:pt x="7375" y="1170"/>
                </a:cubicBezTo>
                <a:cubicBezTo>
                  <a:pt x="7478" y="1067"/>
                  <a:pt x="7478" y="898"/>
                  <a:pt x="7375" y="795"/>
                </a:cubicBezTo>
                <a:lnTo>
                  <a:pt x="7203" y="623"/>
                </a:lnTo>
                <a:cubicBezTo>
                  <a:pt x="6788" y="208"/>
                  <a:pt x="6243" y="1"/>
                  <a:pt x="5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6454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AA5F425-B129-000E-1760-0A538666817C}"/>
              </a:ext>
            </a:extLst>
          </p:cNvPr>
          <p:cNvSpPr>
            <a:spLocks noGrp="1"/>
          </p:cNvSpPr>
          <p:nvPr>
            <p:ph type="title"/>
          </p:nvPr>
        </p:nvSpPr>
        <p:spPr>
          <a:xfrm>
            <a:off x="831850" y="2841876"/>
            <a:ext cx="6784975" cy="2860674"/>
          </a:xfrm>
        </p:spPr>
        <p:txBody>
          <a:bodyPr>
            <a:normAutofit/>
          </a:bodyPr>
          <a:lstStyle/>
          <a:p>
            <a:r>
              <a:rPr lang="es-ES" sz="4400" dirty="0">
                <a:solidFill>
                  <a:srgbClr val="FFFFFF"/>
                </a:solidFill>
                <a:latin typeface="Arial"/>
                <a:cs typeface="Arial"/>
              </a:rPr>
              <a:t>Análisis de información institucional</a:t>
            </a:r>
          </a:p>
        </p:txBody>
      </p:sp>
    </p:spTree>
    <p:extLst>
      <p:ext uri="{BB962C8B-B14F-4D97-AF65-F5344CB8AC3E}">
        <p14:creationId xmlns:p14="http://schemas.microsoft.com/office/powerpoint/2010/main" val="1727135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AC2173-E8AA-F1D5-0FB2-CA74EA2188DB}"/>
              </a:ext>
            </a:extLst>
          </p:cNvPr>
          <p:cNvSpPr>
            <a:spLocks noGrp="1"/>
          </p:cNvSpPr>
          <p:nvPr>
            <p:ph type="title"/>
          </p:nvPr>
        </p:nvSpPr>
        <p:spPr>
          <a:xfrm>
            <a:off x="621632" y="463967"/>
            <a:ext cx="9208167" cy="1325563"/>
          </a:xfrm>
        </p:spPr>
        <p:txBody>
          <a:bodyPr>
            <a:normAutofit/>
          </a:bodyPr>
          <a:lstStyle/>
          <a:p>
            <a:r>
              <a:rPr lang="es-ES" sz="4000" dirty="0">
                <a:solidFill>
                  <a:srgbClr val="3831BA"/>
                </a:solidFill>
                <a:latin typeface="Arial"/>
                <a:cs typeface="Arial"/>
              </a:rPr>
              <a:t>Reconozcamos la información de nuestro colegio</a:t>
            </a:r>
          </a:p>
        </p:txBody>
      </p:sp>
      <p:sp>
        <p:nvSpPr>
          <p:cNvPr id="6" name="Marcador de contenido 5">
            <a:extLst>
              <a:ext uri="{FF2B5EF4-FFF2-40B4-BE49-F238E27FC236}">
                <a16:creationId xmlns:a16="http://schemas.microsoft.com/office/drawing/2014/main" id="{2215A422-7B53-F4E4-B72C-713BAE02E6B1}"/>
              </a:ext>
            </a:extLst>
          </p:cNvPr>
          <p:cNvSpPr>
            <a:spLocks noGrp="1"/>
          </p:cNvSpPr>
          <p:nvPr>
            <p:ph idx="1"/>
          </p:nvPr>
        </p:nvSpPr>
        <p:spPr>
          <a:xfrm>
            <a:off x="1567333" y="2235777"/>
            <a:ext cx="9496926" cy="3190465"/>
          </a:xfrm>
        </p:spPr>
        <p:txBody>
          <a:bodyPr>
            <a:normAutofit lnSpcReduction="10000"/>
          </a:bodyPr>
          <a:lstStyle/>
          <a:p>
            <a:pPr marL="0" indent="0">
              <a:buNone/>
            </a:pPr>
            <a:r>
              <a:rPr lang="es-ES" sz="2200" dirty="0">
                <a:solidFill>
                  <a:srgbClr val="595959"/>
                </a:solidFill>
              </a:rPr>
              <a:t>El equipo de trabajo se dividirá en 3 grupos y subgrupos de ser necesario de acuerdo con la cantidad de personas participantes, para trabajar sobre los siguientes ejes:</a:t>
            </a:r>
          </a:p>
          <a:p>
            <a:pPr marL="514350" indent="-514350">
              <a:buFont typeface="+mj-lt"/>
              <a:buAutoNum type="alphaUcPeriod"/>
            </a:pPr>
            <a:r>
              <a:rPr lang="es-ES" sz="2200" dirty="0">
                <a:solidFill>
                  <a:srgbClr val="595959"/>
                </a:solidFill>
              </a:rPr>
              <a:t>Aprendizajes: resultados Prueba Saber 11, año 2024.  Para los casos de los centros educativos, se retomará la información de la evaluación institucional.</a:t>
            </a:r>
          </a:p>
          <a:p>
            <a:pPr marL="514350" indent="-514350">
              <a:buFont typeface="+mj-lt"/>
              <a:buAutoNum type="alphaUcPeriod"/>
            </a:pPr>
            <a:r>
              <a:rPr lang="es-ES" sz="2200" dirty="0">
                <a:solidFill>
                  <a:srgbClr val="595959"/>
                </a:solidFill>
              </a:rPr>
              <a:t>Convivencia escolar: información estadística del sistema de alertas por localidad</a:t>
            </a:r>
          </a:p>
          <a:p>
            <a:pPr marL="514350" indent="-514350">
              <a:buFont typeface="+mj-lt"/>
              <a:buAutoNum type="alphaUcPeriod"/>
            </a:pPr>
            <a:r>
              <a:rPr lang="es-ES" sz="2200" dirty="0">
                <a:solidFill>
                  <a:srgbClr val="595959"/>
                </a:solidFill>
              </a:rPr>
              <a:t>Garantía de la trayectoria educativa: datos de deserción escolar y tasas de tránsito efectivo entre educación básica y media</a:t>
            </a:r>
          </a:p>
        </p:txBody>
      </p:sp>
      <p:grpSp>
        <p:nvGrpSpPr>
          <p:cNvPr id="3" name="Google Shape;235;p28">
            <a:extLst>
              <a:ext uri="{FF2B5EF4-FFF2-40B4-BE49-F238E27FC236}">
                <a16:creationId xmlns:a16="http://schemas.microsoft.com/office/drawing/2014/main" id="{536EA1F8-C409-321F-9FF3-AD64F90FD7A6}"/>
              </a:ext>
            </a:extLst>
          </p:cNvPr>
          <p:cNvGrpSpPr/>
          <p:nvPr/>
        </p:nvGrpSpPr>
        <p:grpSpPr>
          <a:xfrm>
            <a:off x="799171" y="2334127"/>
            <a:ext cx="554172" cy="549261"/>
            <a:chOff x="916275" y="2357800"/>
            <a:chExt cx="798400" cy="791325"/>
          </a:xfrm>
          <a:solidFill>
            <a:srgbClr val="32C3DB"/>
          </a:solidFill>
        </p:grpSpPr>
        <p:sp>
          <p:nvSpPr>
            <p:cNvPr id="4" name="Google Shape;236;p28">
              <a:extLst>
                <a:ext uri="{FF2B5EF4-FFF2-40B4-BE49-F238E27FC236}">
                  <a16:creationId xmlns:a16="http://schemas.microsoft.com/office/drawing/2014/main" id="{EBE378C3-1227-39E3-C73B-0992638336C3}"/>
                </a:ext>
              </a:extLst>
            </p:cNvPr>
            <p:cNvSpPr/>
            <p:nvPr/>
          </p:nvSpPr>
          <p:spPr>
            <a:xfrm>
              <a:off x="952100" y="2369375"/>
              <a:ext cx="734825" cy="734825"/>
            </a:xfrm>
            <a:custGeom>
              <a:avLst/>
              <a:gdLst/>
              <a:ahLst/>
              <a:cxnLst/>
              <a:rect l="l" t="t" r="r" b="b"/>
              <a:pathLst>
                <a:path w="29393" h="29393" extrusionOk="0">
                  <a:moveTo>
                    <a:pt x="14697" y="0"/>
                  </a:moveTo>
                  <a:cubicBezTo>
                    <a:pt x="10799" y="0"/>
                    <a:pt x="7061" y="1550"/>
                    <a:pt x="4305" y="4305"/>
                  </a:cubicBezTo>
                  <a:cubicBezTo>
                    <a:pt x="1548" y="7061"/>
                    <a:pt x="1" y="10799"/>
                    <a:pt x="1" y="14697"/>
                  </a:cubicBezTo>
                  <a:cubicBezTo>
                    <a:pt x="1" y="18594"/>
                    <a:pt x="1548" y="22332"/>
                    <a:pt x="4305" y="25088"/>
                  </a:cubicBezTo>
                  <a:cubicBezTo>
                    <a:pt x="7061" y="27844"/>
                    <a:pt x="10799" y="29393"/>
                    <a:pt x="14697" y="29393"/>
                  </a:cubicBezTo>
                  <a:cubicBezTo>
                    <a:pt x="18594" y="29393"/>
                    <a:pt x="22332" y="27844"/>
                    <a:pt x="25088" y="25088"/>
                  </a:cubicBezTo>
                  <a:cubicBezTo>
                    <a:pt x="27844" y="22332"/>
                    <a:pt x="29393" y="18594"/>
                    <a:pt x="29393" y="14697"/>
                  </a:cubicBezTo>
                  <a:cubicBezTo>
                    <a:pt x="29393" y="10799"/>
                    <a:pt x="27844" y="7061"/>
                    <a:pt x="25088" y="4305"/>
                  </a:cubicBezTo>
                  <a:cubicBezTo>
                    <a:pt x="22332" y="1550"/>
                    <a:pt x="18594" y="0"/>
                    <a:pt x="146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 sz="2400">
                <a:solidFill>
                  <a:srgbClr val="FFC100"/>
                </a:solidFill>
                <a:latin typeface="Montserrat" pitchFamily="2" charset="77"/>
              </a:endParaRPr>
            </a:p>
          </p:txBody>
        </p:sp>
        <p:sp>
          <p:nvSpPr>
            <p:cNvPr id="5" name="Google Shape;237;p28">
              <a:extLst>
                <a:ext uri="{FF2B5EF4-FFF2-40B4-BE49-F238E27FC236}">
                  <a16:creationId xmlns:a16="http://schemas.microsoft.com/office/drawing/2014/main" id="{865D7FFF-1E07-0D33-2929-732E8AB908BC}"/>
                </a:ext>
              </a:extLst>
            </p:cNvPr>
            <p:cNvSpPr/>
            <p:nvPr/>
          </p:nvSpPr>
          <p:spPr>
            <a:xfrm>
              <a:off x="916275" y="2357800"/>
              <a:ext cx="798400" cy="791325"/>
            </a:xfrm>
            <a:custGeom>
              <a:avLst/>
              <a:gdLst/>
              <a:ahLst/>
              <a:cxnLst/>
              <a:rect l="l" t="t" r="r" b="b"/>
              <a:pathLst>
                <a:path w="31936" h="31653" extrusionOk="0">
                  <a:moveTo>
                    <a:pt x="13686" y="1298"/>
                  </a:moveTo>
                  <a:lnTo>
                    <a:pt x="13689" y="1317"/>
                  </a:lnTo>
                  <a:lnTo>
                    <a:pt x="13626" y="1324"/>
                  </a:lnTo>
                  <a:lnTo>
                    <a:pt x="13623" y="1305"/>
                  </a:lnTo>
                  <a:lnTo>
                    <a:pt x="13686" y="1298"/>
                  </a:lnTo>
                  <a:close/>
                  <a:moveTo>
                    <a:pt x="14307" y="1323"/>
                  </a:moveTo>
                  <a:lnTo>
                    <a:pt x="14311" y="1380"/>
                  </a:lnTo>
                  <a:lnTo>
                    <a:pt x="14291" y="1383"/>
                  </a:lnTo>
                  <a:lnTo>
                    <a:pt x="14286" y="1326"/>
                  </a:lnTo>
                  <a:lnTo>
                    <a:pt x="14307" y="1323"/>
                  </a:lnTo>
                  <a:close/>
                  <a:moveTo>
                    <a:pt x="14555" y="1120"/>
                  </a:moveTo>
                  <a:cubicBezTo>
                    <a:pt x="14561" y="1155"/>
                    <a:pt x="14567" y="1186"/>
                    <a:pt x="14575" y="1227"/>
                  </a:cubicBezTo>
                  <a:cubicBezTo>
                    <a:pt x="14525" y="1236"/>
                    <a:pt x="14486" y="1243"/>
                    <a:pt x="14447" y="1251"/>
                  </a:cubicBezTo>
                  <a:cubicBezTo>
                    <a:pt x="14440" y="1261"/>
                    <a:pt x="14435" y="1269"/>
                    <a:pt x="14431" y="1275"/>
                  </a:cubicBezTo>
                  <a:lnTo>
                    <a:pt x="14431" y="1275"/>
                  </a:lnTo>
                  <a:cubicBezTo>
                    <a:pt x="14430" y="1273"/>
                    <a:pt x="14428" y="1270"/>
                    <a:pt x="14427" y="1267"/>
                  </a:cubicBezTo>
                  <a:lnTo>
                    <a:pt x="14427" y="1267"/>
                  </a:lnTo>
                  <a:cubicBezTo>
                    <a:pt x="14425" y="1274"/>
                    <a:pt x="14423" y="1281"/>
                    <a:pt x="14421" y="1289"/>
                  </a:cubicBezTo>
                  <a:lnTo>
                    <a:pt x="14421" y="1289"/>
                  </a:lnTo>
                  <a:cubicBezTo>
                    <a:pt x="14423" y="1286"/>
                    <a:pt x="14427" y="1282"/>
                    <a:pt x="14431" y="1275"/>
                  </a:cubicBezTo>
                  <a:lnTo>
                    <a:pt x="14431" y="1275"/>
                  </a:lnTo>
                  <a:cubicBezTo>
                    <a:pt x="14440" y="1293"/>
                    <a:pt x="14448" y="1310"/>
                    <a:pt x="14452" y="1329"/>
                  </a:cubicBezTo>
                  <a:cubicBezTo>
                    <a:pt x="14454" y="1337"/>
                    <a:pt x="14432" y="1351"/>
                    <a:pt x="14388" y="1396"/>
                  </a:cubicBezTo>
                  <a:cubicBezTo>
                    <a:pt x="14402" y="1353"/>
                    <a:pt x="14413" y="1318"/>
                    <a:pt x="14421" y="1289"/>
                  </a:cubicBezTo>
                  <a:lnTo>
                    <a:pt x="14421" y="1289"/>
                  </a:lnTo>
                  <a:cubicBezTo>
                    <a:pt x="14418" y="1292"/>
                    <a:pt x="14416" y="1293"/>
                    <a:pt x="14415" y="1293"/>
                  </a:cubicBezTo>
                  <a:cubicBezTo>
                    <a:pt x="14410" y="1293"/>
                    <a:pt x="14414" y="1272"/>
                    <a:pt x="14419" y="1252"/>
                  </a:cubicBezTo>
                  <a:cubicBezTo>
                    <a:pt x="14421" y="1257"/>
                    <a:pt x="14424" y="1262"/>
                    <a:pt x="14427" y="1267"/>
                  </a:cubicBezTo>
                  <a:lnTo>
                    <a:pt x="14427" y="1267"/>
                  </a:lnTo>
                  <a:cubicBezTo>
                    <a:pt x="14447" y="1192"/>
                    <a:pt x="14448" y="1167"/>
                    <a:pt x="14448" y="1140"/>
                  </a:cubicBezTo>
                  <a:cubicBezTo>
                    <a:pt x="14486" y="1133"/>
                    <a:pt x="14513" y="1128"/>
                    <a:pt x="14555" y="1120"/>
                  </a:cubicBezTo>
                  <a:close/>
                  <a:moveTo>
                    <a:pt x="17402" y="1308"/>
                  </a:moveTo>
                  <a:cubicBezTo>
                    <a:pt x="17405" y="1346"/>
                    <a:pt x="17407" y="1373"/>
                    <a:pt x="17408" y="1398"/>
                  </a:cubicBezTo>
                  <a:lnTo>
                    <a:pt x="17363" y="1433"/>
                  </a:lnTo>
                  <a:cubicBezTo>
                    <a:pt x="17332" y="1404"/>
                    <a:pt x="17301" y="1376"/>
                    <a:pt x="17242" y="1321"/>
                  </a:cubicBezTo>
                  <a:cubicBezTo>
                    <a:pt x="17321" y="1315"/>
                    <a:pt x="17358" y="1312"/>
                    <a:pt x="17402" y="1308"/>
                  </a:cubicBezTo>
                  <a:close/>
                  <a:moveTo>
                    <a:pt x="14064" y="1408"/>
                  </a:moveTo>
                  <a:lnTo>
                    <a:pt x="14076" y="1457"/>
                  </a:lnTo>
                  <a:lnTo>
                    <a:pt x="13973" y="1468"/>
                  </a:lnTo>
                  <a:lnTo>
                    <a:pt x="13966" y="1442"/>
                  </a:lnTo>
                  <a:lnTo>
                    <a:pt x="14064" y="1408"/>
                  </a:lnTo>
                  <a:close/>
                  <a:moveTo>
                    <a:pt x="9038" y="1543"/>
                  </a:moveTo>
                  <a:lnTo>
                    <a:pt x="9062" y="1596"/>
                  </a:lnTo>
                  <a:lnTo>
                    <a:pt x="9040" y="1605"/>
                  </a:lnTo>
                  <a:lnTo>
                    <a:pt x="9016" y="1552"/>
                  </a:lnTo>
                  <a:lnTo>
                    <a:pt x="9038" y="1543"/>
                  </a:lnTo>
                  <a:close/>
                  <a:moveTo>
                    <a:pt x="10090" y="2275"/>
                  </a:moveTo>
                  <a:lnTo>
                    <a:pt x="10112" y="2328"/>
                  </a:lnTo>
                  <a:lnTo>
                    <a:pt x="10092" y="2336"/>
                  </a:lnTo>
                  <a:lnTo>
                    <a:pt x="10070" y="2283"/>
                  </a:lnTo>
                  <a:lnTo>
                    <a:pt x="10090" y="2275"/>
                  </a:lnTo>
                  <a:close/>
                  <a:moveTo>
                    <a:pt x="9408" y="2594"/>
                  </a:moveTo>
                  <a:lnTo>
                    <a:pt x="9416" y="2611"/>
                  </a:lnTo>
                  <a:lnTo>
                    <a:pt x="9356" y="2636"/>
                  </a:lnTo>
                  <a:lnTo>
                    <a:pt x="9349" y="2620"/>
                  </a:lnTo>
                  <a:lnTo>
                    <a:pt x="9408" y="2594"/>
                  </a:lnTo>
                  <a:close/>
                  <a:moveTo>
                    <a:pt x="22225" y="2748"/>
                  </a:moveTo>
                  <a:lnTo>
                    <a:pt x="22243" y="2759"/>
                  </a:lnTo>
                  <a:lnTo>
                    <a:pt x="22215" y="2809"/>
                  </a:lnTo>
                  <a:lnTo>
                    <a:pt x="22197" y="2800"/>
                  </a:lnTo>
                  <a:lnTo>
                    <a:pt x="22225" y="2748"/>
                  </a:lnTo>
                  <a:close/>
                  <a:moveTo>
                    <a:pt x="23439" y="3624"/>
                  </a:moveTo>
                  <a:lnTo>
                    <a:pt x="23456" y="3635"/>
                  </a:lnTo>
                  <a:lnTo>
                    <a:pt x="23423" y="3683"/>
                  </a:lnTo>
                  <a:lnTo>
                    <a:pt x="23406" y="3671"/>
                  </a:lnTo>
                  <a:lnTo>
                    <a:pt x="23439" y="3624"/>
                  </a:lnTo>
                  <a:close/>
                  <a:moveTo>
                    <a:pt x="7012" y="4052"/>
                  </a:moveTo>
                  <a:lnTo>
                    <a:pt x="7046" y="4097"/>
                  </a:lnTo>
                  <a:lnTo>
                    <a:pt x="7029" y="4109"/>
                  </a:lnTo>
                  <a:lnTo>
                    <a:pt x="6993" y="4064"/>
                  </a:lnTo>
                  <a:lnTo>
                    <a:pt x="7012" y="4052"/>
                  </a:lnTo>
                  <a:close/>
                  <a:moveTo>
                    <a:pt x="24607" y="4150"/>
                  </a:moveTo>
                  <a:lnTo>
                    <a:pt x="24623" y="4164"/>
                  </a:lnTo>
                  <a:lnTo>
                    <a:pt x="24586" y="4208"/>
                  </a:lnTo>
                  <a:lnTo>
                    <a:pt x="24570" y="4195"/>
                  </a:lnTo>
                  <a:lnTo>
                    <a:pt x="24607" y="4150"/>
                  </a:lnTo>
                  <a:close/>
                  <a:moveTo>
                    <a:pt x="26968" y="6009"/>
                  </a:moveTo>
                  <a:lnTo>
                    <a:pt x="26990" y="6029"/>
                  </a:lnTo>
                  <a:lnTo>
                    <a:pt x="26931" y="6106"/>
                  </a:lnTo>
                  <a:lnTo>
                    <a:pt x="26892" y="6067"/>
                  </a:lnTo>
                  <a:lnTo>
                    <a:pt x="26968" y="6009"/>
                  </a:lnTo>
                  <a:close/>
                  <a:moveTo>
                    <a:pt x="4341" y="6728"/>
                  </a:moveTo>
                  <a:lnTo>
                    <a:pt x="4385" y="6763"/>
                  </a:lnTo>
                  <a:lnTo>
                    <a:pt x="4372" y="6779"/>
                  </a:lnTo>
                  <a:lnTo>
                    <a:pt x="4326" y="6744"/>
                  </a:lnTo>
                  <a:lnTo>
                    <a:pt x="4341" y="6728"/>
                  </a:lnTo>
                  <a:close/>
                  <a:moveTo>
                    <a:pt x="3835" y="7604"/>
                  </a:moveTo>
                  <a:cubicBezTo>
                    <a:pt x="3835" y="7604"/>
                    <a:pt x="3835" y="7605"/>
                    <a:pt x="3835" y="7605"/>
                  </a:cubicBezTo>
                  <a:cubicBezTo>
                    <a:pt x="3835" y="7604"/>
                    <a:pt x="3835" y="7604"/>
                    <a:pt x="3835" y="7604"/>
                  </a:cubicBezTo>
                  <a:close/>
                  <a:moveTo>
                    <a:pt x="2580" y="9569"/>
                  </a:moveTo>
                  <a:lnTo>
                    <a:pt x="2595" y="9635"/>
                  </a:lnTo>
                  <a:lnTo>
                    <a:pt x="2595" y="9635"/>
                  </a:lnTo>
                  <a:cubicBezTo>
                    <a:pt x="2572" y="9623"/>
                    <a:pt x="2563" y="9603"/>
                    <a:pt x="2555" y="9581"/>
                  </a:cubicBezTo>
                  <a:lnTo>
                    <a:pt x="2580" y="9569"/>
                  </a:lnTo>
                  <a:close/>
                  <a:moveTo>
                    <a:pt x="2596" y="9635"/>
                  </a:moveTo>
                  <a:lnTo>
                    <a:pt x="2596" y="9637"/>
                  </a:lnTo>
                  <a:lnTo>
                    <a:pt x="2581" y="9644"/>
                  </a:lnTo>
                  <a:cubicBezTo>
                    <a:pt x="2603" y="9656"/>
                    <a:pt x="2612" y="9676"/>
                    <a:pt x="2621" y="9698"/>
                  </a:cubicBezTo>
                  <a:lnTo>
                    <a:pt x="2596" y="9710"/>
                  </a:lnTo>
                  <a:lnTo>
                    <a:pt x="2580" y="9642"/>
                  </a:lnTo>
                  <a:lnTo>
                    <a:pt x="2596" y="9635"/>
                  </a:lnTo>
                  <a:close/>
                  <a:moveTo>
                    <a:pt x="1922" y="11251"/>
                  </a:moveTo>
                  <a:lnTo>
                    <a:pt x="1969" y="11262"/>
                  </a:lnTo>
                  <a:lnTo>
                    <a:pt x="1938" y="11368"/>
                  </a:lnTo>
                  <a:lnTo>
                    <a:pt x="1910" y="11364"/>
                  </a:lnTo>
                  <a:lnTo>
                    <a:pt x="1922" y="11251"/>
                  </a:lnTo>
                  <a:close/>
                  <a:moveTo>
                    <a:pt x="1921" y="11465"/>
                  </a:moveTo>
                  <a:lnTo>
                    <a:pt x="1975" y="11483"/>
                  </a:lnTo>
                  <a:lnTo>
                    <a:pt x="1969" y="11504"/>
                  </a:lnTo>
                  <a:lnTo>
                    <a:pt x="1915" y="11487"/>
                  </a:lnTo>
                  <a:lnTo>
                    <a:pt x="1921" y="11465"/>
                  </a:lnTo>
                  <a:close/>
                  <a:moveTo>
                    <a:pt x="563" y="12581"/>
                  </a:moveTo>
                  <a:lnTo>
                    <a:pt x="558" y="12642"/>
                  </a:lnTo>
                  <a:lnTo>
                    <a:pt x="464" y="12623"/>
                  </a:lnTo>
                  <a:lnTo>
                    <a:pt x="465" y="12588"/>
                  </a:lnTo>
                  <a:lnTo>
                    <a:pt x="563" y="12581"/>
                  </a:lnTo>
                  <a:close/>
                  <a:moveTo>
                    <a:pt x="1656" y="13379"/>
                  </a:moveTo>
                  <a:lnTo>
                    <a:pt x="1713" y="13390"/>
                  </a:lnTo>
                  <a:lnTo>
                    <a:pt x="1709" y="13412"/>
                  </a:lnTo>
                  <a:lnTo>
                    <a:pt x="1653" y="13401"/>
                  </a:lnTo>
                  <a:lnTo>
                    <a:pt x="1656" y="13379"/>
                  </a:lnTo>
                  <a:close/>
                  <a:moveTo>
                    <a:pt x="1545" y="13877"/>
                  </a:moveTo>
                  <a:lnTo>
                    <a:pt x="1564" y="13878"/>
                  </a:lnTo>
                  <a:lnTo>
                    <a:pt x="1559" y="13944"/>
                  </a:lnTo>
                  <a:lnTo>
                    <a:pt x="1539" y="13941"/>
                  </a:lnTo>
                  <a:lnTo>
                    <a:pt x="1545" y="13877"/>
                  </a:lnTo>
                  <a:close/>
                  <a:moveTo>
                    <a:pt x="1506" y="14409"/>
                  </a:moveTo>
                  <a:lnTo>
                    <a:pt x="1541" y="14467"/>
                  </a:lnTo>
                  <a:lnTo>
                    <a:pt x="1528" y="14478"/>
                  </a:lnTo>
                  <a:lnTo>
                    <a:pt x="1539" y="14467"/>
                  </a:lnTo>
                  <a:cubicBezTo>
                    <a:pt x="1514" y="14462"/>
                    <a:pt x="1500" y="14446"/>
                    <a:pt x="1485" y="14428"/>
                  </a:cubicBezTo>
                  <a:lnTo>
                    <a:pt x="1506" y="14409"/>
                  </a:lnTo>
                  <a:close/>
                  <a:moveTo>
                    <a:pt x="1528" y="14478"/>
                  </a:moveTo>
                  <a:cubicBezTo>
                    <a:pt x="1554" y="14483"/>
                    <a:pt x="1569" y="14500"/>
                    <a:pt x="1582" y="14517"/>
                  </a:cubicBezTo>
                  <a:lnTo>
                    <a:pt x="1563" y="14536"/>
                  </a:lnTo>
                  <a:lnTo>
                    <a:pt x="1528" y="14478"/>
                  </a:lnTo>
                  <a:close/>
                  <a:moveTo>
                    <a:pt x="1419" y="15126"/>
                  </a:moveTo>
                  <a:cubicBezTo>
                    <a:pt x="1419" y="15128"/>
                    <a:pt x="1419" y="15129"/>
                    <a:pt x="1419" y="15131"/>
                  </a:cubicBezTo>
                  <a:lnTo>
                    <a:pt x="1419" y="15131"/>
                  </a:lnTo>
                  <a:lnTo>
                    <a:pt x="1415" y="15126"/>
                  </a:lnTo>
                  <a:lnTo>
                    <a:pt x="1415" y="15126"/>
                  </a:lnTo>
                  <a:lnTo>
                    <a:pt x="1419" y="15126"/>
                  </a:lnTo>
                  <a:close/>
                  <a:moveTo>
                    <a:pt x="1538" y="15004"/>
                  </a:moveTo>
                  <a:lnTo>
                    <a:pt x="1538" y="15004"/>
                  </a:lnTo>
                  <a:cubicBezTo>
                    <a:pt x="1537" y="15048"/>
                    <a:pt x="1535" y="15083"/>
                    <a:pt x="1534" y="15129"/>
                  </a:cubicBezTo>
                  <a:cubicBezTo>
                    <a:pt x="1492" y="15131"/>
                    <a:pt x="1460" y="15132"/>
                    <a:pt x="1429" y="15133"/>
                  </a:cubicBezTo>
                  <a:lnTo>
                    <a:pt x="1429" y="15133"/>
                  </a:lnTo>
                  <a:cubicBezTo>
                    <a:pt x="1451" y="15059"/>
                    <a:pt x="1491" y="15034"/>
                    <a:pt x="1538" y="15004"/>
                  </a:cubicBezTo>
                  <a:close/>
                  <a:moveTo>
                    <a:pt x="1386" y="15131"/>
                  </a:moveTo>
                  <a:cubicBezTo>
                    <a:pt x="1369" y="15185"/>
                    <a:pt x="1341" y="15188"/>
                    <a:pt x="1310" y="15189"/>
                  </a:cubicBezTo>
                  <a:cubicBezTo>
                    <a:pt x="1307" y="15174"/>
                    <a:pt x="1306" y="15160"/>
                    <a:pt x="1306" y="15145"/>
                  </a:cubicBezTo>
                  <a:lnTo>
                    <a:pt x="1386" y="15131"/>
                  </a:lnTo>
                  <a:close/>
                  <a:moveTo>
                    <a:pt x="1459" y="15399"/>
                  </a:moveTo>
                  <a:lnTo>
                    <a:pt x="1459" y="15466"/>
                  </a:lnTo>
                  <a:lnTo>
                    <a:pt x="1439" y="15466"/>
                  </a:lnTo>
                  <a:lnTo>
                    <a:pt x="1439" y="15399"/>
                  </a:lnTo>
                  <a:close/>
                  <a:moveTo>
                    <a:pt x="31403" y="15627"/>
                  </a:moveTo>
                  <a:lnTo>
                    <a:pt x="31422" y="15629"/>
                  </a:lnTo>
                  <a:lnTo>
                    <a:pt x="31417" y="15698"/>
                  </a:lnTo>
                  <a:lnTo>
                    <a:pt x="31397" y="15697"/>
                  </a:lnTo>
                  <a:lnTo>
                    <a:pt x="31403" y="15627"/>
                  </a:lnTo>
                  <a:close/>
                  <a:moveTo>
                    <a:pt x="31210" y="15819"/>
                  </a:moveTo>
                  <a:lnTo>
                    <a:pt x="31239" y="15820"/>
                  </a:lnTo>
                  <a:lnTo>
                    <a:pt x="31227" y="15957"/>
                  </a:lnTo>
                  <a:lnTo>
                    <a:pt x="31200" y="15954"/>
                  </a:lnTo>
                  <a:lnTo>
                    <a:pt x="31210" y="15819"/>
                  </a:lnTo>
                  <a:close/>
                  <a:moveTo>
                    <a:pt x="1487" y="16020"/>
                  </a:moveTo>
                  <a:lnTo>
                    <a:pt x="1487" y="16042"/>
                  </a:lnTo>
                  <a:lnTo>
                    <a:pt x="1429" y="16044"/>
                  </a:lnTo>
                  <a:lnTo>
                    <a:pt x="1429" y="16020"/>
                  </a:lnTo>
                  <a:close/>
                  <a:moveTo>
                    <a:pt x="31564" y="16226"/>
                  </a:moveTo>
                  <a:lnTo>
                    <a:pt x="31622" y="16234"/>
                  </a:lnTo>
                  <a:lnTo>
                    <a:pt x="31620" y="16257"/>
                  </a:lnTo>
                  <a:lnTo>
                    <a:pt x="31563" y="16250"/>
                  </a:lnTo>
                  <a:lnTo>
                    <a:pt x="31564" y="16226"/>
                  </a:lnTo>
                  <a:close/>
                  <a:moveTo>
                    <a:pt x="31299" y="16316"/>
                  </a:moveTo>
                  <a:cubicBezTo>
                    <a:pt x="31319" y="16316"/>
                    <a:pt x="31351" y="16329"/>
                    <a:pt x="31398" y="16360"/>
                  </a:cubicBezTo>
                  <a:cubicBezTo>
                    <a:pt x="31351" y="16388"/>
                    <a:pt x="31313" y="16410"/>
                    <a:pt x="31275" y="16432"/>
                  </a:cubicBezTo>
                  <a:cubicBezTo>
                    <a:pt x="31263" y="16370"/>
                    <a:pt x="31257" y="16316"/>
                    <a:pt x="31299" y="16316"/>
                  </a:cubicBezTo>
                  <a:close/>
                  <a:moveTo>
                    <a:pt x="345" y="16531"/>
                  </a:moveTo>
                  <a:lnTo>
                    <a:pt x="346" y="16554"/>
                  </a:lnTo>
                  <a:lnTo>
                    <a:pt x="289" y="16557"/>
                  </a:lnTo>
                  <a:lnTo>
                    <a:pt x="287" y="16532"/>
                  </a:lnTo>
                  <a:lnTo>
                    <a:pt x="345" y="16531"/>
                  </a:lnTo>
                  <a:close/>
                  <a:moveTo>
                    <a:pt x="947" y="16628"/>
                  </a:moveTo>
                  <a:lnTo>
                    <a:pt x="988" y="16682"/>
                  </a:lnTo>
                  <a:cubicBezTo>
                    <a:pt x="961" y="16682"/>
                    <a:pt x="945" y="16666"/>
                    <a:pt x="929" y="16651"/>
                  </a:cubicBezTo>
                  <a:lnTo>
                    <a:pt x="947" y="16628"/>
                  </a:lnTo>
                  <a:close/>
                  <a:moveTo>
                    <a:pt x="988" y="16682"/>
                  </a:moveTo>
                  <a:lnTo>
                    <a:pt x="977" y="16697"/>
                  </a:lnTo>
                  <a:cubicBezTo>
                    <a:pt x="1004" y="16697"/>
                    <a:pt x="1019" y="16713"/>
                    <a:pt x="1036" y="16728"/>
                  </a:cubicBezTo>
                  <a:lnTo>
                    <a:pt x="1022" y="16750"/>
                  </a:lnTo>
                  <a:cubicBezTo>
                    <a:pt x="1005" y="16732"/>
                    <a:pt x="989" y="16715"/>
                    <a:pt x="976" y="16697"/>
                  </a:cubicBezTo>
                  <a:lnTo>
                    <a:pt x="988" y="16682"/>
                  </a:lnTo>
                  <a:close/>
                  <a:moveTo>
                    <a:pt x="31554" y="16981"/>
                  </a:moveTo>
                  <a:lnTo>
                    <a:pt x="31573" y="16984"/>
                  </a:lnTo>
                  <a:lnTo>
                    <a:pt x="31560" y="17053"/>
                  </a:lnTo>
                  <a:lnTo>
                    <a:pt x="31541" y="17050"/>
                  </a:lnTo>
                  <a:lnTo>
                    <a:pt x="31554" y="16981"/>
                  </a:lnTo>
                  <a:close/>
                  <a:moveTo>
                    <a:pt x="31366" y="16598"/>
                  </a:moveTo>
                  <a:cubicBezTo>
                    <a:pt x="31407" y="16607"/>
                    <a:pt x="31436" y="16615"/>
                    <a:pt x="31475" y="16623"/>
                  </a:cubicBezTo>
                  <a:cubicBezTo>
                    <a:pt x="31433" y="16682"/>
                    <a:pt x="31405" y="16728"/>
                    <a:pt x="31369" y="16772"/>
                  </a:cubicBezTo>
                  <a:lnTo>
                    <a:pt x="31345" y="16734"/>
                  </a:lnTo>
                  <a:lnTo>
                    <a:pt x="31345" y="16734"/>
                  </a:lnTo>
                  <a:cubicBezTo>
                    <a:pt x="31351" y="16778"/>
                    <a:pt x="31367" y="16813"/>
                    <a:pt x="31385" y="16850"/>
                  </a:cubicBezTo>
                  <a:cubicBezTo>
                    <a:pt x="31339" y="16991"/>
                    <a:pt x="31257" y="17084"/>
                    <a:pt x="31114" y="17105"/>
                  </a:cubicBezTo>
                  <a:cubicBezTo>
                    <a:pt x="31120" y="17055"/>
                    <a:pt x="31126" y="16996"/>
                    <a:pt x="31133" y="16928"/>
                  </a:cubicBezTo>
                  <a:cubicBezTo>
                    <a:pt x="31169" y="16925"/>
                    <a:pt x="31195" y="16922"/>
                    <a:pt x="31233" y="16918"/>
                  </a:cubicBezTo>
                  <a:cubicBezTo>
                    <a:pt x="31261" y="16859"/>
                    <a:pt x="31292" y="16790"/>
                    <a:pt x="31325" y="16721"/>
                  </a:cubicBezTo>
                  <a:cubicBezTo>
                    <a:pt x="31353" y="16694"/>
                    <a:pt x="31358" y="16653"/>
                    <a:pt x="31366" y="16598"/>
                  </a:cubicBezTo>
                  <a:close/>
                  <a:moveTo>
                    <a:pt x="30449" y="17155"/>
                  </a:moveTo>
                  <a:lnTo>
                    <a:pt x="30507" y="17165"/>
                  </a:lnTo>
                  <a:lnTo>
                    <a:pt x="30502" y="17185"/>
                  </a:lnTo>
                  <a:lnTo>
                    <a:pt x="30446" y="17175"/>
                  </a:lnTo>
                  <a:lnTo>
                    <a:pt x="30449" y="17155"/>
                  </a:lnTo>
                  <a:close/>
                  <a:moveTo>
                    <a:pt x="31355" y="17088"/>
                  </a:moveTo>
                  <a:lnTo>
                    <a:pt x="31383" y="17093"/>
                  </a:lnTo>
                  <a:lnTo>
                    <a:pt x="31358" y="17230"/>
                  </a:lnTo>
                  <a:lnTo>
                    <a:pt x="31329" y="17225"/>
                  </a:lnTo>
                  <a:lnTo>
                    <a:pt x="31355" y="17088"/>
                  </a:lnTo>
                  <a:close/>
                  <a:moveTo>
                    <a:pt x="30618" y="17241"/>
                  </a:moveTo>
                  <a:lnTo>
                    <a:pt x="30713" y="17259"/>
                  </a:lnTo>
                  <a:lnTo>
                    <a:pt x="30711" y="17291"/>
                  </a:lnTo>
                  <a:lnTo>
                    <a:pt x="30614" y="17299"/>
                  </a:lnTo>
                  <a:lnTo>
                    <a:pt x="30614" y="17299"/>
                  </a:lnTo>
                  <a:lnTo>
                    <a:pt x="30618" y="17241"/>
                  </a:lnTo>
                  <a:close/>
                  <a:moveTo>
                    <a:pt x="30505" y="17277"/>
                  </a:moveTo>
                  <a:lnTo>
                    <a:pt x="30523" y="17280"/>
                  </a:lnTo>
                  <a:lnTo>
                    <a:pt x="30511" y="17344"/>
                  </a:lnTo>
                  <a:lnTo>
                    <a:pt x="30492" y="17341"/>
                  </a:lnTo>
                  <a:lnTo>
                    <a:pt x="30505" y="17277"/>
                  </a:lnTo>
                  <a:close/>
                  <a:moveTo>
                    <a:pt x="30843" y="17341"/>
                  </a:moveTo>
                  <a:lnTo>
                    <a:pt x="30863" y="17346"/>
                  </a:lnTo>
                  <a:lnTo>
                    <a:pt x="30849" y="17412"/>
                  </a:lnTo>
                  <a:lnTo>
                    <a:pt x="30830" y="17408"/>
                  </a:lnTo>
                  <a:lnTo>
                    <a:pt x="30843" y="17341"/>
                  </a:lnTo>
                  <a:close/>
                  <a:moveTo>
                    <a:pt x="30626" y="17458"/>
                  </a:moveTo>
                  <a:lnTo>
                    <a:pt x="30682" y="17469"/>
                  </a:lnTo>
                  <a:lnTo>
                    <a:pt x="30683" y="17469"/>
                  </a:lnTo>
                  <a:lnTo>
                    <a:pt x="30679" y="17491"/>
                  </a:lnTo>
                  <a:lnTo>
                    <a:pt x="30621" y="17480"/>
                  </a:lnTo>
                  <a:lnTo>
                    <a:pt x="30626" y="17458"/>
                  </a:lnTo>
                  <a:close/>
                  <a:moveTo>
                    <a:pt x="31173" y="17372"/>
                  </a:moveTo>
                  <a:lnTo>
                    <a:pt x="31173" y="17372"/>
                  </a:lnTo>
                  <a:cubicBezTo>
                    <a:pt x="31117" y="17469"/>
                    <a:pt x="31086" y="17524"/>
                    <a:pt x="31045" y="17596"/>
                  </a:cubicBezTo>
                  <a:cubicBezTo>
                    <a:pt x="31016" y="17543"/>
                    <a:pt x="30996" y="17508"/>
                    <a:pt x="30969" y="17459"/>
                  </a:cubicBezTo>
                  <a:cubicBezTo>
                    <a:pt x="31027" y="17434"/>
                    <a:pt x="31082" y="17411"/>
                    <a:pt x="31173" y="17372"/>
                  </a:cubicBezTo>
                  <a:close/>
                  <a:moveTo>
                    <a:pt x="31485" y="17565"/>
                  </a:moveTo>
                  <a:lnTo>
                    <a:pt x="31541" y="17577"/>
                  </a:lnTo>
                  <a:lnTo>
                    <a:pt x="31536" y="17600"/>
                  </a:lnTo>
                  <a:lnTo>
                    <a:pt x="31481" y="17589"/>
                  </a:lnTo>
                  <a:lnTo>
                    <a:pt x="31485" y="17565"/>
                  </a:lnTo>
                  <a:close/>
                  <a:moveTo>
                    <a:pt x="1379" y="17640"/>
                  </a:moveTo>
                  <a:lnTo>
                    <a:pt x="1382" y="17662"/>
                  </a:lnTo>
                  <a:lnTo>
                    <a:pt x="1325" y="17670"/>
                  </a:lnTo>
                  <a:lnTo>
                    <a:pt x="1322" y="17647"/>
                  </a:lnTo>
                  <a:lnTo>
                    <a:pt x="1379" y="17640"/>
                  </a:lnTo>
                  <a:close/>
                  <a:moveTo>
                    <a:pt x="31144" y="17612"/>
                  </a:moveTo>
                  <a:lnTo>
                    <a:pt x="31163" y="17617"/>
                  </a:lnTo>
                  <a:lnTo>
                    <a:pt x="31149" y="17684"/>
                  </a:lnTo>
                  <a:lnTo>
                    <a:pt x="31130" y="17680"/>
                  </a:lnTo>
                  <a:lnTo>
                    <a:pt x="31144" y="17612"/>
                  </a:lnTo>
                  <a:close/>
                  <a:moveTo>
                    <a:pt x="30964" y="17720"/>
                  </a:moveTo>
                  <a:lnTo>
                    <a:pt x="30979" y="17745"/>
                  </a:lnTo>
                  <a:lnTo>
                    <a:pt x="30925" y="17779"/>
                  </a:lnTo>
                  <a:lnTo>
                    <a:pt x="30925" y="17779"/>
                  </a:lnTo>
                  <a:cubicBezTo>
                    <a:pt x="30932" y="17749"/>
                    <a:pt x="30948" y="17734"/>
                    <a:pt x="30964" y="17720"/>
                  </a:cubicBezTo>
                  <a:close/>
                  <a:moveTo>
                    <a:pt x="30916" y="17764"/>
                  </a:moveTo>
                  <a:lnTo>
                    <a:pt x="30924" y="17779"/>
                  </a:lnTo>
                  <a:lnTo>
                    <a:pt x="30924" y="17779"/>
                  </a:lnTo>
                  <a:lnTo>
                    <a:pt x="30923" y="17780"/>
                  </a:lnTo>
                  <a:lnTo>
                    <a:pt x="30914" y="17765"/>
                  </a:lnTo>
                  <a:cubicBezTo>
                    <a:pt x="30908" y="17795"/>
                    <a:pt x="30892" y="17811"/>
                    <a:pt x="30874" y="17825"/>
                  </a:cubicBezTo>
                  <a:lnTo>
                    <a:pt x="30861" y="17800"/>
                  </a:lnTo>
                  <a:lnTo>
                    <a:pt x="30916" y="17764"/>
                  </a:lnTo>
                  <a:close/>
                  <a:moveTo>
                    <a:pt x="30683" y="17702"/>
                  </a:moveTo>
                  <a:cubicBezTo>
                    <a:pt x="30682" y="17759"/>
                    <a:pt x="30680" y="17790"/>
                    <a:pt x="30679" y="17834"/>
                  </a:cubicBezTo>
                  <a:cubicBezTo>
                    <a:pt x="30643" y="17836"/>
                    <a:pt x="30611" y="17836"/>
                    <a:pt x="30512" y="17837"/>
                  </a:cubicBezTo>
                  <a:cubicBezTo>
                    <a:pt x="30596" y="17771"/>
                    <a:pt x="30632" y="17743"/>
                    <a:pt x="30683" y="17702"/>
                  </a:cubicBezTo>
                  <a:close/>
                  <a:moveTo>
                    <a:pt x="31604" y="17858"/>
                  </a:moveTo>
                  <a:lnTo>
                    <a:pt x="31604" y="17858"/>
                  </a:lnTo>
                  <a:cubicBezTo>
                    <a:pt x="31604" y="17858"/>
                    <a:pt x="31604" y="17858"/>
                    <a:pt x="31604" y="17858"/>
                  </a:cubicBezTo>
                  <a:cubicBezTo>
                    <a:pt x="31604" y="17858"/>
                    <a:pt x="31604" y="17858"/>
                    <a:pt x="31604" y="17858"/>
                  </a:cubicBezTo>
                  <a:close/>
                  <a:moveTo>
                    <a:pt x="31238" y="17940"/>
                  </a:moveTo>
                  <a:lnTo>
                    <a:pt x="31294" y="17953"/>
                  </a:lnTo>
                  <a:lnTo>
                    <a:pt x="31289" y="17977"/>
                  </a:lnTo>
                  <a:lnTo>
                    <a:pt x="31233" y="17964"/>
                  </a:lnTo>
                  <a:lnTo>
                    <a:pt x="31238" y="17940"/>
                  </a:lnTo>
                  <a:close/>
                  <a:moveTo>
                    <a:pt x="31144" y="18131"/>
                  </a:moveTo>
                  <a:lnTo>
                    <a:pt x="31200" y="18146"/>
                  </a:lnTo>
                  <a:lnTo>
                    <a:pt x="31195" y="18168"/>
                  </a:lnTo>
                  <a:lnTo>
                    <a:pt x="31139" y="18155"/>
                  </a:lnTo>
                  <a:lnTo>
                    <a:pt x="31144" y="18131"/>
                  </a:lnTo>
                  <a:close/>
                  <a:moveTo>
                    <a:pt x="30589" y="18176"/>
                  </a:moveTo>
                  <a:lnTo>
                    <a:pt x="30579" y="18233"/>
                  </a:lnTo>
                  <a:lnTo>
                    <a:pt x="30487" y="18208"/>
                  </a:lnTo>
                  <a:lnTo>
                    <a:pt x="30492" y="18177"/>
                  </a:lnTo>
                  <a:lnTo>
                    <a:pt x="30589" y="18176"/>
                  </a:lnTo>
                  <a:close/>
                  <a:moveTo>
                    <a:pt x="31481" y="18207"/>
                  </a:moveTo>
                  <a:cubicBezTo>
                    <a:pt x="31517" y="18207"/>
                    <a:pt x="31544" y="18208"/>
                    <a:pt x="31594" y="18208"/>
                  </a:cubicBezTo>
                  <a:cubicBezTo>
                    <a:pt x="31582" y="18273"/>
                    <a:pt x="31576" y="18304"/>
                    <a:pt x="31573" y="18324"/>
                  </a:cubicBezTo>
                  <a:lnTo>
                    <a:pt x="31572" y="18324"/>
                  </a:lnTo>
                  <a:cubicBezTo>
                    <a:pt x="31547" y="18292"/>
                    <a:pt x="31519" y="18255"/>
                    <a:pt x="31481" y="18207"/>
                  </a:cubicBezTo>
                  <a:close/>
                  <a:moveTo>
                    <a:pt x="30596" y="18324"/>
                  </a:moveTo>
                  <a:lnTo>
                    <a:pt x="30608" y="18349"/>
                  </a:lnTo>
                  <a:lnTo>
                    <a:pt x="30549" y="18382"/>
                  </a:lnTo>
                  <a:lnTo>
                    <a:pt x="30546" y="18375"/>
                  </a:lnTo>
                  <a:lnTo>
                    <a:pt x="30546" y="18375"/>
                  </a:lnTo>
                  <a:cubicBezTo>
                    <a:pt x="30576" y="18341"/>
                    <a:pt x="30586" y="18333"/>
                    <a:pt x="30596" y="18324"/>
                  </a:cubicBezTo>
                  <a:close/>
                  <a:moveTo>
                    <a:pt x="31099" y="18329"/>
                  </a:moveTo>
                  <a:lnTo>
                    <a:pt x="31210" y="18357"/>
                  </a:lnTo>
                  <a:lnTo>
                    <a:pt x="31200" y="18390"/>
                  </a:lnTo>
                  <a:lnTo>
                    <a:pt x="31089" y="18361"/>
                  </a:lnTo>
                  <a:lnTo>
                    <a:pt x="31099" y="18329"/>
                  </a:lnTo>
                  <a:close/>
                  <a:moveTo>
                    <a:pt x="30521" y="18367"/>
                  </a:moveTo>
                  <a:cubicBezTo>
                    <a:pt x="30521" y="18375"/>
                    <a:pt x="30521" y="18382"/>
                    <a:pt x="30521" y="18390"/>
                  </a:cubicBezTo>
                  <a:lnTo>
                    <a:pt x="30521" y="18390"/>
                  </a:lnTo>
                  <a:cubicBezTo>
                    <a:pt x="30509" y="18403"/>
                    <a:pt x="30502" y="18409"/>
                    <a:pt x="30500" y="18409"/>
                  </a:cubicBezTo>
                  <a:cubicBezTo>
                    <a:pt x="30496" y="18409"/>
                    <a:pt x="30509" y="18388"/>
                    <a:pt x="30521" y="18367"/>
                  </a:cubicBezTo>
                  <a:close/>
                  <a:moveTo>
                    <a:pt x="30521" y="18405"/>
                  </a:moveTo>
                  <a:cubicBezTo>
                    <a:pt x="30522" y="18425"/>
                    <a:pt x="30522" y="18444"/>
                    <a:pt x="30518" y="18464"/>
                  </a:cubicBezTo>
                  <a:cubicBezTo>
                    <a:pt x="30517" y="18473"/>
                    <a:pt x="30492" y="18480"/>
                    <a:pt x="30437" y="18511"/>
                  </a:cubicBezTo>
                  <a:cubicBezTo>
                    <a:pt x="30473" y="18465"/>
                    <a:pt x="30501" y="18431"/>
                    <a:pt x="30521" y="18405"/>
                  </a:cubicBezTo>
                  <a:close/>
                  <a:moveTo>
                    <a:pt x="1926" y="18504"/>
                  </a:moveTo>
                  <a:lnTo>
                    <a:pt x="1931" y="18526"/>
                  </a:lnTo>
                  <a:lnTo>
                    <a:pt x="1875" y="18536"/>
                  </a:lnTo>
                  <a:lnTo>
                    <a:pt x="1869" y="18514"/>
                  </a:lnTo>
                  <a:lnTo>
                    <a:pt x="1926" y="18504"/>
                  </a:lnTo>
                  <a:close/>
                  <a:moveTo>
                    <a:pt x="30680" y="18387"/>
                  </a:moveTo>
                  <a:lnTo>
                    <a:pt x="30680" y="18387"/>
                  </a:lnTo>
                  <a:cubicBezTo>
                    <a:pt x="30705" y="18471"/>
                    <a:pt x="30721" y="18530"/>
                    <a:pt x="30746" y="18617"/>
                  </a:cubicBezTo>
                  <a:cubicBezTo>
                    <a:pt x="30679" y="18561"/>
                    <a:pt x="30657" y="18485"/>
                    <a:pt x="30680" y="18387"/>
                  </a:cubicBezTo>
                  <a:close/>
                  <a:moveTo>
                    <a:pt x="1960" y="18744"/>
                  </a:moveTo>
                  <a:lnTo>
                    <a:pt x="1973" y="18808"/>
                  </a:lnTo>
                  <a:lnTo>
                    <a:pt x="1956" y="18813"/>
                  </a:lnTo>
                  <a:lnTo>
                    <a:pt x="1941" y="18748"/>
                  </a:lnTo>
                  <a:lnTo>
                    <a:pt x="1960" y="18744"/>
                  </a:lnTo>
                  <a:close/>
                  <a:moveTo>
                    <a:pt x="30183" y="18756"/>
                  </a:moveTo>
                  <a:cubicBezTo>
                    <a:pt x="30271" y="18756"/>
                    <a:pt x="30303" y="18823"/>
                    <a:pt x="30326" y="18894"/>
                  </a:cubicBezTo>
                  <a:cubicBezTo>
                    <a:pt x="30283" y="18942"/>
                    <a:pt x="30245" y="18989"/>
                    <a:pt x="30196" y="19044"/>
                  </a:cubicBezTo>
                  <a:cubicBezTo>
                    <a:pt x="30174" y="18951"/>
                    <a:pt x="30153" y="18864"/>
                    <a:pt x="30130" y="18763"/>
                  </a:cubicBezTo>
                  <a:cubicBezTo>
                    <a:pt x="30150" y="18758"/>
                    <a:pt x="30167" y="18756"/>
                    <a:pt x="30183" y="18756"/>
                  </a:cubicBezTo>
                  <a:close/>
                  <a:moveTo>
                    <a:pt x="31007" y="19253"/>
                  </a:moveTo>
                  <a:lnTo>
                    <a:pt x="31063" y="19270"/>
                  </a:lnTo>
                  <a:lnTo>
                    <a:pt x="31055" y="19292"/>
                  </a:lnTo>
                  <a:lnTo>
                    <a:pt x="31001" y="19275"/>
                  </a:lnTo>
                  <a:lnTo>
                    <a:pt x="31007" y="19253"/>
                  </a:lnTo>
                  <a:close/>
                  <a:moveTo>
                    <a:pt x="888" y="19175"/>
                  </a:moveTo>
                  <a:cubicBezTo>
                    <a:pt x="899" y="19216"/>
                    <a:pt x="913" y="19254"/>
                    <a:pt x="927" y="19304"/>
                  </a:cubicBezTo>
                  <a:cubicBezTo>
                    <a:pt x="883" y="19319"/>
                    <a:pt x="851" y="19329"/>
                    <a:pt x="816" y="19341"/>
                  </a:cubicBezTo>
                  <a:cubicBezTo>
                    <a:pt x="821" y="19358"/>
                    <a:pt x="826" y="19378"/>
                    <a:pt x="830" y="19398"/>
                  </a:cubicBezTo>
                  <a:lnTo>
                    <a:pt x="830" y="19398"/>
                  </a:lnTo>
                  <a:cubicBezTo>
                    <a:pt x="809" y="19393"/>
                    <a:pt x="792" y="19382"/>
                    <a:pt x="776" y="19370"/>
                  </a:cubicBezTo>
                  <a:lnTo>
                    <a:pt x="817" y="19336"/>
                  </a:lnTo>
                  <a:cubicBezTo>
                    <a:pt x="810" y="19295"/>
                    <a:pt x="802" y="19253"/>
                    <a:pt x="794" y="19205"/>
                  </a:cubicBezTo>
                  <a:cubicBezTo>
                    <a:pt x="826" y="19194"/>
                    <a:pt x="851" y="19186"/>
                    <a:pt x="888" y="19175"/>
                  </a:cubicBezTo>
                  <a:close/>
                  <a:moveTo>
                    <a:pt x="832" y="19407"/>
                  </a:moveTo>
                  <a:lnTo>
                    <a:pt x="832" y="19407"/>
                  </a:lnTo>
                  <a:cubicBezTo>
                    <a:pt x="855" y="19411"/>
                    <a:pt x="873" y="19425"/>
                    <a:pt x="892" y="19438"/>
                  </a:cubicBezTo>
                  <a:lnTo>
                    <a:pt x="880" y="19463"/>
                  </a:lnTo>
                  <a:lnTo>
                    <a:pt x="827" y="19414"/>
                  </a:lnTo>
                  <a:lnTo>
                    <a:pt x="832" y="19407"/>
                  </a:lnTo>
                  <a:close/>
                  <a:moveTo>
                    <a:pt x="30620" y="19466"/>
                  </a:moveTo>
                  <a:lnTo>
                    <a:pt x="30632" y="19494"/>
                  </a:lnTo>
                  <a:lnTo>
                    <a:pt x="30574" y="19523"/>
                  </a:lnTo>
                  <a:cubicBezTo>
                    <a:pt x="30585" y="19494"/>
                    <a:pt x="30602" y="19481"/>
                    <a:pt x="30620" y="19466"/>
                  </a:cubicBezTo>
                  <a:close/>
                  <a:moveTo>
                    <a:pt x="30568" y="19506"/>
                  </a:moveTo>
                  <a:lnTo>
                    <a:pt x="30574" y="19523"/>
                  </a:lnTo>
                  <a:lnTo>
                    <a:pt x="30567" y="19507"/>
                  </a:lnTo>
                  <a:cubicBezTo>
                    <a:pt x="30557" y="19537"/>
                    <a:pt x="30539" y="19550"/>
                    <a:pt x="30521" y="19563"/>
                  </a:cubicBezTo>
                  <a:lnTo>
                    <a:pt x="30510" y="19537"/>
                  </a:lnTo>
                  <a:lnTo>
                    <a:pt x="30568" y="19506"/>
                  </a:lnTo>
                  <a:close/>
                  <a:moveTo>
                    <a:pt x="31261" y="19163"/>
                  </a:moveTo>
                  <a:lnTo>
                    <a:pt x="31261" y="19163"/>
                  </a:lnTo>
                  <a:cubicBezTo>
                    <a:pt x="31241" y="19247"/>
                    <a:pt x="31214" y="19331"/>
                    <a:pt x="31202" y="19416"/>
                  </a:cubicBezTo>
                  <a:cubicBezTo>
                    <a:pt x="31192" y="19488"/>
                    <a:pt x="31202" y="19560"/>
                    <a:pt x="31202" y="19629"/>
                  </a:cubicBezTo>
                  <a:cubicBezTo>
                    <a:pt x="31142" y="19607"/>
                    <a:pt x="31097" y="19592"/>
                    <a:pt x="31033" y="19570"/>
                  </a:cubicBezTo>
                  <a:cubicBezTo>
                    <a:pt x="31069" y="19511"/>
                    <a:pt x="31117" y="19448"/>
                    <a:pt x="31149" y="19375"/>
                  </a:cubicBezTo>
                  <a:cubicBezTo>
                    <a:pt x="31182" y="19304"/>
                    <a:pt x="31197" y="19225"/>
                    <a:pt x="31261" y="19163"/>
                  </a:cubicBezTo>
                  <a:close/>
                  <a:moveTo>
                    <a:pt x="30202" y="19694"/>
                  </a:moveTo>
                  <a:lnTo>
                    <a:pt x="30256" y="19713"/>
                  </a:lnTo>
                  <a:lnTo>
                    <a:pt x="30248" y="19735"/>
                  </a:lnTo>
                  <a:lnTo>
                    <a:pt x="30193" y="19715"/>
                  </a:lnTo>
                  <a:lnTo>
                    <a:pt x="30202" y="19694"/>
                  </a:lnTo>
                  <a:close/>
                  <a:moveTo>
                    <a:pt x="30640" y="19591"/>
                  </a:moveTo>
                  <a:lnTo>
                    <a:pt x="30640" y="19591"/>
                  </a:lnTo>
                  <a:cubicBezTo>
                    <a:pt x="30652" y="19651"/>
                    <a:pt x="30661" y="19700"/>
                    <a:pt x="30665" y="19756"/>
                  </a:cubicBezTo>
                  <a:cubicBezTo>
                    <a:pt x="30587" y="19742"/>
                    <a:pt x="30526" y="19742"/>
                    <a:pt x="30640" y="19591"/>
                  </a:cubicBezTo>
                  <a:close/>
                  <a:moveTo>
                    <a:pt x="30017" y="19690"/>
                  </a:moveTo>
                  <a:lnTo>
                    <a:pt x="30065" y="19700"/>
                  </a:lnTo>
                  <a:lnTo>
                    <a:pt x="30024" y="19803"/>
                  </a:lnTo>
                  <a:lnTo>
                    <a:pt x="29998" y="19797"/>
                  </a:lnTo>
                  <a:lnTo>
                    <a:pt x="30017" y="19690"/>
                  </a:lnTo>
                  <a:close/>
                  <a:moveTo>
                    <a:pt x="30661" y="19990"/>
                  </a:moveTo>
                  <a:lnTo>
                    <a:pt x="30679" y="19997"/>
                  </a:lnTo>
                  <a:lnTo>
                    <a:pt x="30652" y="20062"/>
                  </a:lnTo>
                  <a:lnTo>
                    <a:pt x="30635" y="20054"/>
                  </a:lnTo>
                  <a:lnTo>
                    <a:pt x="30661" y="19990"/>
                  </a:lnTo>
                  <a:close/>
                  <a:moveTo>
                    <a:pt x="30663" y="20240"/>
                  </a:moveTo>
                  <a:lnTo>
                    <a:pt x="30715" y="20262"/>
                  </a:lnTo>
                  <a:lnTo>
                    <a:pt x="30707" y="20284"/>
                  </a:lnTo>
                  <a:lnTo>
                    <a:pt x="30654" y="20262"/>
                  </a:lnTo>
                  <a:lnTo>
                    <a:pt x="30663" y="20240"/>
                  </a:lnTo>
                  <a:close/>
                  <a:moveTo>
                    <a:pt x="29531" y="20277"/>
                  </a:moveTo>
                  <a:lnTo>
                    <a:pt x="29583" y="20299"/>
                  </a:lnTo>
                  <a:lnTo>
                    <a:pt x="29575" y="20319"/>
                  </a:lnTo>
                  <a:lnTo>
                    <a:pt x="29522" y="20296"/>
                  </a:lnTo>
                  <a:lnTo>
                    <a:pt x="29531" y="20277"/>
                  </a:lnTo>
                  <a:close/>
                  <a:moveTo>
                    <a:pt x="30452" y="20353"/>
                  </a:moveTo>
                  <a:lnTo>
                    <a:pt x="30468" y="20360"/>
                  </a:lnTo>
                  <a:lnTo>
                    <a:pt x="30443" y="20425"/>
                  </a:lnTo>
                  <a:lnTo>
                    <a:pt x="30426" y="20418"/>
                  </a:lnTo>
                  <a:lnTo>
                    <a:pt x="30452" y="20353"/>
                  </a:lnTo>
                  <a:close/>
                  <a:moveTo>
                    <a:pt x="30558" y="20343"/>
                  </a:moveTo>
                  <a:lnTo>
                    <a:pt x="30607" y="20355"/>
                  </a:lnTo>
                  <a:lnTo>
                    <a:pt x="30564" y="20462"/>
                  </a:lnTo>
                  <a:lnTo>
                    <a:pt x="30536" y="20456"/>
                  </a:lnTo>
                  <a:lnTo>
                    <a:pt x="30558" y="20343"/>
                  </a:lnTo>
                  <a:close/>
                  <a:moveTo>
                    <a:pt x="30801" y="20480"/>
                  </a:moveTo>
                  <a:lnTo>
                    <a:pt x="30801" y="20480"/>
                  </a:lnTo>
                  <a:cubicBezTo>
                    <a:pt x="30776" y="20556"/>
                    <a:pt x="30758" y="20616"/>
                    <a:pt x="30735" y="20690"/>
                  </a:cubicBezTo>
                  <a:cubicBezTo>
                    <a:pt x="30689" y="20677"/>
                    <a:pt x="30655" y="20666"/>
                    <a:pt x="30633" y="20659"/>
                  </a:cubicBezTo>
                  <a:cubicBezTo>
                    <a:pt x="30605" y="20672"/>
                    <a:pt x="30586" y="20686"/>
                    <a:pt x="30567" y="20697"/>
                  </a:cubicBezTo>
                  <a:lnTo>
                    <a:pt x="30558" y="20669"/>
                  </a:lnTo>
                  <a:lnTo>
                    <a:pt x="30620" y="20643"/>
                  </a:lnTo>
                  <a:lnTo>
                    <a:pt x="30624" y="20661"/>
                  </a:lnTo>
                  <a:cubicBezTo>
                    <a:pt x="30626" y="20609"/>
                    <a:pt x="30618" y="20569"/>
                    <a:pt x="30611" y="20522"/>
                  </a:cubicBezTo>
                  <a:cubicBezTo>
                    <a:pt x="30633" y="20522"/>
                    <a:pt x="30654" y="20523"/>
                    <a:pt x="30675" y="20523"/>
                  </a:cubicBezTo>
                  <a:cubicBezTo>
                    <a:pt x="30690" y="20523"/>
                    <a:pt x="30706" y="20523"/>
                    <a:pt x="30721" y="20521"/>
                  </a:cubicBezTo>
                  <a:cubicBezTo>
                    <a:pt x="30739" y="20519"/>
                    <a:pt x="30758" y="20502"/>
                    <a:pt x="30801" y="20480"/>
                  </a:cubicBezTo>
                  <a:close/>
                  <a:moveTo>
                    <a:pt x="30454" y="20758"/>
                  </a:moveTo>
                  <a:lnTo>
                    <a:pt x="30507" y="20781"/>
                  </a:lnTo>
                  <a:lnTo>
                    <a:pt x="30498" y="20803"/>
                  </a:lnTo>
                  <a:lnTo>
                    <a:pt x="30445" y="20778"/>
                  </a:lnTo>
                  <a:lnTo>
                    <a:pt x="30454" y="20758"/>
                  </a:lnTo>
                  <a:close/>
                  <a:moveTo>
                    <a:pt x="30009" y="20931"/>
                  </a:moveTo>
                  <a:lnTo>
                    <a:pt x="30062" y="20956"/>
                  </a:lnTo>
                  <a:lnTo>
                    <a:pt x="30053" y="20977"/>
                  </a:lnTo>
                  <a:lnTo>
                    <a:pt x="30000" y="20953"/>
                  </a:lnTo>
                  <a:lnTo>
                    <a:pt x="30009" y="20931"/>
                  </a:lnTo>
                  <a:close/>
                  <a:moveTo>
                    <a:pt x="30267" y="21027"/>
                  </a:moveTo>
                  <a:lnTo>
                    <a:pt x="30267" y="21027"/>
                  </a:lnTo>
                  <a:cubicBezTo>
                    <a:pt x="30258" y="21062"/>
                    <a:pt x="30252" y="21102"/>
                    <a:pt x="30233" y="21152"/>
                  </a:cubicBezTo>
                  <a:cubicBezTo>
                    <a:pt x="30176" y="21124"/>
                    <a:pt x="30130" y="21102"/>
                    <a:pt x="30050" y="21064"/>
                  </a:cubicBezTo>
                  <a:cubicBezTo>
                    <a:pt x="30143" y="21047"/>
                    <a:pt x="30199" y="21039"/>
                    <a:pt x="30267" y="21027"/>
                  </a:cubicBezTo>
                  <a:close/>
                  <a:moveTo>
                    <a:pt x="30434" y="20972"/>
                  </a:moveTo>
                  <a:cubicBezTo>
                    <a:pt x="30597" y="20972"/>
                    <a:pt x="30463" y="21141"/>
                    <a:pt x="30537" y="21198"/>
                  </a:cubicBezTo>
                  <a:cubicBezTo>
                    <a:pt x="30459" y="21223"/>
                    <a:pt x="30411" y="21234"/>
                    <a:pt x="30323" y="21258"/>
                  </a:cubicBezTo>
                  <a:cubicBezTo>
                    <a:pt x="30382" y="21139"/>
                    <a:pt x="30398" y="21049"/>
                    <a:pt x="30427" y="20972"/>
                  </a:cubicBezTo>
                  <a:cubicBezTo>
                    <a:pt x="30429" y="20972"/>
                    <a:pt x="30431" y="20972"/>
                    <a:pt x="30434" y="20972"/>
                  </a:cubicBezTo>
                  <a:close/>
                  <a:moveTo>
                    <a:pt x="2989" y="21250"/>
                  </a:moveTo>
                  <a:lnTo>
                    <a:pt x="3015" y="21311"/>
                  </a:lnTo>
                  <a:lnTo>
                    <a:pt x="2997" y="21318"/>
                  </a:lnTo>
                  <a:lnTo>
                    <a:pt x="2971" y="21258"/>
                  </a:lnTo>
                  <a:lnTo>
                    <a:pt x="2989" y="21250"/>
                  </a:lnTo>
                  <a:close/>
                  <a:moveTo>
                    <a:pt x="29507" y="21368"/>
                  </a:moveTo>
                  <a:cubicBezTo>
                    <a:pt x="29582" y="21368"/>
                    <a:pt x="29643" y="21396"/>
                    <a:pt x="29690" y="21453"/>
                  </a:cubicBezTo>
                  <a:lnTo>
                    <a:pt x="29690" y="21453"/>
                  </a:lnTo>
                  <a:cubicBezTo>
                    <a:pt x="29609" y="21442"/>
                    <a:pt x="29540" y="21406"/>
                    <a:pt x="29472" y="21370"/>
                  </a:cubicBezTo>
                  <a:cubicBezTo>
                    <a:pt x="29484" y="21368"/>
                    <a:pt x="29496" y="21368"/>
                    <a:pt x="29507" y="21368"/>
                  </a:cubicBezTo>
                  <a:close/>
                  <a:moveTo>
                    <a:pt x="29806" y="21424"/>
                  </a:moveTo>
                  <a:lnTo>
                    <a:pt x="29796" y="21483"/>
                  </a:lnTo>
                  <a:lnTo>
                    <a:pt x="29900" y="21604"/>
                  </a:lnTo>
                  <a:lnTo>
                    <a:pt x="29900" y="21604"/>
                  </a:lnTo>
                  <a:cubicBezTo>
                    <a:pt x="29876" y="21616"/>
                    <a:pt x="29852" y="21623"/>
                    <a:pt x="29829" y="21623"/>
                  </a:cubicBezTo>
                  <a:cubicBezTo>
                    <a:pt x="29799" y="21623"/>
                    <a:pt x="29769" y="21613"/>
                    <a:pt x="29739" y="21593"/>
                  </a:cubicBezTo>
                  <a:cubicBezTo>
                    <a:pt x="29758" y="21558"/>
                    <a:pt x="29777" y="21521"/>
                    <a:pt x="29796" y="21483"/>
                  </a:cubicBezTo>
                  <a:lnTo>
                    <a:pt x="29756" y="21462"/>
                  </a:lnTo>
                  <a:lnTo>
                    <a:pt x="29756" y="21462"/>
                  </a:lnTo>
                  <a:cubicBezTo>
                    <a:pt x="29778" y="21440"/>
                    <a:pt x="29792" y="21432"/>
                    <a:pt x="29806" y="21424"/>
                  </a:cubicBezTo>
                  <a:close/>
                  <a:moveTo>
                    <a:pt x="29984" y="21603"/>
                  </a:moveTo>
                  <a:cubicBezTo>
                    <a:pt x="30006" y="21603"/>
                    <a:pt x="30025" y="21610"/>
                    <a:pt x="30043" y="21618"/>
                  </a:cubicBezTo>
                  <a:lnTo>
                    <a:pt x="30027" y="21659"/>
                  </a:lnTo>
                  <a:lnTo>
                    <a:pt x="29915" y="21630"/>
                  </a:lnTo>
                  <a:lnTo>
                    <a:pt x="29918" y="21623"/>
                  </a:lnTo>
                  <a:lnTo>
                    <a:pt x="29918" y="21623"/>
                  </a:lnTo>
                  <a:cubicBezTo>
                    <a:pt x="29944" y="21608"/>
                    <a:pt x="29965" y="21603"/>
                    <a:pt x="29984" y="21603"/>
                  </a:cubicBezTo>
                  <a:close/>
                  <a:moveTo>
                    <a:pt x="30090" y="21811"/>
                  </a:moveTo>
                  <a:lnTo>
                    <a:pt x="30118" y="21821"/>
                  </a:lnTo>
                  <a:lnTo>
                    <a:pt x="30052" y="21996"/>
                  </a:lnTo>
                  <a:lnTo>
                    <a:pt x="30003" y="21977"/>
                  </a:lnTo>
                  <a:lnTo>
                    <a:pt x="30090" y="21811"/>
                  </a:lnTo>
                  <a:close/>
                  <a:moveTo>
                    <a:pt x="3355" y="22180"/>
                  </a:moveTo>
                  <a:lnTo>
                    <a:pt x="3374" y="22207"/>
                  </a:lnTo>
                  <a:lnTo>
                    <a:pt x="3301" y="22270"/>
                  </a:lnTo>
                  <a:lnTo>
                    <a:pt x="3270" y="22223"/>
                  </a:lnTo>
                  <a:lnTo>
                    <a:pt x="3355" y="22180"/>
                  </a:lnTo>
                  <a:close/>
                  <a:moveTo>
                    <a:pt x="28672" y="22457"/>
                  </a:moveTo>
                  <a:lnTo>
                    <a:pt x="28688" y="22467"/>
                  </a:lnTo>
                  <a:lnTo>
                    <a:pt x="28651" y="22523"/>
                  </a:lnTo>
                  <a:lnTo>
                    <a:pt x="28635" y="22511"/>
                  </a:lnTo>
                  <a:lnTo>
                    <a:pt x="28672" y="22457"/>
                  </a:lnTo>
                  <a:close/>
                  <a:moveTo>
                    <a:pt x="29238" y="22426"/>
                  </a:moveTo>
                  <a:cubicBezTo>
                    <a:pt x="29241" y="22525"/>
                    <a:pt x="29243" y="22570"/>
                    <a:pt x="29244" y="22638"/>
                  </a:cubicBezTo>
                  <a:cubicBezTo>
                    <a:pt x="29191" y="22620"/>
                    <a:pt x="29166" y="22611"/>
                    <a:pt x="29125" y="22598"/>
                  </a:cubicBezTo>
                  <a:cubicBezTo>
                    <a:pt x="29155" y="22553"/>
                    <a:pt x="29180" y="22514"/>
                    <a:pt x="29238" y="22426"/>
                  </a:cubicBezTo>
                  <a:close/>
                  <a:moveTo>
                    <a:pt x="30156" y="22570"/>
                  </a:moveTo>
                  <a:lnTo>
                    <a:pt x="30174" y="22579"/>
                  </a:lnTo>
                  <a:lnTo>
                    <a:pt x="30140" y="22642"/>
                  </a:lnTo>
                  <a:lnTo>
                    <a:pt x="30124" y="22633"/>
                  </a:lnTo>
                  <a:lnTo>
                    <a:pt x="30156" y="22570"/>
                  </a:lnTo>
                  <a:close/>
                  <a:moveTo>
                    <a:pt x="29340" y="22663"/>
                  </a:moveTo>
                  <a:lnTo>
                    <a:pt x="29437" y="22725"/>
                  </a:lnTo>
                  <a:lnTo>
                    <a:pt x="29418" y="22754"/>
                  </a:lnTo>
                  <a:lnTo>
                    <a:pt x="29321" y="22692"/>
                  </a:lnTo>
                  <a:lnTo>
                    <a:pt x="29340" y="22663"/>
                  </a:lnTo>
                  <a:close/>
                  <a:moveTo>
                    <a:pt x="29596" y="22725"/>
                  </a:moveTo>
                  <a:lnTo>
                    <a:pt x="29612" y="22735"/>
                  </a:lnTo>
                  <a:lnTo>
                    <a:pt x="29574" y="22794"/>
                  </a:lnTo>
                  <a:lnTo>
                    <a:pt x="29558" y="22784"/>
                  </a:lnTo>
                  <a:lnTo>
                    <a:pt x="29596" y="22725"/>
                  </a:lnTo>
                  <a:close/>
                  <a:moveTo>
                    <a:pt x="29079" y="22885"/>
                  </a:moveTo>
                  <a:lnTo>
                    <a:pt x="29096" y="22895"/>
                  </a:lnTo>
                  <a:lnTo>
                    <a:pt x="29057" y="22953"/>
                  </a:lnTo>
                  <a:lnTo>
                    <a:pt x="29041" y="22942"/>
                  </a:lnTo>
                  <a:lnTo>
                    <a:pt x="29079" y="22885"/>
                  </a:lnTo>
                  <a:close/>
                  <a:moveTo>
                    <a:pt x="28753" y="22928"/>
                  </a:moveTo>
                  <a:lnTo>
                    <a:pt x="28896" y="23026"/>
                  </a:lnTo>
                  <a:lnTo>
                    <a:pt x="28876" y="23054"/>
                  </a:lnTo>
                  <a:lnTo>
                    <a:pt x="28735" y="22957"/>
                  </a:lnTo>
                  <a:lnTo>
                    <a:pt x="28753" y="22928"/>
                  </a:lnTo>
                  <a:close/>
                  <a:moveTo>
                    <a:pt x="29797" y="22934"/>
                  </a:moveTo>
                  <a:lnTo>
                    <a:pt x="29822" y="22950"/>
                  </a:lnTo>
                  <a:lnTo>
                    <a:pt x="29744" y="23069"/>
                  </a:lnTo>
                  <a:lnTo>
                    <a:pt x="29719" y="23054"/>
                  </a:lnTo>
                  <a:lnTo>
                    <a:pt x="29797" y="22934"/>
                  </a:lnTo>
                  <a:close/>
                  <a:moveTo>
                    <a:pt x="3883" y="23109"/>
                  </a:moveTo>
                  <a:lnTo>
                    <a:pt x="3895" y="23128"/>
                  </a:lnTo>
                  <a:lnTo>
                    <a:pt x="3845" y="23156"/>
                  </a:lnTo>
                  <a:lnTo>
                    <a:pt x="3835" y="23137"/>
                  </a:lnTo>
                  <a:lnTo>
                    <a:pt x="3883" y="23109"/>
                  </a:lnTo>
                  <a:close/>
                  <a:moveTo>
                    <a:pt x="29047" y="23215"/>
                  </a:moveTo>
                  <a:lnTo>
                    <a:pt x="29143" y="23279"/>
                  </a:lnTo>
                  <a:lnTo>
                    <a:pt x="29124" y="23309"/>
                  </a:lnTo>
                  <a:lnTo>
                    <a:pt x="29029" y="23243"/>
                  </a:lnTo>
                  <a:lnTo>
                    <a:pt x="29047" y="23215"/>
                  </a:lnTo>
                  <a:close/>
                  <a:moveTo>
                    <a:pt x="28968" y="23335"/>
                  </a:moveTo>
                  <a:lnTo>
                    <a:pt x="29015" y="23369"/>
                  </a:lnTo>
                  <a:lnTo>
                    <a:pt x="29001" y="23388"/>
                  </a:lnTo>
                  <a:lnTo>
                    <a:pt x="28954" y="23354"/>
                  </a:lnTo>
                  <a:lnTo>
                    <a:pt x="28968" y="23335"/>
                  </a:lnTo>
                  <a:close/>
                  <a:moveTo>
                    <a:pt x="29681" y="23401"/>
                  </a:moveTo>
                  <a:lnTo>
                    <a:pt x="29728" y="23434"/>
                  </a:lnTo>
                  <a:lnTo>
                    <a:pt x="29715" y="23454"/>
                  </a:lnTo>
                  <a:lnTo>
                    <a:pt x="29668" y="23422"/>
                  </a:lnTo>
                  <a:lnTo>
                    <a:pt x="29681" y="23401"/>
                  </a:lnTo>
                  <a:close/>
                  <a:moveTo>
                    <a:pt x="29194" y="23410"/>
                  </a:moveTo>
                  <a:lnTo>
                    <a:pt x="29241" y="23443"/>
                  </a:lnTo>
                  <a:lnTo>
                    <a:pt x="29228" y="23463"/>
                  </a:lnTo>
                  <a:lnTo>
                    <a:pt x="29181" y="23429"/>
                  </a:lnTo>
                  <a:lnTo>
                    <a:pt x="29194" y="23410"/>
                  </a:lnTo>
                  <a:close/>
                  <a:moveTo>
                    <a:pt x="29068" y="23635"/>
                  </a:moveTo>
                  <a:lnTo>
                    <a:pt x="29084" y="23647"/>
                  </a:lnTo>
                  <a:lnTo>
                    <a:pt x="29046" y="23706"/>
                  </a:lnTo>
                  <a:lnTo>
                    <a:pt x="29029" y="23694"/>
                  </a:lnTo>
                  <a:lnTo>
                    <a:pt x="29068" y="23635"/>
                  </a:lnTo>
                  <a:close/>
                  <a:moveTo>
                    <a:pt x="27901" y="23618"/>
                  </a:moveTo>
                  <a:cubicBezTo>
                    <a:pt x="27935" y="23634"/>
                    <a:pt x="27960" y="23646"/>
                    <a:pt x="27998" y="23663"/>
                  </a:cubicBezTo>
                  <a:cubicBezTo>
                    <a:pt x="27966" y="23705"/>
                    <a:pt x="27938" y="23740"/>
                    <a:pt x="27910" y="23774"/>
                  </a:cubicBezTo>
                  <a:cubicBezTo>
                    <a:pt x="27885" y="23753"/>
                    <a:pt x="27870" y="23741"/>
                    <a:pt x="27845" y="23721"/>
                  </a:cubicBezTo>
                  <a:cubicBezTo>
                    <a:pt x="27861" y="23691"/>
                    <a:pt x="27879" y="23659"/>
                    <a:pt x="27901" y="23618"/>
                  </a:cubicBezTo>
                  <a:close/>
                  <a:moveTo>
                    <a:pt x="29269" y="23715"/>
                  </a:moveTo>
                  <a:lnTo>
                    <a:pt x="29363" y="23782"/>
                  </a:lnTo>
                  <a:lnTo>
                    <a:pt x="29343" y="23813"/>
                  </a:lnTo>
                  <a:lnTo>
                    <a:pt x="29250" y="23746"/>
                  </a:lnTo>
                  <a:lnTo>
                    <a:pt x="29250" y="23744"/>
                  </a:lnTo>
                  <a:lnTo>
                    <a:pt x="29269" y="23715"/>
                  </a:lnTo>
                  <a:close/>
                  <a:moveTo>
                    <a:pt x="27941" y="23972"/>
                  </a:moveTo>
                  <a:lnTo>
                    <a:pt x="27954" y="23986"/>
                  </a:lnTo>
                  <a:lnTo>
                    <a:pt x="27913" y="24037"/>
                  </a:lnTo>
                  <a:lnTo>
                    <a:pt x="27898" y="24025"/>
                  </a:lnTo>
                  <a:lnTo>
                    <a:pt x="27939" y="23972"/>
                  </a:lnTo>
                  <a:close/>
                  <a:moveTo>
                    <a:pt x="28451" y="24151"/>
                  </a:moveTo>
                  <a:cubicBezTo>
                    <a:pt x="28490" y="24151"/>
                    <a:pt x="28521" y="24165"/>
                    <a:pt x="28529" y="24225"/>
                  </a:cubicBezTo>
                  <a:cubicBezTo>
                    <a:pt x="28484" y="24234"/>
                    <a:pt x="28444" y="24243"/>
                    <a:pt x="28389" y="24253"/>
                  </a:cubicBezTo>
                  <a:cubicBezTo>
                    <a:pt x="28360" y="24224"/>
                    <a:pt x="28323" y="24187"/>
                    <a:pt x="28288" y="24152"/>
                  </a:cubicBezTo>
                  <a:lnTo>
                    <a:pt x="28288" y="24152"/>
                  </a:lnTo>
                  <a:cubicBezTo>
                    <a:pt x="28301" y="24161"/>
                    <a:pt x="28318" y="24164"/>
                    <a:pt x="28335" y="24164"/>
                  </a:cubicBezTo>
                  <a:cubicBezTo>
                    <a:pt x="28372" y="24164"/>
                    <a:pt x="28415" y="24151"/>
                    <a:pt x="28451" y="24151"/>
                  </a:cubicBezTo>
                  <a:close/>
                  <a:moveTo>
                    <a:pt x="29021" y="24249"/>
                  </a:moveTo>
                  <a:lnTo>
                    <a:pt x="29065" y="24284"/>
                  </a:lnTo>
                  <a:lnTo>
                    <a:pt x="29050" y="24303"/>
                  </a:lnTo>
                  <a:lnTo>
                    <a:pt x="29006" y="24268"/>
                  </a:lnTo>
                  <a:lnTo>
                    <a:pt x="29021" y="24249"/>
                  </a:lnTo>
                  <a:close/>
                  <a:moveTo>
                    <a:pt x="27947" y="24240"/>
                  </a:moveTo>
                  <a:lnTo>
                    <a:pt x="27961" y="24253"/>
                  </a:lnTo>
                  <a:lnTo>
                    <a:pt x="27919" y="24306"/>
                  </a:lnTo>
                  <a:lnTo>
                    <a:pt x="27904" y="24293"/>
                  </a:lnTo>
                  <a:lnTo>
                    <a:pt x="27947" y="24240"/>
                  </a:lnTo>
                  <a:close/>
                  <a:moveTo>
                    <a:pt x="3261" y="24372"/>
                  </a:moveTo>
                  <a:lnTo>
                    <a:pt x="3281" y="24402"/>
                  </a:lnTo>
                  <a:lnTo>
                    <a:pt x="3186" y="24464"/>
                  </a:lnTo>
                  <a:lnTo>
                    <a:pt x="3164" y="24434"/>
                  </a:lnTo>
                  <a:lnTo>
                    <a:pt x="3261" y="24372"/>
                  </a:lnTo>
                  <a:close/>
                  <a:moveTo>
                    <a:pt x="28625" y="24571"/>
                  </a:moveTo>
                  <a:lnTo>
                    <a:pt x="28715" y="24609"/>
                  </a:lnTo>
                  <a:lnTo>
                    <a:pt x="28681" y="24661"/>
                  </a:lnTo>
                  <a:lnTo>
                    <a:pt x="28607" y="24599"/>
                  </a:lnTo>
                  <a:lnTo>
                    <a:pt x="28625" y="24571"/>
                  </a:lnTo>
                  <a:close/>
                  <a:moveTo>
                    <a:pt x="27338" y="24683"/>
                  </a:moveTo>
                  <a:lnTo>
                    <a:pt x="27358" y="24702"/>
                  </a:lnTo>
                  <a:lnTo>
                    <a:pt x="27265" y="24798"/>
                  </a:lnTo>
                  <a:lnTo>
                    <a:pt x="27243" y="24779"/>
                  </a:lnTo>
                  <a:lnTo>
                    <a:pt x="27338" y="24683"/>
                  </a:lnTo>
                  <a:close/>
                  <a:moveTo>
                    <a:pt x="27338" y="24990"/>
                  </a:moveTo>
                  <a:lnTo>
                    <a:pt x="27379" y="25030"/>
                  </a:lnTo>
                  <a:lnTo>
                    <a:pt x="27363" y="25046"/>
                  </a:lnTo>
                  <a:lnTo>
                    <a:pt x="27321" y="25007"/>
                  </a:lnTo>
                  <a:lnTo>
                    <a:pt x="27338" y="24990"/>
                  </a:lnTo>
                  <a:close/>
                  <a:moveTo>
                    <a:pt x="28554" y="25139"/>
                  </a:moveTo>
                  <a:lnTo>
                    <a:pt x="28569" y="25152"/>
                  </a:lnTo>
                  <a:lnTo>
                    <a:pt x="28523" y="25208"/>
                  </a:lnTo>
                  <a:lnTo>
                    <a:pt x="28509" y="25195"/>
                  </a:lnTo>
                  <a:lnTo>
                    <a:pt x="28554" y="25139"/>
                  </a:lnTo>
                  <a:close/>
                  <a:moveTo>
                    <a:pt x="26962" y="25155"/>
                  </a:moveTo>
                  <a:lnTo>
                    <a:pt x="26976" y="25170"/>
                  </a:lnTo>
                  <a:lnTo>
                    <a:pt x="26930" y="25217"/>
                  </a:lnTo>
                  <a:lnTo>
                    <a:pt x="26917" y="25204"/>
                  </a:lnTo>
                  <a:lnTo>
                    <a:pt x="26962" y="25155"/>
                  </a:lnTo>
                  <a:close/>
                  <a:moveTo>
                    <a:pt x="27436" y="25070"/>
                  </a:moveTo>
                  <a:lnTo>
                    <a:pt x="27460" y="25089"/>
                  </a:lnTo>
                  <a:lnTo>
                    <a:pt x="27346" y="25235"/>
                  </a:lnTo>
                  <a:lnTo>
                    <a:pt x="27310" y="25199"/>
                  </a:lnTo>
                  <a:lnTo>
                    <a:pt x="27436" y="25070"/>
                  </a:lnTo>
                  <a:close/>
                  <a:moveTo>
                    <a:pt x="4066" y="25211"/>
                  </a:moveTo>
                  <a:lnTo>
                    <a:pt x="4082" y="25229"/>
                  </a:lnTo>
                  <a:lnTo>
                    <a:pt x="4035" y="25264"/>
                  </a:lnTo>
                  <a:lnTo>
                    <a:pt x="4020" y="25246"/>
                  </a:lnTo>
                  <a:lnTo>
                    <a:pt x="4066" y="25211"/>
                  </a:lnTo>
                  <a:close/>
                  <a:moveTo>
                    <a:pt x="5190" y="25290"/>
                  </a:moveTo>
                  <a:lnTo>
                    <a:pt x="5204" y="25307"/>
                  </a:lnTo>
                  <a:lnTo>
                    <a:pt x="5160" y="25345"/>
                  </a:lnTo>
                  <a:lnTo>
                    <a:pt x="5145" y="25327"/>
                  </a:lnTo>
                  <a:lnTo>
                    <a:pt x="5190" y="25290"/>
                  </a:lnTo>
                  <a:close/>
                  <a:moveTo>
                    <a:pt x="26920" y="25336"/>
                  </a:moveTo>
                  <a:lnTo>
                    <a:pt x="26961" y="25377"/>
                  </a:lnTo>
                  <a:lnTo>
                    <a:pt x="26945" y="25393"/>
                  </a:lnTo>
                  <a:lnTo>
                    <a:pt x="26905" y="25352"/>
                  </a:lnTo>
                  <a:lnTo>
                    <a:pt x="26920" y="25336"/>
                  </a:lnTo>
                  <a:close/>
                  <a:moveTo>
                    <a:pt x="28338" y="25363"/>
                  </a:moveTo>
                  <a:lnTo>
                    <a:pt x="28379" y="25402"/>
                  </a:lnTo>
                  <a:lnTo>
                    <a:pt x="28363" y="25420"/>
                  </a:lnTo>
                  <a:lnTo>
                    <a:pt x="28320" y="25380"/>
                  </a:lnTo>
                  <a:lnTo>
                    <a:pt x="28338" y="25363"/>
                  </a:lnTo>
                  <a:close/>
                  <a:moveTo>
                    <a:pt x="28340" y="25546"/>
                  </a:moveTo>
                  <a:cubicBezTo>
                    <a:pt x="28362" y="25546"/>
                    <a:pt x="28385" y="25572"/>
                    <a:pt x="28409" y="25645"/>
                  </a:cubicBezTo>
                  <a:cubicBezTo>
                    <a:pt x="28351" y="25641"/>
                    <a:pt x="28307" y="25636"/>
                    <a:pt x="28253" y="25630"/>
                  </a:cubicBezTo>
                  <a:cubicBezTo>
                    <a:pt x="28283" y="25588"/>
                    <a:pt x="28311" y="25546"/>
                    <a:pt x="28340" y="25546"/>
                  </a:cubicBezTo>
                  <a:close/>
                  <a:moveTo>
                    <a:pt x="27514" y="25446"/>
                  </a:moveTo>
                  <a:lnTo>
                    <a:pt x="27514" y="25446"/>
                  </a:lnTo>
                  <a:cubicBezTo>
                    <a:pt x="27505" y="25558"/>
                    <a:pt x="27502" y="25604"/>
                    <a:pt x="27496" y="25673"/>
                  </a:cubicBezTo>
                  <a:cubicBezTo>
                    <a:pt x="27455" y="25647"/>
                    <a:pt x="27433" y="25633"/>
                    <a:pt x="27401" y="25613"/>
                  </a:cubicBezTo>
                  <a:cubicBezTo>
                    <a:pt x="27424" y="25576"/>
                    <a:pt x="27446" y="25545"/>
                    <a:pt x="27514" y="25446"/>
                  </a:cubicBezTo>
                  <a:close/>
                  <a:moveTo>
                    <a:pt x="27477" y="25782"/>
                  </a:moveTo>
                  <a:lnTo>
                    <a:pt x="27491" y="25795"/>
                  </a:lnTo>
                  <a:lnTo>
                    <a:pt x="27442" y="25845"/>
                  </a:lnTo>
                  <a:lnTo>
                    <a:pt x="27429" y="25832"/>
                  </a:lnTo>
                  <a:lnTo>
                    <a:pt x="27477" y="25782"/>
                  </a:lnTo>
                  <a:close/>
                  <a:moveTo>
                    <a:pt x="27911" y="25735"/>
                  </a:moveTo>
                  <a:lnTo>
                    <a:pt x="27935" y="25750"/>
                  </a:lnTo>
                  <a:lnTo>
                    <a:pt x="27870" y="25850"/>
                  </a:lnTo>
                  <a:lnTo>
                    <a:pt x="27829" y="25820"/>
                  </a:lnTo>
                  <a:lnTo>
                    <a:pt x="27911" y="25735"/>
                  </a:lnTo>
                  <a:close/>
                  <a:moveTo>
                    <a:pt x="27548" y="25957"/>
                  </a:moveTo>
                  <a:lnTo>
                    <a:pt x="27561" y="25970"/>
                  </a:lnTo>
                  <a:lnTo>
                    <a:pt x="27511" y="26022"/>
                  </a:lnTo>
                  <a:lnTo>
                    <a:pt x="27498" y="26007"/>
                  </a:lnTo>
                  <a:lnTo>
                    <a:pt x="27548" y="25957"/>
                  </a:lnTo>
                  <a:close/>
                  <a:moveTo>
                    <a:pt x="26965" y="25966"/>
                  </a:moveTo>
                  <a:lnTo>
                    <a:pt x="26987" y="25982"/>
                  </a:lnTo>
                  <a:cubicBezTo>
                    <a:pt x="26965" y="26017"/>
                    <a:pt x="26937" y="26045"/>
                    <a:pt x="26914" y="26076"/>
                  </a:cubicBezTo>
                  <a:lnTo>
                    <a:pt x="26879" y="26041"/>
                  </a:lnTo>
                  <a:cubicBezTo>
                    <a:pt x="26906" y="26016"/>
                    <a:pt x="26939" y="25992"/>
                    <a:pt x="26965" y="25966"/>
                  </a:cubicBezTo>
                  <a:close/>
                  <a:moveTo>
                    <a:pt x="27905" y="25913"/>
                  </a:moveTo>
                  <a:lnTo>
                    <a:pt x="27926" y="25933"/>
                  </a:lnTo>
                  <a:lnTo>
                    <a:pt x="27774" y="26089"/>
                  </a:lnTo>
                  <a:lnTo>
                    <a:pt x="27755" y="26069"/>
                  </a:lnTo>
                  <a:lnTo>
                    <a:pt x="27905" y="25913"/>
                  </a:lnTo>
                  <a:close/>
                  <a:moveTo>
                    <a:pt x="26424" y="26063"/>
                  </a:moveTo>
                  <a:lnTo>
                    <a:pt x="26437" y="26078"/>
                  </a:lnTo>
                  <a:lnTo>
                    <a:pt x="26384" y="26122"/>
                  </a:lnTo>
                  <a:lnTo>
                    <a:pt x="26372" y="26107"/>
                  </a:lnTo>
                  <a:lnTo>
                    <a:pt x="26424" y="26063"/>
                  </a:lnTo>
                  <a:close/>
                  <a:moveTo>
                    <a:pt x="26056" y="26148"/>
                  </a:moveTo>
                  <a:lnTo>
                    <a:pt x="26068" y="26164"/>
                  </a:lnTo>
                  <a:lnTo>
                    <a:pt x="26016" y="26207"/>
                  </a:lnTo>
                  <a:lnTo>
                    <a:pt x="26005" y="26192"/>
                  </a:lnTo>
                  <a:lnTo>
                    <a:pt x="26056" y="26148"/>
                  </a:lnTo>
                  <a:close/>
                  <a:moveTo>
                    <a:pt x="27644" y="26179"/>
                  </a:moveTo>
                  <a:lnTo>
                    <a:pt x="27708" y="26248"/>
                  </a:lnTo>
                  <a:lnTo>
                    <a:pt x="27686" y="26276"/>
                  </a:lnTo>
                  <a:lnTo>
                    <a:pt x="27602" y="26225"/>
                  </a:lnTo>
                  <a:lnTo>
                    <a:pt x="27644" y="26179"/>
                  </a:lnTo>
                  <a:close/>
                  <a:moveTo>
                    <a:pt x="26365" y="26238"/>
                  </a:moveTo>
                  <a:lnTo>
                    <a:pt x="26402" y="26282"/>
                  </a:lnTo>
                  <a:lnTo>
                    <a:pt x="26384" y="26297"/>
                  </a:lnTo>
                  <a:lnTo>
                    <a:pt x="26347" y="26253"/>
                  </a:lnTo>
                  <a:lnTo>
                    <a:pt x="26365" y="26238"/>
                  </a:lnTo>
                  <a:close/>
                  <a:moveTo>
                    <a:pt x="27776" y="26301"/>
                  </a:moveTo>
                  <a:lnTo>
                    <a:pt x="27789" y="26314"/>
                  </a:lnTo>
                  <a:lnTo>
                    <a:pt x="27738" y="26367"/>
                  </a:lnTo>
                  <a:lnTo>
                    <a:pt x="27724" y="26353"/>
                  </a:lnTo>
                  <a:lnTo>
                    <a:pt x="27776" y="26301"/>
                  </a:lnTo>
                  <a:close/>
                  <a:moveTo>
                    <a:pt x="25649" y="26317"/>
                  </a:moveTo>
                  <a:lnTo>
                    <a:pt x="25684" y="26363"/>
                  </a:lnTo>
                  <a:lnTo>
                    <a:pt x="25668" y="26376"/>
                  </a:lnTo>
                  <a:lnTo>
                    <a:pt x="25632" y="26332"/>
                  </a:lnTo>
                  <a:lnTo>
                    <a:pt x="25649" y="26317"/>
                  </a:lnTo>
                  <a:close/>
                  <a:moveTo>
                    <a:pt x="25887" y="26367"/>
                  </a:moveTo>
                  <a:lnTo>
                    <a:pt x="25899" y="26382"/>
                  </a:lnTo>
                  <a:lnTo>
                    <a:pt x="25847" y="26426"/>
                  </a:lnTo>
                  <a:lnTo>
                    <a:pt x="25835" y="26412"/>
                  </a:lnTo>
                  <a:lnTo>
                    <a:pt x="25887" y="26367"/>
                  </a:lnTo>
                  <a:close/>
                  <a:moveTo>
                    <a:pt x="25794" y="26495"/>
                  </a:moveTo>
                  <a:lnTo>
                    <a:pt x="25865" y="26587"/>
                  </a:lnTo>
                  <a:lnTo>
                    <a:pt x="25840" y="26609"/>
                  </a:lnTo>
                  <a:lnTo>
                    <a:pt x="25769" y="26518"/>
                  </a:lnTo>
                  <a:lnTo>
                    <a:pt x="25794" y="26495"/>
                  </a:lnTo>
                  <a:close/>
                  <a:moveTo>
                    <a:pt x="27057" y="26582"/>
                  </a:moveTo>
                  <a:lnTo>
                    <a:pt x="27068" y="26597"/>
                  </a:lnTo>
                  <a:lnTo>
                    <a:pt x="27014" y="26643"/>
                  </a:lnTo>
                  <a:lnTo>
                    <a:pt x="27001" y="26628"/>
                  </a:lnTo>
                  <a:lnTo>
                    <a:pt x="27057" y="26582"/>
                  </a:lnTo>
                  <a:close/>
                  <a:moveTo>
                    <a:pt x="26289" y="26681"/>
                  </a:moveTo>
                  <a:lnTo>
                    <a:pt x="26361" y="26771"/>
                  </a:lnTo>
                  <a:lnTo>
                    <a:pt x="26334" y="26793"/>
                  </a:lnTo>
                  <a:lnTo>
                    <a:pt x="26262" y="26703"/>
                  </a:lnTo>
                  <a:lnTo>
                    <a:pt x="26289" y="26681"/>
                  </a:lnTo>
                  <a:close/>
                  <a:moveTo>
                    <a:pt x="26686" y="26721"/>
                  </a:moveTo>
                  <a:lnTo>
                    <a:pt x="26718" y="26756"/>
                  </a:lnTo>
                  <a:lnTo>
                    <a:pt x="26628" y="26832"/>
                  </a:lnTo>
                  <a:lnTo>
                    <a:pt x="26608" y="26813"/>
                  </a:lnTo>
                  <a:lnTo>
                    <a:pt x="26686" y="26721"/>
                  </a:lnTo>
                  <a:close/>
                  <a:moveTo>
                    <a:pt x="26090" y="26773"/>
                  </a:moveTo>
                  <a:lnTo>
                    <a:pt x="26125" y="26819"/>
                  </a:lnTo>
                  <a:lnTo>
                    <a:pt x="26108" y="26834"/>
                  </a:lnTo>
                  <a:lnTo>
                    <a:pt x="26072" y="26790"/>
                  </a:lnTo>
                  <a:lnTo>
                    <a:pt x="26090" y="26773"/>
                  </a:lnTo>
                  <a:close/>
                  <a:moveTo>
                    <a:pt x="26214" y="26821"/>
                  </a:moveTo>
                  <a:lnTo>
                    <a:pt x="26249" y="26865"/>
                  </a:lnTo>
                  <a:lnTo>
                    <a:pt x="26231" y="26881"/>
                  </a:lnTo>
                  <a:lnTo>
                    <a:pt x="26196" y="26835"/>
                  </a:lnTo>
                  <a:lnTo>
                    <a:pt x="26214" y="26821"/>
                  </a:lnTo>
                  <a:close/>
                  <a:moveTo>
                    <a:pt x="26795" y="26856"/>
                  </a:moveTo>
                  <a:lnTo>
                    <a:pt x="26868" y="26944"/>
                  </a:lnTo>
                  <a:lnTo>
                    <a:pt x="26840" y="26968"/>
                  </a:lnTo>
                  <a:lnTo>
                    <a:pt x="26767" y="26879"/>
                  </a:lnTo>
                  <a:lnTo>
                    <a:pt x="26795" y="26856"/>
                  </a:lnTo>
                  <a:close/>
                  <a:moveTo>
                    <a:pt x="26967" y="27037"/>
                  </a:moveTo>
                  <a:lnTo>
                    <a:pt x="26979" y="27052"/>
                  </a:lnTo>
                  <a:lnTo>
                    <a:pt x="26923" y="27099"/>
                  </a:lnTo>
                  <a:lnTo>
                    <a:pt x="26911" y="27084"/>
                  </a:lnTo>
                  <a:lnTo>
                    <a:pt x="26967" y="27037"/>
                  </a:lnTo>
                  <a:close/>
                  <a:moveTo>
                    <a:pt x="26618" y="27181"/>
                  </a:moveTo>
                  <a:lnTo>
                    <a:pt x="26630" y="27197"/>
                  </a:lnTo>
                  <a:lnTo>
                    <a:pt x="26574" y="27244"/>
                  </a:lnTo>
                  <a:lnTo>
                    <a:pt x="26574" y="27243"/>
                  </a:lnTo>
                  <a:lnTo>
                    <a:pt x="26562" y="27228"/>
                  </a:lnTo>
                  <a:lnTo>
                    <a:pt x="26618" y="27181"/>
                  </a:lnTo>
                  <a:close/>
                  <a:moveTo>
                    <a:pt x="24664" y="27193"/>
                  </a:moveTo>
                  <a:lnTo>
                    <a:pt x="24675" y="27209"/>
                  </a:lnTo>
                  <a:lnTo>
                    <a:pt x="24620" y="27247"/>
                  </a:lnTo>
                  <a:lnTo>
                    <a:pt x="24610" y="27231"/>
                  </a:lnTo>
                  <a:lnTo>
                    <a:pt x="24664" y="27193"/>
                  </a:lnTo>
                  <a:close/>
                  <a:moveTo>
                    <a:pt x="25902" y="27219"/>
                  </a:moveTo>
                  <a:lnTo>
                    <a:pt x="25935" y="27265"/>
                  </a:lnTo>
                  <a:lnTo>
                    <a:pt x="25916" y="27280"/>
                  </a:lnTo>
                  <a:lnTo>
                    <a:pt x="25882" y="27233"/>
                  </a:lnTo>
                  <a:lnTo>
                    <a:pt x="25902" y="27219"/>
                  </a:lnTo>
                  <a:close/>
                  <a:moveTo>
                    <a:pt x="26877" y="27313"/>
                  </a:moveTo>
                  <a:lnTo>
                    <a:pt x="26914" y="27359"/>
                  </a:lnTo>
                  <a:lnTo>
                    <a:pt x="26895" y="27375"/>
                  </a:lnTo>
                  <a:lnTo>
                    <a:pt x="26859" y="27330"/>
                  </a:lnTo>
                  <a:lnTo>
                    <a:pt x="26877" y="27313"/>
                  </a:lnTo>
                  <a:close/>
                  <a:moveTo>
                    <a:pt x="26003" y="27358"/>
                  </a:moveTo>
                  <a:lnTo>
                    <a:pt x="26038" y="27405"/>
                  </a:lnTo>
                  <a:lnTo>
                    <a:pt x="26018" y="27418"/>
                  </a:lnTo>
                  <a:lnTo>
                    <a:pt x="25984" y="27372"/>
                  </a:lnTo>
                  <a:lnTo>
                    <a:pt x="26003" y="27358"/>
                  </a:lnTo>
                  <a:close/>
                  <a:moveTo>
                    <a:pt x="6652" y="27165"/>
                  </a:moveTo>
                  <a:cubicBezTo>
                    <a:pt x="6765" y="27256"/>
                    <a:pt x="6818" y="27299"/>
                    <a:pt x="6864" y="27336"/>
                  </a:cubicBezTo>
                  <a:cubicBezTo>
                    <a:pt x="6826" y="27381"/>
                    <a:pt x="6798" y="27415"/>
                    <a:pt x="6724" y="27502"/>
                  </a:cubicBezTo>
                  <a:cubicBezTo>
                    <a:pt x="6749" y="27397"/>
                    <a:pt x="6770" y="27362"/>
                    <a:pt x="6762" y="27325"/>
                  </a:cubicBezTo>
                  <a:cubicBezTo>
                    <a:pt x="6756" y="27293"/>
                    <a:pt x="6720" y="27259"/>
                    <a:pt x="6652" y="27165"/>
                  </a:cubicBezTo>
                  <a:close/>
                  <a:moveTo>
                    <a:pt x="25397" y="27508"/>
                  </a:moveTo>
                  <a:lnTo>
                    <a:pt x="25463" y="27519"/>
                  </a:lnTo>
                  <a:lnTo>
                    <a:pt x="25459" y="27536"/>
                  </a:lnTo>
                  <a:cubicBezTo>
                    <a:pt x="25481" y="27520"/>
                    <a:pt x="25502" y="27519"/>
                    <a:pt x="25522" y="27519"/>
                  </a:cubicBezTo>
                  <a:cubicBezTo>
                    <a:pt x="25526" y="27519"/>
                    <a:pt x="25529" y="27519"/>
                    <a:pt x="25532" y="27519"/>
                  </a:cubicBezTo>
                  <a:lnTo>
                    <a:pt x="25524" y="27547"/>
                  </a:lnTo>
                  <a:lnTo>
                    <a:pt x="25457" y="27536"/>
                  </a:lnTo>
                  <a:lnTo>
                    <a:pt x="25462" y="27519"/>
                  </a:lnTo>
                  <a:lnTo>
                    <a:pt x="25462" y="27519"/>
                  </a:lnTo>
                  <a:cubicBezTo>
                    <a:pt x="25435" y="27536"/>
                    <a:pt x="25412" y="27536"/>
                    <a:pt x="25390" y="27536"/>
                  </a:cubicBezTo>
                  <a:lnTo>
                    <a:pt x="25397" y="27508"/>
                  </a:lnTo>
                  <a:close/>
                  <a:moveTo>
                    <a:pt x="26386" y="27316"/>
                  </a:moveTo>
                  <a:cubicBezTo>
                    <a:pt x="26517" y="27377"/>
                    <a:pt x="26631" y="27428"/>
                    <a:pt x="26756" y="27484"/>
                  </a:cubicBezTo>
                  <a:cubicBezTo>
                    <a:pt x="26718" y="27516"/>
                    <a:pt x="26693" y="27539"/>
                    <a:pt x="26665" y="27562"/>
                  </a:cubicBezTo>
                  <a:cubicBezTo>
                    <a:pt x="26620" y="27530"/>
                    <a:pt x="26581" y="27487"/>
                    <a:pt x="26530" y="27469"/>
                  </a:cubicBezTo>
                  <a:cubicBezTo>
                    <a:pt x="26505" y="27462"/>
                    <a:pt x="26478" y="27460"/>
                    <a:pt x="26449" y="27460"/>
                  </a:cubicBezTo>
                  <a:cubicBezTo>
                    <a:pt x="26425" y="27460"/>
                    <a:pt x="26400" y="27461"/>
                    <a:pt x="26374" y="27461"/>
                  </a:cubicBezTo>
                  <a:cubicBezTo>
                    <a:pt x="26365" y="27461"/>
                    <a:pt x="26355" y="27461"/>
                    <a:pt x="26346" y="27461"/>
                  </a:cubicBezTo>
                  <a:cubicBezTo>
                    <a:pt x="26359" y="27409"/>
                    <a:pt x="26367" y="27381"/>
                    <a:pt x="26386" y="27316"/>
                  </a:cubicBezTo>
                  <a:close/>
                  <a:moveTo>
                    <a:pt x="26446" y="27553"/>
                  </a:moveTo>
                  <a:lnTo>
                    <a:pt x="26458" y="27569"/>
                  </a:lnTo>
                  <a:lnTo>
                    <a:pt x="26402" y="27615"/>
                  </a:lnTo>
                  <a:lnTo>
                    <a:pt x="26392" y="27600"/>
                  </a:lnTo>
                  <a:lnTo>
                    <a:pt x="26446" y="27553"/>
                  </a:lnTo>
                  <a:close/>
                  <a:moveTo>
                    <a:pt x="24424" y="27746"/>
                  </a:moveTo>
                  <a:lnTo>
                    <a:pt x="24495" y="27817"/>
                  </a:lnTo>
                  <a:lnTo>
                    <a:pt x="24445" y="27847"/>
                  </a:lnTo>
                  <a:lnTo>
                    <a:pt x="24397" y="27765"/>
                  </a:lnTo>
                  <a:lnTo>
                    <a:pt x="24424" y="27746"/>
                  </a:lnTo>
                  <a:close/>
                  <a:moveTo>
                    <a:pt x="25575" y="27868"/>
                  </a:moveTo>
                  <a:lnTo>
                    <a:pt x="25607" y="27917"/>
                  </a:lnTo>
                  <a:lnTo>
                    <a:pt x="25588" y="27930"/>
                  </a:lnTo>
                  <a:lnTo>
                    <a:pt x="25556" y="27881"/>
                  </a:lnTo>
                  <a:lnTo>
                    <a:pt x="25575" y="27868"/>
                  </a:lnTo>
                  <a:close/>
                  <a:moveTo>
                    <a:pt x="26040" y="28034"/>
                  </a:moveTo>
                  <a:lnTo>
                    <a:pt x="26074" y="28081"/>
                  </a:lnTo>
                  <a:lnTo>
                    <a:pt x="26053" y="28096"/>
                  </a:lnTo>
                  <a:lnTo>
                    <a:pt x="26021" y="28049"/>
                  </a:lnTo>
                  <a:lnTo>
                    <a:pt x="26040" y="28034"/>
                  </a:lnTo>
                  <a:close/>
                  <a:moveTo>
                    <a:pt x="24867" y="28080"/>
                  </a:moveTo>
                  <a:lnTo>
                    <a:pt x="24898" y="28130"/>
                  </a:lnTo>
                  <a:lnTo>
                    <a:pt x="24878" y="28143"/>
                  </a:lnTo>
                  <a:lnTo>
                    <a:pt x="24848" y="28093"/>
                  </a:lnTo>
                  <a:lnTo>
                    <a:pt x="24867" y="28080"/>
                  </a:lnTo>
                  <a:close/>
                  <a:moveTo>
                    <a:pt x="25476" y="28043"/>
                  </a:moveTo>
                  <a:cubicBezTo>
                    <a:pt x="25480" y="28100"/>
                    <a:pt x="25483" y="28142"/>
                    <a:pt x="25484" y="28174"/>
                  </a:cubicBezTo>
                  <a:lnTo>
                    <a:pt x="25484" y="28174"/>
                  </a:lnTo>
                  <a:cubicBezTo>
                    <a:pt x="25469" y="28164"/>
                    <a:pt x="25455" y="28154"/>
                    <a:pt x="25444" y="28142"/>
                  </a:cubicBezTo>
                  <a:cubicBezTo>
                    <a:pt x="25437" y="28136"/>
                    <a:pt x="25453" y="28111"/>
                    <a:pt x="25476" y="28043"/>
                  </a:cubicBezTo>
                  <a:close/>
                  <a:moveTo>
                    <a:pt x="25500" y="28154"/>
                  </a:moveTo>
                  <a:cubicBezTo>
                    <a:pt x="25504" y="28154"/>
                    <a:pt x="25509" y="28173"/>
                    <a:pt x="25513" y="28192"/>
                  </a:cubicBezTo>
                  <a:lnTo>
                    <a:pt x="25513" y="28193"/>
                  </a:lnTo>
                  <a:cubicBezTo>
                    <a:pt x="25507" y="28189"/>
                    <a:pt x="25501" y="28185"/>
                    <a:pt x="25495" y="28181"/>
                  </a:cubicBezTo>
                  <a:lnTo>
                    <a:pt x="25495" y="28181"/>
                  </a:lnTo>
                  <a:cubicBezTo>
                    <a:pt x="25496" y="28161"/>
                    <a:pt x="25498" y="28154"/>
                    <a:pt x="25500" y="28154"/>
                  </a:cubicBezTo>
                  <a:close/>
                  <a:moveTo>
                    <a:pt x="24182" y="28140"/>
                  </a:moveTo>
                  <a:lnTo>
                    <a:pt x="24238" y="28240"/>
                  </a:lnTo>
                  <a:lnTo>
                    <a:pt x="24207" y="28258"/>
                  </a:lnTo>
                  <a:lnTo>
                    <a:pt x="24151" y="28156"/>
                  </a:lnTo>
                  <a:lnTo>
                    <a:pt x="24151" y="28156"/>
                  </a:lnTo>
                  <a:lnTo>
                    <a:pt x="24152" y="28158"/>
                  </a:lnTo>
                  <a:lnTo>
                    <a:pt x="24182" y="28140"/>
                  </a:lnTo>
                  <a:close/>
                  <a:moveTo>
                    <a:pt x="25476" y="28211"/>
                  </a:moveTo>
                  <a:lnTo>
                    <a:pt x="25484" y="28212"/>
                  </a:lnTo>
                  <a:lnTo>
                    <a:pt x="25484" y="28212"/>
                  </a:lnTo>
                  <a:cubicBezTo>
                    <a:pt x="25485" y="28255"/>
                    <a:pt x="25481" y="28268"/>
                    <a:pt x="25478" y="28280"/>
                  </a:cubicBezTo>
                  <a:lnTo>
                    <a:pt x="25450" y="28279"/>
                  </a:lnTo>
                  <a:lnTo>
                    <a:pt x="25476" y="28211"/>
                  </a:lnTo>
                  <a:close/>
                  <a:moveTo>
                    <a:pt x="25225" y="28246"/>
                  </a:moveTo>
                  <a:cubicBezTo>
                    <a:pt x="25250" y="28271"/>
                    <a:pt x="25273" y="28293"/>
                    <a:pt x="25347" y="28361"/>
                  </a:cubicBezTo>
                  <a:cubicBezTo>
                    <a:pt x="25235" y="28352"/>
                    <a:pt x="25188" y="28349"/>
                    <a:pt x="25120" y="28345"/>
                  </a:cubicBezTo>
                  <a:cubicBezTo>
                    <a:pt x="25166" y="28302"/>
                    <a:pt x="25190" y="28280"/>
                    <a:pt x="25225" y="28246"/>
                  </a:cubicBezTo>
                  <a:close/>
                  <a:moveTo>
                    <a:pt x="9569" y="28333"/>
                  </a:moveTo>
                  <a:lnTo>
                    <a:pt x="9628" y="28364"/>
                  </a:lnTo>
                  <a:lnTo>
                    <a:pt x="9619" y="28380"/>
                  </a:lnTo>
                  <a:lnTo>
                    <a:pt x="9561" y="28349"/>
                  </a:lnTo>
                  <a:lnTo>
                    <a:pt x="9569" y="28333"/>
                  </a:lnTo>
                  <a:close/>
                  <a:moveTo>
                    <a:pt x="22532" y="28333"/>
                  </a:moveTo>
                  <a:lnTo>
                    <a:pt x="22556" y="28386"/>
                  </a:lnTo>
                  <a:lnTo>
                    <a:pt x="22535" y="28395"/>
                  </a:lnTo>
                  <a:lnTo>
                    <a:pt x="22512" y="28342"/>
                  </a:lnTo>
                  <a:lnTo>
                    <a:pt x="22532" y="28333"/>
                  </a:lnTo>
                  <a:close/>
                  <a:moveTo>
                    <a:pt x="25712" y="28429"/>
                  </a:moveTo>
                  <a:lnTo>
                    <a:pt x="25722" y="28445"/>
                  </a:lnTo>
                  <a:lnTo>
                    <a:pt x="25660" y="28487"/>
                  </a:lnTo>
                  <a:lnTo>
                    <a:pt x="25650" y="28471"/>
                  </a:lnTo>
                  <a:lnTo>
                    <a:pt x="25712" y="28429"/>
                  </a:lnTo>
                  <a:close/>
                  <a:moveTo>
                    <a:pt x="7966" y="28486"/>
                  </a:moveTo>
                  <a:lnTo>
                    <a:pt x="7986" y="28499"/>
                  </a:lnTo>
                  <a:lnTo>
                    <a:pt x="7954" y="28546"/>
                  </a:lnTo>
                  <a:lnTo>
                    <a:pt x="7953" y="28546"/>
                  </a:lnTo>
                  <a:lnTo>
                    <a:pt x="7933" y="28535"/>
                  </a:lnTo>
                  <a:lnTo>
                    <a:pt x="7966" y="28486"/>
                  </a:lnTo>
                  <a:close/>
                  <a:moveTo>
                    <a:pt x="21934" y="28554"/>
                  </a:moveTo>
                  <a:lnTo>
                    <a:pt x="21940" y="28571"/>
                  </a:lnTo>
                  <a:lnTo>
                    <a:pt x="21879" y="28599"/>
                  </a:lnTo>
                  <a:lnTo>
                    <a:pt x="21872" y="28580"/>
                  </a:lnTo>
                  <a:lnTo>
                    <a:pt x="21934" y="28554"/>
                  </a:lnTo>
                  <a:close/>
                  <a:moveTo>
                    <a:pt x="22625" y="28543"/>
                  </a:moveTo>
                  <a:lnTo>
                    <a:pt x="22647" y="28596"/>
                  </a:lnTo>
                  <a:lnTo>
                    <a:pt x="22627" y="28605"/>
                  </a:lnTo>
                  <a:lnTo>
                    <a:pt x="22603" y="28552"/>
                  </a:lnTo>
                  <a:lnTo>
                    <a:pt x="22625" y="28543"/>
                  </a:lnTo>
                  <a:close/>
                  <a:moveTo>
                    <a:pt x="24948" y="28505"/>
                  </a:moveTo>
                  <a:cubicBezTo>
                    <a:pt x="24974" y="28505"/>
                    <a:pt x="25000" y="28528"/>
                    <a:pt x="25028" y="28580"/>
                  </a:cubicBezTo>
                  <a:cubicBezTo>
                    <a:pt x="24979" y="28608"/>
                    <a:pt x="24951" y="28624"/>
                    <a:pt x="24916" y="28645"/>
                  </a:cubicBezTo>
                  <a:cubicBezTo>
                    <a:pt x="24894" y="28623"/>
                    <a:pt x="24876" y="28604"/>
                    <a:pt x="24854" y="28582"/>
                  </a:cubicBezTo>
                  <a:cubicBezTo>
                    <a:pt x="24887" y="28535"/>
                    <a:pt x="24917" y="28505"/>
                    <a:pt x="24948" y="28505"/>
                  </a:cubicBezTo>
                  <a:close/>
                  <a:moveTo>
                    <a:pt x="9166" y="28633"/>
                  </a:moveTo>
                  <a:lnTo>
                    <a:pt x="9287" y="28698"/>
                  </a:lnTo>
                  <a:lnTo>
                    <a:pt x="9272" y="28723"/>
                  </a:lnTo>
                  <a:lnTo>
                    <a:pt x="9152" y="28658"/>
                  </a:lnTo>
                  <a:lnTo>
                    <a:pt x="9166" y="28633"/>
                  </a:lnTo>
                  <a:close/>
                  <a:moveTo>
                    <a:pt x="24572" y="28718"/>
                  </a:moveTo>
                  <a:lnTo>
                    <a:pt x="24601" y="28723"/>
                  </a:lnTo>
                  <a:lnTo>
                    <a:pt x="24568" y="28785"/>
                  </a:lnTo>
                  <a:lnTo>
                    <a:pt x="24568" y="28785"/>
                  </a:lnTo>
                  <a:cubicBezTo>
                    <a:pt x="24557" y="28762"/>
                    <a:pt x="24564" y="28740"/>
                    <a:pt x="24572" y="28718"/>
                  </a:cubicBezTo>
                  <a:close/>
                  <a:moveTo>
                    <a:pt x="24551" y="28783"/>
                  </a:moveTo>
                  <a:lnTo>
                    <a:pt x="24568" y="28786"/>
                  </a:lnTo>
                  <a:lnTo>
                    <a:pt x="24568" y="28786"/>
                  </a:lnTo>
                  <a:lnTo>
                    <a:pt x="24567" y="28788"/>
                  </a:lnTo>
                  <a:lnTo>
                    <a:pt x="24550" y="28785"/>
                  </a:lnTo>
                  <a:lnTo>
                    <a:pt x="24550" y="28785"/>
                  </a:lnTo>
                  <a:lnTo>
                    <a:pt x="24551" y="28783"/>
                  </a:lnTo>
                  <a:close/>
                  <a:moveTo>
                    <a:pt x="24972" y="28773"/>
                  </a:moveTo>
                  <a:lnTo>
                    <a:pt x="24981" y="28789"/>
                  </a:lnTo>
                  <a:lnTo>
                    <a:pt x="24917" y="28826"/>
                  </a:lnTo>
                  <a:lnTo>
                    <a:pt x="24907" y="28808"/>
                  </a:lnTo>
                  <a:lnTo>
                    <a:pt x="24972" y="28773"/>
                  </a:lnTo>
                  <a:close/>
                  <a:moveTo>
                    <a:pt x="24550" y="28785"/>
                  </a:moveTo>
                  <a:lnTo>
                    <a:pt x="24550" y="28785"/>
                  </a:lnTo>
                  <a:cubicBezTo>
                    <a:pt x="24561" y="28809"/>
                    <a:pt x="24554" y="28831"/>
                    <a:pt x="24547" y="28852"/>
                  </a:cubicBezTo>
                  <a:lnTo>
                    <a:pt x="24519" y="28848"/>
                  </a:lnTo>
                  <a:lnTo>
                    <a:pt x="24550" y="28785"/>
                  </a:lnTo>
                  <a:close/>
                  <a:moveTo>
                    <a:pt x="24130" y="28776"/>
                  </a:moveTo>
                  <a:lnTo>
                    <a:pt x="24174" y="28860"/>
                  </a:lnTo>
                  <a:lnTo>
                    <a:pt x="24146" y="28880"/>
                  </a:lnTo>
                  <a:lnTo>
                    <a:pt x="24079" y="28808"/>
                  </a:lnTo>
                  <a:lnTo>
                    <a:pt x="24130" y="28776"/>
                  </a:lnTo>
                  <a:close/>
                  <a:moveTo>
                    <a:pt x="22346" y="28876"/>
                  </a:moveTo>
                  <a:lnTo>
                    <a:pt x="22353" y="28894"/>
                  </a:lnTo>
                  <a:lnTo>
                    <a:pt x="22290" y="28921"/>
                  </a:lnTo>
                  <a:lnTo>
                    <a:pt x="22284" y="28904"/>
                  </a:lnTo>
                  <a:lnTo>
                    <a:pt x="22346" y="28876"/>
                  </a:lnTo>
                  <a:close/>
                  <a:moveTo>
                    <a:pt x="23840" y="28860"/>
                  </a:moveTo>
                  <a:lnTo>
                    <a:pt x="23865" y="28911"/>
                  </a:lnTo>
                  <a:lnTo>
                    <a:pt x="23845" y="28923"/>
                  </a:lnTo>
                  <a:lnTo>
                    <a:pt x="23820" y="28871"/>
                  </a:lnTo>
                  <a:lnTo>
                    <a:pt x="23840" y="28860"/>
                  </a:lnTo>
                  <a:close/>
                  <a:moveTo>
                    <a:pt x="21319" y="28870"/>
                  </a:moveTo>
                  <a:lnTo>
                    <a:pt x="21336" y="28924"/>
                  </a:lnTo>
                  <a:lnTo>
                    <a:pt x="21314" y="28930"/>
                  </a:lnTo>
                  <a:lnTo>
                    <a:pt x="21297" y="28876"/>
                  </a:lnTo>
                  <a:lnTo>
                    <a:pt x="21319" y="28870"/>
                  </a:lnTo>
                  <a:close/>
                  <a:moveTo>
                    <a:pt x="24411" y="28829"/>
                  </a:moveTo>
                  <a:cubicBezTo>
                    <a:pt x="24422" y="28848"/>
                    <a:pt x="24433" y="28870"/>
                    <a:pt x="24451" y="28901"/>
                  </a:cubicBezTo>
                  <a:lnTo>
                    <a:pt x="24451" y="28902"/>
                  </a:lnTo>
                  <a:cubicBezTo>
                    <a:pt x="24411" y="28924"/>
                    <a:pt x="24376" y="28944"/>
                    <a:pt x="24341" y="28963"/>
                  </a:cubicBezTo>
                  <a:lnTo>
                    <a:pt x="24307" y="28952"/>
                  </a:lnTo>
                  <a:cubicBezTo>
                    <a:pt x="24341" y="28911"/>
                    <a:pt x="24376" y="28870"/>
                    <a:pt x="24411" y="28829"/>
                  </a:cubicBezTo>
                  <a:close/>
                  <a:moveTo>
                    <a:pt x="9112" y="29002"/>
                  </a:moveTo>
                  <a:lnTo>
                    <a:pt x="9174" y="29035"/>
                  </a:lnTo>
                  <a:lnTo>
                    <a:pt x="9165" y="29052"/>
                  </a:lnTo>
                  <a:lnTo>
                    <a:pt x="9103" y="29019"/>
                  </a:lnTo>
                  <a:lnTo>
                    <a:pt x="9112" y="29002"/>
                  </a:lnTo>
                  <a:close/>
                  <a:moveTo>
                    <a:pt x="21957" y="29014"/>
                  </a:moveTo>
                  <a:cubicBezTo>
                    <a:pt x="21975" y="29064"/>
                    <a:pt x="21984" y="29088"/>
                    <a:pt x="21990" y="29102"/>
                  </a:cubicBezTo>
                  <a:cubicBezTo>
                    <a:pt x="21948" y="29095"/>
                    <a:pt x="21900" y="29086"/>
                    <a:pt x="21838" y="29075"/>
                  </a:cubicBezTo>
                  <a:cubicBezTo>
                    <a:pt x="21876" y="29055"/>
                    <a:pt x="21904" y="29042"/>
                    <a:pt x="21957" y="29014"/>
                  </a:cubicBezTo>
                  <a:close/>
                  <a:moveTo>
                    <a:pt x="23771" y="29029"/>
                  </a:moveTo>
                  <a:lnTo>
                    <a:pt x="23799" y="29070"/>
                  </a:lnTo>
                  <a:lnTo>
                    <a:pt x="23695" y="29127"/>
                  </a:lnTo>
                  <a:lnTo>
                    <a:pt x="23679" y="29105"/>
                  </a:lnTo>
                  <a:lnTo>
                    <a:pt x="23771" y="29029"/>
                  </a:lnTo>
                  <a:close/>
                  <a:moveTo>
                    <a:pt x="21647" y="29145"/>
                  </a:moveTo>
                  <a:lnTo>
                    <a:pt x="21653" y="29163"/>
                  </a:lnTo>
                  <a:lnTo>
                    <a:pt x="21588" y="29185"/>
                  </a:lnTo>
                  <a:lnTo>
                    <a:pt x="21582" y="29166"/>
                  </a:lnTo>
                  <a:lnTo>
                    <a:pt x="21647" y="29145"/>
                  </a:lnTo>
                  <a:close/>
                  <a:moveTo>
                    <a:pt x="8482" y="28960"/>
                  </a:moveTo>
                  <a:lnTo>
                    <a:pt x="8482" y="28960"/>
                  </a:lnTo>
                  <a:cubicBezTo>
                    <a:pt x="8544" y="28999"/>
                    <a:pt x="8581" y="29029"/>
                    <a:pt x="8631" y="29054"/>
                  </a:cubicBezTo>
                  <a:cubicBezTo>
                    <a:pt x="8632" y="29108"/>
                    <a:pt x="8635" y="29169"/>
                    <a:pt x="8637" y="29229"/>
                  </a:cubicBezTo>
                  <a:cubicBezTo>
                    <a:pt x="8604" y="29233"/>
                    <a:pt x="8570" y="29239"/>
                    <a:pt x="8534" y="29245"/>
                  </a:cubicBezTo>
                  <a:cubicBezTo>
                    <a:pt x="8522" y="29235"/>
                    <a:pt x="8500" y="29225"/>
                    <a:pt x="8500" y="29211"/>
                  </a:cubicBezTo>
                  <a:cubicBezTo>
                    <a:pt x="8491" y="29135"/>
                    <a:pt x="8488" y="29058"/>
                    <a:pt x="8482" y="28960"/>
                  </a:cubicBezTo>
                  <a:close/>
                  <a:moveTo>
                    <a:pt x="21160" y="29179"/>
                  </a:moveTo>
                  <a:lnTo>
                    <a:pt x="21167" y="29207"/>
                  </a:lnTo>
                  <a:lnTo>
                    <a:pt x="21039" y="29248"/>
                  </a:lnTo>
                  <a:lnTo>
                    <a:pt x="21030" y="29220"/>
                  </a:lnTo>
                  <a:lnTo>
                    <a:pt x="21160" y="29179"/>
                  </a:lnTo>
                  <a:close/>
                  <a:moveTo>
                    <a:pt x="12432" y="29207"/>
                  </a:moveTo>
                  <a:lnTo>
                    <a:pt x="12559" y="29244"/>
                  </a:lnTo>
                  <a:lnTo>
                    <a:pt x="12550" y="29272"/>
                  </a:lnTo>
                  <a:lnTo>
                    <a:pt x="12424" y="29235"/>
                  </a:lnTo>
                  <a:lnTo>
                    <a:pt x="12432" y="29207"/>
                  </a:lnTo>
                  <a:close/>
                  <a:moveTo>
                    <a:pt x="23898" y="29247"/>
                  </a:moveTo>
                  <a:lnTo>
                    <a:pt x="23905" y="29263"/>
                  </a:lnTo>
                  <a:lnTo>
                    <a:pt x="23842" y="29300"/>
                  </a:lnTo>
                  <a:lnTo>
                    <a:pt x="23833" y="29282"/>
                  </a:lnTo>
                  <a:lnTo>
                    <a:pt x="23898" y="29247"/>
                  </a:lnTo>
                  <a:close/>
                  <a:moveTo>
                    <a:pt x="12771" y="29294"/>
                  </a:moveTo>
                  <a:lnTo>
                    <a:pt x="12793" y="29300"/>
                  </a:lnTo>
                  <a:lnTo>
                    <a:pt x="12777" y="29356"/>
                  </a:lnTo>
                  <a:lnTo>
                    <a:pt x="12756" y="29348"/>
                  </a:lnTo>
                  <a:lnTo>
                    <a:pt x="12771" y="29294"/>
                  </a:lnTo>
                  <a:close/>
                  <a:moveTo>
                    <a:pt x="21038" y="29325"/>
                  </a:moveTo>
                  <a:lnTo>
                    <a:pt x="21054" y="29381"/>
                  </a:lnTo>
                  <a:lnTo>
                    <a:pt x="21032" y="29386"/>
                  </a:lnTo>
                  <a:lnTo>
                    <a:pt x="21016" y="29332"/>
                  </a:lnTo>
                  <a:lnTo>
                    <a:pt x="21038" y="29325"/>
                  </a:lnTo>
                  <a:close/>
                  <a:moveTo>
                    <a:pt x="21183" y="29338"/>
                  </a:moveTo>
                  <a:lnTo>
                    <a:pt x="21200" y="29392"/>
                  </a:lnTo>
                  <a:lnTo>
                    <a:pt x="21177" y="29400"/>
                  </a:lnTo>
                  <a:lnTo>
                    <a:pt x="21161" y="29345"/>
                  </a:lnTo>
                  <a:lnTo>
                    <a:pt x="21183" y="29338"/>
                  </a:lnTo>
                  <a:close/>
                  <a:moveTo>
                    <a:pt x="22443" y="29378"/>
                  </a:moveTo>
                  <a:lnTo>
                    <a:pt x="22463" y="29432"/>
                  </a:lnTo>
                  <a:lnTo>
                    <a:pt x="22465" y="29432"/>
                  </a:lnTo>
                  <a:lnTo>
                    <a:pt x="22443" y="29441"/>
                  </a:lnTo>
                  <a:lnTo>
                    <a:pt x="22422" y="29388"/>
                  </a:lnTo>
                  <a:lnTo>
                    <a:pt x="22443" y="29378"/>
                  </a:lnTo>
                  <a:close/>
                  <a:moveTo>
                    <a:pt x="9012" y="29385"/>
                  </a:moveTo>
                  <a:lnTo>
                    <a:pt x="9032" y="29450"/>
                  </a:lnTo>
                  <a:cubicBezTo>
                    <a:pt x="9027" y="29450"/>
                    <a:pt x="9021" y="29451"/>
                    <a:pt x="9019" y="29451"/>
                  </a:cubicBezTo>
                  <a:cubicBezTo>
                    <a:pt x="9003" y="29432"/>
                    <a:pt x="8993" y="29411"/>
                    <a:pt x="8982" y="29389"/>
                  </a:cubicBezTo>
                  <a:lnTo>
                    <a:pt x="9012" y="29385"/>
                  </a:lnTo>
                  <a:close/>
                  <a:moveTo>
                    <a:pt x="22956" y="29375"/>
                  </a:moveTo>
                  <a:lnTo>
                    <a:pt x="22956" y="29375"/>
                  </a:lnTo>
                  <a:cubicBezTo>
                    <a:pt x="22908" y="29425"/>
                    <a:pt x="22871" y="29461"/>
                    <a:pt x="22836" y="29498"/>
                  </a:cubicBezTo>
                  <a:cubicBezTo>
                    <a:pt x="22803" y="29451"/>
                    <a:pt x="22741" y="29397"/>
                    <a:pt x="22956" y="29375"/>
                  </a:cubicBezTo>
                  <a:close/>
                  <a:moveTo>
                    <a:pt x="21881" y="29472"/>
                  </a:moveTo>
                  <a:lnTo>
                    <a:pt x="21900" y="29526"/>
                  </a:lnTo>
                  <a:lnTo>
                    <a:pt x="21876" y="29534"/>
                  </a:lnTo>
                  <a:lnTo>
                    <a:pt x="21859" y="29479"/>
                  </a:lnTo>
                  <a:lnTo>
                    <a:pt x="21881" y="29472"/>
                  </a:lnTo>
                  <a:close/>
                  <a:moveTo>
                    <a:pt x="20414" y="29531"/>
                  </a:moveTo>
                  <a:lnTo>
                    <a:pt x="20418" y="29548"/>
                  </a:lnTo>
                  <a:lnTo>
                    <a:pt x="20352" y="29563"/>
                  </a:lnTo>
                  <a:lnTo>
                    <a:pt x="20348" y="29545"/>
                  </a:lnTo>
                  <a:lnTo>
                    <a:pt x="20414" y="29531"/>
                  </a:lnTo>
                  <a:close/>
                  <a:moveTo>
                    <a:pt x="13668" y="29507"/>
                  </a:moveTo>
                  <a:lnTo>
                    <a:pt x="13689" y="29511"/>
                  </a:lnTo>
                  <a:lnTo>
                    <a:pt x="13677" y="29567"/>
                  </a:lnTo>
                  <a:lnTo>
                    <a:pt x="13655" y="29563"/>
                  </a:lnTo>
                  <a:lnTo>
                    <a:pt x="13668" y="29507"/>
                  </a:lnTo>
                  <a:close/>
                  <a:moveTo>
                    <a:pt x="20707" y="29575"/>
                  </a:moveTo>
                  <a:lnTo>
                    <a:pt x="20711" y="29592"/>
                  </a:lnTo>
                  <a:lnTo>
                    <a:pt x="20646" y="29614"/>
                  </a:lnTo>
                  <a:lnTo>
                    <a:pt x="20642" y="29595"/>
                  </a:lnTo>
                  <a:lnTo>
                    <a:pt x="20707" y="29575"/>
                  </a:lnTo>
                  <a:close/>
                  <a:moveTo>
                    <a:pt x="23483" y="29569"/>
                  </a:moveTo>
                  <a:lnTo>
                    <a:pt x="23490" y="29585"/>
                  </a:lnTo>
                  <a:lnTo>
                    <a:pt x="23424" y="29616"/>
                  </a:lnTo>
                  <a:lnTo>
                    <a:pt x="23417" y="29598"/>
                  </a:lnTo>
                  <a:lnTo>
                    <a:pt x="23483" y="29569"/>
                  </a:lnTo>
                  <a:close/>
                  <a:moveTo>
                    <a:pt x="22138" y="29567"/>
                  </a:moveTo>
                  <a:lnTo>
                    <a:pt x="22157" y="29622"/>
                  </a:lnTo>
                  <a:lnTo>
                    <a:pt x="22135" y="29629"/>
                  </a:lnTo>
                  <a:lnTo>
                    <a:pt x="22116" y="29575"/>
                  </a:lnTo>
                  <a:lnTo>
                    <a:pt x="22138" y="29567"/>
                  </a:lnTo>
                  <a:close/>
                  <a:moveTo>
                    <a:pt x="19378" y="29572"/>
                  </a:moveTo>
                  <a:lnTo>
                    <a:pt x="19388" y="29600"/>
                  </a:lnTo>
                  <a:lnTo>
                    <a:pt x="19283" y="29644"/>
                  </a:lnTo>
                  <a:lnTo>
                    <a:pt x="19271" y="29597"/>
                  </a:lnTo>
                  <a:lnTo>
                    <a:pt x="19378" y="29572"/>
                  </a:lnTo>
                  <a:close/>
                  <a:moveTo>
                    <a:pt x="9758" y="29600"/>
                  </a:moveTo>
                  <a:lnTo>
                    <a:pt x="9821" y="29632"/>
                  </a:lnTo>
                  <a:lnTo>
                    <a:pt x="9812" y="29650"/>
                  </a:lnTo>
                  <a:lnTo>
                    <a:pt x="9749" y="29616"/>
                  </a:lnTo>
                  <a:lnTo>
                    <a:pt x="9758" y="29600"/>
                  </a:lnTo>
                  <a:close/>
                  <a:moveTo>
                    <a:pt x="13785" y="29597"/>
                  </a:moveTo>
                  <a:cubicBezTo>
                    <a:pt x="13836" y="29631"/>
                    <a:pt x="13888" y="29664"/>
                    <a:pt x="13971" y="29720"/>
                  </a:cubicBezTo>
                  <a:cubicBezTo>
                    <a:pt x="13873" y="29713"/>
                    <a:pt x="13808" y="29707"/>
                    <a:pt x="13740" y="29703"/>
                  </a:cubicBezTo>
                  <a:cubicBezTo>
                    <a:pt x="13729" y="29714"/>
                    <a:pt x="13711" y="29728"/>
                    <a:pt x="13692" y="29739"/>
                  </a:cubicBezTo>
                  <a:lnTo>
                    <a:pt x="13674" y="29717"/>
                  </a:lnTo>
                  <a:lnTo>
                    <a:pt x="13736" y="29689"/>
                  </a:lnTo>
                  <a:lnTo>
                    <a:pt x="13748" y="29703"/>
                  </a:lnTo>
                  <a:cubicBezTo>
                    <a:pt x="13746" y="29669"/>
                    <a:pt x="13751" y="29642"/>
                    <a:pt x="13760" y="29616"/>
                  </a:cubicBezTo>
                  <a:cubicBezTo>
                    <a:pt x="13761" y="29609"/>
                    <a:pt x="13774" y="29604"/>
                    <a:pt x="13785" y="29597"/>
                  </a:cubicBezTo>
                  <a:close/>
                  <a:moveTo>
                    <a:pt x="22903" y="29695"/>
                  </a:moveTo>
                  <a:lnTo>
                    <a:pt x="22914" y="29722"/>
                  </a:lnTo>
                  <a:lnTo>
                    <a:pt x="22781" y="29781"/>
                  </a:lnTo>
                  <a:lnTo>
                    <a:pt x="22769" y="29754"/>
                  </a:lnTo>
                  <a:lnTo>
                    <a:pt x="22903" y="29695"/>
                  </a:lnTo>
                  <a:close/>
                  <a:moveTo>
                    <a:pt x="22197" y="29731"/>
                  </a:moveTo>
                  <a:lnTo>
                    <a:pt x="22216" y="29784"/>
                  </a:lnTo>
                  <a:lnTo>
                    <a:pt x="22193" y="29791"/>
                  </a:lnTo>
                  <a:lnTo>
                    <a:pt x="22174" y="29738"/>
                  </a:lnTo>
                  <a:lnTo>
                    <a:pt x="22197" y="29731"/>
                  </a:lnTo>
                  <a:close/>
                  <a:moveTo>
                    <a:pt x="10017" y="29723"/>
                  </a:moveTo>
                  <a:lnTo>
                    <a:pt x="10149" y="29778"/>
                  </a:lnTo>
                  <a:lnTo>
                    <a:pt x="10137" y="29803"/>
                  </a:lnTo>
                  <a:lnTo>
                    <a:pt x="10005" y="29750"/>
                  </a:lnTo>
                  <a:lnTo>
                    <a:pt x="10017" y="29723"/>
                  </a:lnTo>
                  <a:close/>
                  <a:moveTo>
                    <a:pt x="19624" y="29862"/>
                  </a:moveTo>
                  <a:lnTo>
                    <a:pt x="19634" y="29919"/>
                  </a:lnTo>
                  <a:lnTo>
                    <a:pt x="19612" y="29923"/>
                  </a:lnTo>
                  <a:lnTo>
                    <a:pt x="19602" y="29867"/>
                  </a:lnTo>
                  <a:lnTo>
                    <a:pt x="19624" y="29862"/>
                  </a:lnTo>
                  <a:close/>
                  <a:moveTo>
                    <a:pt x="19347" y="29865"/>
                  </a:moveTo>
                  <a:lnTo>
                    <a:pt x="19358" y="29920"/>
                  </a:lnTo>
                  <a:lnTo>
                    <a:pt x="19334" y="29926"/>
                  </a:lnTo>
                  <a:lnTo>
                    <a:pt x="19325" y="29869"/>
                  </a:lnTo>
                  <a:lnTo>
                    <a:pt x="19347" y="29865"/>
                  </a:lnTo>
                  <a:close/>
                  <a:moveTo>
                    <a:pt x="21872" y="30040"/>
                  </a:moveTo>
                  <a:lnTo>
                    <a:pt x="21878" y="30057"/>
                  </a:lnTo>
                  <a:lnTo>
                    <a:pt x="21809" y="30081"/>
                  </a:lnTo>
                  <a:lnTo>
                    <a:pt x="21803" y="30062"/>
                  </a:lnTo>
                  <a:lnTo>
                    <a:pt x="21872" y="30040"/>
                  </a:lnTo>
                  <a:close/>
                  <a:moveTo>
                    <a:pt x="16375" y="30046"/>
                  </a:moveTo>
                  <a:lnTo>
                    <a:pt x="16372" y="30103"/>
                  </a:lnTo>
                  <a:lnTo>
                    <a:pt x="16350" y="30103"/>
                  </a:lnTo>
                  <a:lnTo>
                    <a:pt x="16352" y="30046"/>
                  </a:lnTo>
                  <a:close/>
                  <a:moveTo>
                    <a:pt x="10680" y="29990"/>
                  </a:moveTo>
                  <a:cubicBezTo>
                    <a:pt x="10744" y="30015"/>
                    <a:pt x="10802" y="30038"/>
                    <a:pt x="10873" y="30068"/>
                  </a:cubicBezTo>
                  <a:cubicBezTo>
                    <a:pt x="10867" y="30085"/>
                    <a:pt x="10862" y="30103"/>
                    <a:pt x="10857" y="30120"/>
                  </a:cubicBezTo>
                  <a:lnTo>
                    <a:pt x="10857" y="30120"/>
                  </a:lnTo>
                  <a:cubicBezTo>
                    <a:pt x="10741" y="30116"/>
                    <a:pt x="10698" y="30099"/>
                    <a:pt x="10654" y="30081"/>
                  </a:cubicBezTo>
                  <a:cubicBezTo>
                    <a:pt x="10663" y="30050"/>
                    <a:pt x="10670" y="30025"/>
                    <a:pt x="10680" y="29990"/>
                  </a:cubicBezTo>
                  <a:close/>
                  <a:moveTo>
                    <a:pt x="18163" y="30100"/>
                  </a:moveTo>
                  <a:lnTo>
                    <a:pt x="18164" y="30119"/>
                  </a:lnTo>
                  <a:lnTo>
                    <a:pt x="18097" y="30128"/>
                  </a:lnTo>
                  <a:lnTo>
                    <a:pt x="18095" y="30109"/>
                  </a:lnTo>
                  <a:lnTo>
                    <a:pt x="18163" y="30100"/>
                  </a:lnTo>
                  <a:close/>
                  <a:moveTo>
                    <a:pt x="15063" y="30073"/>
                  </a:moveTo>
                  <a:lnTo>
                    <a:pt x="15085" y="30075"/>
                  </a:lnTo>
                  <a:lnTo>
                    <a:pt x="15079" y="30132"/>
                  </a:lnTo>
                  <a:lnTo>
                    <a:pt x="15056" y="30131"/>
                  </a:lnTo>
                  <a:lnTo>
                    <a:pt x="15063" y="30073"/>
                  </a:lnTo>
                  <a:close/>
                  <a:moveTo>
                    <a:pt x="19930" y="29956"/>
                  </a:moveTo>
                  <a:cubicBezTo>
                    <a:pt x="19950" y="30001"/>
                    <a:pt x="19961" y="30025"/>
                    <a:pt x="19977" y="30060"/>
                  </a:cubicBezTo>
                  <a:cubicBezTo>
                    <a:pt x="19937" y="30076"/>
                    <a:pt x="19900" y="30091"/>
                    <a:pt x="19790" y="30137"/>
                  </a:cubicBezTo>
                  <a:cubicBezTo>
                    <a:pt x="19859" y="30047"/>
                    <a:pt x="19887" y="30012"/>
                    <a:pt x="19930" y="29956"/>
                  </a:cubicBezTo>
                  <a:close/>
                  <a:moveTo>
                    <a:pt x="20392" y="30103"/>
                  </a:moveTo>
                  <a:lnTo>
                    <a:pt x="20407" y="30150"/>
                  </a:lnTo>
                  <a:lnTo>
                    <a:pt x="20292" y="30175"/>
                  </a:lnTo>
                  <a:lnTo>
                    <a:pt x="20282" y="30149"/>
                  </a:lnTo>
                  <a:lnTo>
                    <a:pt x="20392" y="30103"/>
                  </a:lnTo>
                  <a:close/>
                  <a:moveTo>
                    <a:pt x="18771" y="30184"/>
                  </a:moveTo>
                  <a:lnTo>
                    <a:pt x="18776" y="30240"/>
                  </a:lnTo>
                  <a:lnTo>
                    <a:pt x="18754" y="30243"/>
                  </a:lnTo>
                  <a:lnTo>
                    <a:pt x="18747" y="30185"/>
                  </a:lnTo>
                  <a:lnTo>
                    <a:pt x="18771" y="30184"/>
                  </a:lnTo>
                  <a:close/>
                  <a:moveTo>
                    <a:pt x="13586" y="30196"/>
                  </a:moveTo>
                  <a:lnTo>
                    <a:pt x="13609" y="30200"/>
                  </a:lnTo>
                  <a:lnTo>
                    <a:pt x="13598" y="30256"/>
                  </a:lnTo>
                  <a:lnTo>
                    <a:pt x="13596" y="30256"/>
                  </a:lnTo>
                  <a:lnTo>
                    <a:pt x="13574" y="30251"/>
                  </a:lnTo>
                  <a:lnTo>
                    <a:pt x="13586" y="30196"/>
                  </a:lnTo>
                  <a:close/>
                  <a:moveTo>
                    <a:pt x="10902" y="30170"/>
                  </a:moveTo>
                  <a:cubicBezTo>
                    <a:pt x="11057" y="30205"/>
                    <a:pt x="11043" y="30238"/>
                    <a:pt x="11025" y="30287"/>
                  </a:cubicBezTo>
                  <a:cubicBezTo>
                    <a:pt x="10967" y="30269"/>
                    <a:pt x="10905" y="30250"/>
                    <a:pt x="10773" y="30209"/>
                  </a:cubicBezTo>
                  <a:cubicBezTo>
                    <a:pt x="10822" y="30194"/>
                    <a:pt x="10863" y="30182"/>
                    <a:pt x="10902" y="30170"/>
                  </a:cubicBezTo>
                  <a:close/>
                  <a:moveTo>
                    <a:pt x="14276" y="30265"/>
                  </a:moveTo>
                  <a:lnTo>
                    <a:pt x="14276" y="30266"/>
                  </a:lnTo>
                  <a:lnTo>
                    <a:pt x="14299" y="30269"/>
                  </a:lnTo>
                  <a:lnTo>
                    <a:pt x="14289" y="30327"/>
                  </a:lnTo>
                  <a:lnTo>
                    <a:pt x="14267" y="30322"/>
                  </a:lnTo>
                  <a:lnTo>
                    <a:pt x="14276" y="30265"/>
                  </a:lnTo>
                  <a:close/>
                  <a:moveTo>
                    <a:pt x="18956" y="30349"/>
                  </a:moveTo>
                  <a:lnTo>
                    <a:pt x="18960" y="30377"/>
                  </a:lnTo>
                  <a:lnTo>
                    <a:pt x="18821" y="30394"/>
                  </a:lnTo>
                  <a:lnTo>
                    <a:pt x="18818" y="30365"/>
                  </a:lnTo>
                  <a:lnTo>
                    <a:pt x="18956" y="30349"/>
                  </a:lnTo>
                  <a:close/>
                  <a:moveTo>
                    <a:pt x="19508" y="30357"/>
                  </a:moveTo>
                  <a:lnTo>
                    <a:pt x="19522" y="30404"/>
                  </a:lnTo>
                  <a:lnTo>
                    <a:pt x="19408" y="30430"/>
                  </a:lnTo>
                  <a:lnTo>
                    <a:pt x="19399" y="30404"/>
                  </a:lnTo>
                  <a:lnTo>
                    <a:pt x="19508" y="30357"/>
                  </a:lnTo>
                  <a:close/>
                  <a:moveTo>
                    <a:pt x="20367" y="30288"/>
                  </a:moveTo>
                  <a:lnTo>
                    <a:pt x="20367" y="30288"/>
                  </a:lnTo>
                  <a:cubicBezTo>
                    <a:pt x="20351" y="30352"/>
                    <a:pt x="20336" y="30406"/>
                    <a:pt x="20311" y="30505"/>
                  </a:cubicBezTo>
                  <a:cubicBezTo>
                    <a:pt x="20277" y="30424"/>
                    <a:pt x="20258" y="30377"/>
                    <a:pt x="20236" y="30324"/>
                  </a:cubicBezTo>
                  <a:cubicBezTo>
                    <a:pt x="20292" y="30309"/>
                    <a:pt x="20321" y="30300"/>
                    <a:pt x="20367" y="30288"/>
                  </a:cubicBezTo>
                  <a:close/>
                  <a:moveTo>
                    <a:pt x="18312" y="30469"/>
                  </a:moveTo>
                  <a:lnTo>
                    <a:pt x="18316" y="30527"/>
                  </a:lnTo>
                  <a:lnTo>
                    <a:pt x="18292" y="30530"/>
                  </a:lnTo>
                  <a:lnTo>
                    <a:pt x="18288" y="30472"/>
                  </a:lnTo>
                  <a:lnTo>
                    <a:pt x="18312" y="30469"/>
                  </a:lnTo>
                  <a:close/>
                  <a:moveTo>
                    <a:pt x="19617" y="30571"/>
                  </a:moveTo>
                  <a:lnTo>
                    <a:pt x="19636" y="30684"/>
                  </a:lnTo>
                  <a:lnTo>
                    <a:pt x="19600" y="30693"/>
                  </a:lnTo>
                  <a:lnTo>
                    <a:pt x="19581" y="30578"/>
                  </a:lnTo>
                  <a:lnTo>
                    <a:pt x="19617" y="30571"/>
                  </a:lnTo>
                  <a:close/>
                  <a:moveTo>
                    <a:pt x="19349" y="31032"/>
                  </a:moveTo>
                  <a:cubicBezTo>
                    <a:pt x="19338" y="31034"/>
                    <a:pt x="19328" y="31037"/>
                    <a:pt x="19317" y="31041"/>
                  </a:cubicBezTo>
                  <a:lnTo>
                    <a:pt x="19317" y="31041"/>
                  </a:lnTo>
                  <a:cubicBezTo>
                    <a:pt x="19321" y="31040"/>
                    <a:pt x="19336" y="31038"/>
                    <a:pt x="19350" y="31036"/>
                  </a:cubicBezTo>
                  <a:lnTo>
                    <a:pt x="19349" y="31032"/>
                  </a:lnTo>
                  <a:close/>
                  <a:moveTo>
                    <a:pt x="15029" y="30999"/>
                  </a:moveTo>
                  <a:lnTo>
                    <a:pt x="15073" y="31050"/>
                  </a:lnTo>
                  <a:lnTo>
                    <a:pt x="15063" y="31057"/>
                  </a:lnTo>
                  <a:lnTo>
                    <a:pt x="15063" y="31057"/>
                  </a:lnTo>
                  <a:cubicBezTo>
                    <a:pt x="15063" y="31055"/>
                    <a:pt x="15063" y="31054"/>
                    <a:pt x="15063" y="31052"/>
                  </a:cubicBezTo>
                  <a:cubicBezTo>
                    <a:pt x="15040" y="31046"/>
                    <a:pt x="15022" y="31030"/>
                    <a:pt x="15004" y="31015"/>
                  </a:cubicBezTo>
                  <a:lnTo>
                    <a:pt x="15029" y="30999"/>
                  </a:lnTo>
                  <a:close/>
                  <a:moveTo>
                    <a:pt x="14764" y="31039"/>
                  </a:moveTo>
                  <a:lnTo>
                    <a:pt x="14751" y="31134"/>
                  </a:lnTo>
                  <a:lnTo>
                    <a:pt x="14717" y="31136"/>
                  </a:lnTo>
                  <a:lnTo>
                    <a:pt x="14701" y="31040"/>
                  </a:lnTo>
                  <a:lnTo>
                    <a:pt x="14764" y="31039"/>
                  </a:lnTo>
                  <a:close/>
                  <a:moveTo>
                    <a:pt x="15073" y="31060"/>
                  </a:moveTo>
                  <a:cubicBezTo>
                    <a:pt x="15118" y="31060"/>
                    <a:pt x="15156" y="31066"/>
                    <a:pt x="15198" y="31072"/>
                  </a:cubicBezTo>
                  <a:cubicBezTo>
                    <a:pt x="15198" y="31108"/>
                    <a:pt x="15198" y="31133"/>
                    <a:pt x="15198" y="31171"/>
                  </a:cubicBezTo>
                  <a:lnTo>
                    <a:pt x="15060" y="31171"/>
                  </a:lnTo>
                  <a:cubicBezTo>
                    <a:pt x="15061" y="31128"/>
                    <a:pt x="15062" y="31095"/>
                    <a:pt x="15063" y="31061"/>
                  </a:cubicBezTo>
                  <a:lnTo>
                    <a:pt x="15063" y="31061"/>
                  </a:lnTo>
                  <a:cubicBezTo>
                    <a:pt x="15066" y="31060"/>
                    <a:pt x="15070" y="31060"/>
                    <a:pt x="15073" y="31060"/>
                  </a:cubicBezTo>
                  <a:close/>
                  <a:moveTo>
                    <a:pt x="16475" y="31036"/>
                  </a:moveTo>
                  <a:cubicBezTo>
                    <a:pt x="16458" y="31067"/>
                    <a:pt x="16433" y="31108"/>
                    <a:pt x="16386" y="31184"/>
                  </a:cubicBezTo>
                  <a:cubicBezTo>
                    <a:pt x="16371" y="31103"/>
                    <a:pt x="16367" y="31078"/>
                    <a:pt x="16359" y="31037"/>
                  </a:cubicBezTo>
                  <a:cubicBezTo>
                    <a:pt x="16414" y="31037"/>
                    <a:pt x="16462" y="31036"/>
                    <a:pt x="16475" y="31036"/>
                  </a:cubicBezTo>
                  <a:close/>
                  <a:moveTo>
                    <a:pt x="15988" y="31140"/>
                  </a:moveTo>
                  <a:lnTo>
                    <a:pt x="15983" y="31236"/>
                  </a:lnTo>
                  <a:lnTo>
                    <a:pt x="15947" y="31237"/>
                  </a:lnTo>
                  <a:lnTo>
                    <a:pt x="15925" y="31142"/>
                  </a:lnTo>
                  <a:lnTo>
                    <a:pt x="15988" y="31140"/>
                  </a:lnTo>
                  <a:close/>
                  <a:moveTo>
                    <a:pt x="16842" y="31246"/>
                  </a:moveTo>
                  <a:lnTo>
                    <a:pt x="16842" y="31303"/>
                  </a:lnTo>
                  <a:lnTo>
                    <a:pt x="16817" y="31305"/>
                  </a:lnTo>
                  <a:lnTo>
                    <a:pt x="16818" y="31248"/>
                  </a:lnTo>
                  <a:lnTo>
                    <a:pt x="16842" y="31246"/>
                  </a:lnTo>
                  <a:close/>
                  <a:moveTo>
                    <a:pt x="16280" y="31095"/>
                  </a:moveTo>
                  <a:lnTo>
                    <a:pt x="16280" y="31095"/>
                  </a:lnTo>
                  <a:cubicBezTo>
                    <a:pt x="16275" y="31200"/>
                    <a:pt x="16274" y="31252"/>
                    <a:pt x="16271" y="31308"/>
                  </a:cubicBezTo>
                  <a:cubicBezTo>
                    <a:pt x="16227" y="31308"/>
                    <a:pt x="16194" y="31308"/>
                    <a:pt x="16144" y="31309"/>
                  </a:cubicBezTo>
                  <a:cubicBezTo>
                    <a:pt x="16183" y="31249"/>
                    <a:pt x="16216" y="31196"/>
                    <a:pt x="16280" y="31095"/>
                  </a:cubicBezTo>
                  <a:close/>
                  <a:moveTo>
                    <a:pt x="14600" y="31050"/>
                  </a:moveTo>
                  <a:cubicBezTo>
                    <a:pt x="14605" y="31125"/>
                    <a:pt x="14610" y="31172"/>
                    <a:pt x="14614" y="31230"/>
                  </a:cubicBezTo>
                  <a:cubicBezTo>
                    <a:pt x="14644" y="31240"/>
                    <a:pt x="14685" y="31255"/>
                    <a:pt x="14729" y="31271"/>
                  </a:cubicBezTo>
                  <a:cubicBezTo>
                    <a:pt x="14722" y="31284"/>
                    <a:pt x="14719" y="31299"/>
                    <a:pt x="14708" y="31308"/>
                  </a:cubicBezTo>
                  <a:cubicBezTo>
                    <a:pt x="14692" y="31323"/>
                    <a:pt x="14672" y="31342"/>
                    <a:pt x="14651" y="31343"/>
                  </a:cubicBezTo>
                  <a:cubicBezTo>
                    <a:pt x="14590" y="31349"/>
                    <a:pt x="14529" y="31352"/>
                    <a:pt x="14468" y="31352"/>
                  </a:cubicBezTo>
                  <a:cubicBezTo>
                    <a:pt x="14314" y="31352"/>
                    <a:pt x="14161" y="31337"/>
                    <a:pt x="14007" y="31333"/>
                  </a:cubicBezTo>
                  <a:lnTo>
                    <a:pt x="13991" y="31286"/>
                  </a:lnTo>
                  <a:lnTo>
                    <a:pt x="14121" y="31264"/>
                  </a:lnTo>
                  <a:lnTo>
                    <a:pt x="14102" y="31231"/>
                  </a:lnTo>
                  <a:lnTo>
                    <a:pt x="14102" y="31231"/>
                  </a:lnTo>
                  <a:cubicBezTo>
                    <a:pt x="14207" y="31250"/>
                    <a:pt x="14311" y="31270"/>
                    <a:pt x="14414" y="31287"/>
                  </a:cubicBezTo>
                  <a:cubicBezTo>
                    <a:pt x="14473" y="31218"/>
                    <a:pt x="14525" y="31149"/>
                    <a:pt x="14600" y="31050"/>
                  </a:cubicBezTo>
                  <a:close/>
                  <a:moveTo>
                    <a:pt x="14809" y="31343"/>
                  </a:moveTo>
                  <a:lnTo>
                    <a:pt x="14882" y="31349"/>
                  </a:lnTo>
                  <a:lnTo>
                    <a:pt x="14879" y="31368"/>
                  </a:lnTo>
                  <a:lnTo>
                    <a:pt x="14806" y="31361"/>
                  </a:lnTo>
                  <a:lnTo>
                    <a:pt x="14809" y="31343"/>
                  </a:lnTo>
                  <a:close/>
                  <a:moveTo>
                    <a:pt x="15619" y="31352"/>
                  </a:moveTo>
                  <a:lnTo>
                    <a:pt x="15693" y="31358"/>
                  </a:lnTo>
                  <a:lnTo>
                    <a:pt x="15691" y="31377"/>
                  </a:lnTo>
                  <a:lnTo>
                    <a:pt x="15618" y="31371"/>
                  </a:lnTo>
                  <a:lnTo>
                    <a:pt x="15619" y="31352"/>
                  </a:lnTo>
                  <a:close/>
                  <a:moveTo>
                    <a:pt x="16033" y="31428"/>
                  </a:moveTo>
                  <a:lnTo>
                    <a:pt x="16053" y="31526"/>
                  </a:lnTo>
                  <a:lnTo>
                    <a:pt x="15990" y="31524"/>
                  </a:lnTo>
                  <a:lnTo>
                    <a:pt x="15996" y="31428"/>
                  </a:lnTo>
                  <a:close/>
                  <a:moveTo>
                    <a:pt x="15213" y="0"/>
                  </a:moveTo>
                  <a:cubicBezTo>
                    <a:pt x="15117" y="0"/>
                    <a:pt x="15021" y="8"/>
                    <a:pt x="14931" y="49"/>
                  </a:cubicBezTo>
                  <a:cubicBezTo>
                    <a:pt x="14877" y="21"/>
                    <a:pt x="14820" y="13"/>
                    <a:pt x="14763" y="13"/>
                  </a:cubicBezTo>
                  <a:cubicBezTo>
                    <a:pt x="14669" y="13"/>
                    <a:pt x="14574" y="36"/>
                    <a:pt x="14489" y="36"/>
                  </a:cubicBezTo>
                  <a:cubicBezTo>
                    <a:pt x="14459" y="36"/>
                    <a:pt x="14431" y="33"/>
                    <a:pt x="14404" y="25"/>
                  </a:cubicBezTo>
                  <a:cubicBezTo>
                    <a:pt x="14352" y="8"/>
                    <a:pt x="14302" y="2"/>
                    <a:pt x="14253" y="2"/>
                  </a:cubicBezTo>
                  <a:cubicBezTo>
                    <a:pt x="14129" y="2"/>
                    <a:pt x="14012" y="40"/>
                    <a:pt x="13899" y="40"/>
                  </a:cubicBezTo>
                  <a:cubicBezTo>
                    <a:pt x="13884" y="40"/>
                    <a:pt x="13871" y="40"/>
                    <a:pt x="13857" y="38"/>
                  </a:cubicBezTo>
                  <a:cubicBezTo>
                    <a:pt x="13792" y="96"/>
                    <a:pt x="13739" y="144"/>
                    <a:pt x="13724" y="157"/>
                  </a:cubicBezTo>
                  <a:cubicBezTo>
                    <a:pt x="13517" y="165"/>
                    <a:pt x="13362" y="159"/>
                    <a:pt x="13212" y="178"/>
                  </a:cubicBezTo>
                  <a:cubicBezTo>
                    <a:pt x="13204" y="179"/>
                    <a:pt x="13196" y="179"/>
                    <a:pt x="13189" y="179"/>
                  </a:cubicBezTo>
                  <a:cubicBezTo>
                    <a:pt x="13111" y="179"/>
                    <a:pt x="13029" y="153"/>
                    <a:pt x="12952" y="153"/>
                  </a:cubicBezTo>
                  <a:cubicBezTo>
                    <a:pt x="12882" y="153"/>
                    <a:pt x="12815" y="175"/>
                    <a:pt x="12759" y="257"/>
                  </a:cubicBezTo>
                  <a:cubicBezTo>
                    <a:pt x="12731" y="244"/>
                    <a:pt x="12703" y="231"/>
                    <a:pt x="12671" y="215"/>
                  </a:cubicBezTo>
                  <a:cubicBezTo>
                    <a:pt x="12608" y="285"/>
                    <a:pt x="12503" y="268"/>
                    <a:pt x="12424" y="322"/>
                  </a:cubicBezTo>
                  <a:cubicBezTo>
                    <a:pt x="12404" y="336"/>
                    <a:pt x="12383" y="341"/>
                    <a:pt x="12361" y="341"/>
                  </a:cubicBezTo>
                  <a:cubicBezTo>
                    <a:pt x="12316" y="341"/>
                    <a:pt x="12266" y="321"/>
                    <a:pt x="12216" y="321"/>
                  </a:cubicBezTo>
                  <a:cubicBezTo>
                    <a:pt x="12175" y="321"/>
                    <a:pt x="12134" y="334"/>
                    <a:pt x="12094" y="380"/>
                  </a:cubicBezTo>
                  <a:cubicBezTo>
                    <a:pt x="12056" y="424"/>
                    <a:pt x="11994" y="451"/>
                    <a:pt x="11926" y="451"/>
                  </a:cubicBezTo>
                  <a:cubicBezTo>
                    <a:pt x="11882" y="451"/>
                    <a:pt x="11836" y="440"/>
                    <a:pt x="11794" y="416"/>
                  </a:cubicBezTo>
                  <a:cubicBezTo>
                    <a:pt x="11774" y="456"/>
                    <a:pt x="11742" y="466"/>
                    <a:pt x="11705" y="466"/>
                  </a:cubicBezTo>
                  <a:cubicBezTo>
                    <a:pt x="11674" y="466"/>
                    <a:pt x="11640" y="459"/>
                    <a:pt x="11608" y="459"/>
                  </a:cubicBezTo>
                  <a:cubicBezTo>
                    <a:pt x="11561" y="459"/>
                    <a:pt x="11517" y="473"/>
                    <a:pt x="11494" y="543"/>
                  </a:cubicBezTo>
                  <a:cubicBezTo>
                    <a:pt x="11500" y="565"/>
                    <a:pt x="11511" y="609"/>
                    <a:pt x="11523" y="655"/>
                  </a:cubicBezTo>
                  <a:cubicBezTo>
                    <a:pt x="11406" y="631"/>
                    <a:pt x="11298" y="611"/>
                    <a:pt x="11192" y="590"/>
                  </a:cubicBezTo>
                  <a:cubicBezTo>
                    <a:pt x="11105" y="709"/>
                    <a:pt x="10945" y="600"/>
                    <a:pt x="10832" y="744"/>
                  </a:cubicBezTo>
                  <a:cubicBezTo>
                    <a:pt x="10826" y="753"/>
                    <a:pt x="10798" y="797"/>
                    <a:pt x="10767" y="845"/>
                  </a:cubicBezTo>
                  <a:cubicBezTo>
                    <a:pt x="10710" y="824"/>
                    <a:pt x="10651" y="803"/>
                    <a:pt x="10596" y="783"/>
                  </a:cubicBezTo>
                  <a:cubicBezTo>
                    <a:pt x="10527" y="806"/>
                    <a:pt x="10461" y="828"/>
                    <a:pt x="10365" y="859"/>
                  </a:cubicBezTo>
                  <a:cubicBezTo>
                    <a:pt x="10351" y="899"/>
                    <a:pt x="10329" y="955"/>
                    <a:pt x="10311" y="1000"/>
                  </a:cubicBezTo>
                  <a:cubicBezTo>
                    <a:pt x="9981" y="1039"/>
                    <a:pt x="9664" y="1056"/>
                    <a:pt x="9427" y="1304"/>
                  </a:cubicBezTo>
                  <a:cubicBezTo>
                    <a:pt x="9344" y="1318"/>
                    <a:pt x="9271" y="1324"/>
                    <a:pt x="9200" y="1346"/>
                  </a:cubicBezTo>
                  <a:cubicBezTo>
                    <a:pt x="9027" y="1405"/>
                    <a:pt x="8909" y="1565"/>
                    <a:pt x="8715" y="1585"/>
                  </a:cubicBezTo>
                  <a:cubicBezTo>
                    <a:pt x="8638" y="1751"/>
                    <a:pt x="8470" y="1701"/>
                    <a:pt x="8354" y="1770"/>
                  </a:cubicBezTo>
                  <a:cubicBezTo>
                    <a:pt x="8232" y="1843"/>
                    <a:pt x="8123" y="1941"/>
                    <a:pt x="8008" y="2026"/>
                  </a:cubicBezTo>
                  <a:cubicBezTo>
                    <a:pt x="8000" y="2033"/>
                    <a:pt x="7988" y="2042"/>
                    <a:pt x="7978" y="2044"/>
                  </a:cubicBezTo>
                  <a:cubicBezTo>
                    <a:pt x="7885" y="2054"/>
                    <a:pt x="7789" y="2035"/>
                    <a:pt x="7725" y="2152"/>
                  </a:cubicBezTo>
                  <a:cubicBezTo>
                    <a:pt x="7689" y="2217"/>
                    <a:pt x="7527" y="2158"/>
                    <a:pt x="7523" y="2297"/>
                  </a:cubicBezTo>
                  <a:cubicBezTo>
                    <a:pt x="7522" y="2317"/>
                    <a:pt x="7433" y="2367"/>
                    <a:pt x="7383" y="2389"/>
                  </a:cubicBezTo>
                  <a:cubicBezTo>
                    <a:pt x="7305" y="2422"/>
                    <a:pt x="7179" y="2403"/>
                    <a:pt x="7158" y="2488"/>
                  </a:cubicBezTo>
                  <a:cubicBezTo>
                    <a:pt x="7124" y="2625"/>
                    <a:pt x="7015" y="2536"/>
                    <a:pt x="6958" y="2610"/>
                  </a:cubicBezTo>
                  <a:cubicBezTo>
                    <a:pt x="6907" y="2678"/>
                    <a:pt x="6805" y="2716"/>
                    <a:pt x="6734" y="2776"/>
                  </a:cubicBezTo>
                  <a:cubicBezTo>
                    <a:pt x="6668" y="2832"/>
                    <a:pt x="6614" y="2900"/>
                    <a:pt x="6605" y="2910"/>
                  </a:cubicBezTo>
                  <a:cubicBezTo>
                    <a:pt x="6471" y="2982"/>
                    <a:pt x="6359" y="3010"/>
                    <a:pt x="6325" y="3066"/>
                  </a:cubicBezTo>
                  <a:cubicBezTo>
                    <a:pt x="6222" y="3229"/>
                    <a:pt x="6067" y="3329"/>
                    <a:pt x="5943" y="3520"/>
                  </a:cubicBezTo>
                  <a:lnTo>
                    <a:pt x="5943" y="3520"/>
                  </a:lnTo>
                  <a:cubicBezTo>
                    <a:pt x="5934" y="3514"/>
                    <a:pt x="5925" y="3509"/>
                    <a:pt x="5915" y="3503"/>
                  </a:cubicBezTo>
                  <a:lnTo>
                    <a:pt x="5915" y="3503"/>
                  </a:lnTo>
                  <a:cubicBezTo>
                    <a:pt x="5918" y="3516"/>
                    <a:pt x="5921" y="3531"/>
                    <a:pt x="5925" y="3549"/>
                  </a:cubicBezTo>
                  <a:cubicBezTo>
                    <a:pt x="5931" y="3539"/>
                    <a:pt x="5937" y="3529"/>
                    <a:pt x="5943" y="3520"/>
                  </a:cubicBezTo>
                  <a:lnTo>
                    <a:pt x="5943" y="3520"/>
                  </a:lnTo>
                  <a:cubicBezTo>
                    <a:pt x="5949" y="3524"/>
                    <a:pt x="5955" y="3528"/>
                    <a:pt x="5961" y="3532"/>
                  </a:cubicBezTo>
                  <a:cubicBezTo>
                    <a:pt x="5965" y="3537"/>
                    <a:pt x="5959" y="3554"/>
                    <a:pt x="5943" y="3554"/>
                  </a:cubicBezTo>
                  <a:cubicBezTo>
                    <a:pt x="5938" y="3554"/>
                    <a:pt x="5932" y="3552"/>
                    <a:pt x="5925" y="3549"/>
                  </a:cubicBezTo>
                  <a:cubicBezTo>
                    <a:pt x="5924" y="3550"/>
                    <a:pt x="5922" y="3551"/>
                    <a:pt x="5920" y="3551"/>
                  </a:cubicBezTo>
                  <a:cubicBezTo>
                    <a:pt x="5909" y="3551"/>
                    <a:pt x="5899" y="3521"/>
                    <a:pt x="5888" y="3490"/>
                  </a:cubicBezTo>
                  <a:lnTo>
                    <a:pt x="5888" y="3490"/>
                  </a:lnTo>
                  <a:cubicBezTo>
                    <a:pt x="5897" y="3494"/>
                    <a:pt x="5906" y="3499"/>
                    <a:pt x="5915" y="3503"/>
                  </a:cubicBezTo>
                  <a:lnTo>
                    <a:pt x="5915" y="3503"/>
                  </a:lnTo>
                  <a:cubicBezTo>
                    <a:pt x="5903" y="3458"/>
                    <a:pt x="5898" y="3447"/>
                    <a:pt x="5896" y="3447"/>
                  </a:cubicBezTo>
                  <a:cubicBezTo>
                    <a:pt x="5896" y="3447"/>
                    <a:pt x="5896" y="3447"/>
                    <a:pt x="5896" y="3447"/>
                  </a:cubicBezTo>
                  <a:cubicBezTo>
                    <a:pt x="5838" y="3481"/>
                    <a:pt x="5785" y="3525"/>
                    <a:pt x="5727" y="3549"/>
                  </a:cubicBezTo>
                  <a:cubicBezTo>
                    <a:pt x="5659" y="3575"/>
                    <a:pt x="5721" y="3674"/>
                    <a:pt x="5615" y="3681"/>
                  </a:cubicBezTo>
                  <a:cubicBezTo>
                    <a:pt x="5571" y="3683"/>
                    <a:pt x="5497" y="3749"/>
                    <a:pt x="5472" y="3797"/>
                  </a:cubicBezTo>
                  <a:cubicBezTo>
                    <a:pt x="5393" y="3949"/>
                    <a:pt x="5271" y="4025"/>
                    <a:pt x="5113" y="4072"/>
                  </a:cubicBezTo>
                  <a:cubicBezTo>
                    <a:pt x="5094" y="4227"/>
                    <a:pt x="4982" y="4283"/>
                    <a:pt x="4912" y="4300"/>
                  </a:cubicBezTo>
                  <a:cubicBezTo>
                    <a:pt x="4825" y="4415"/>
                    <a:pt x="4781" y="4490"/>
                    <a:pt x="4720" y="4549"/>
                  </a:cubicBezTo>
                  <a:cubicBezTo>
                    <a:pt x="4654" y="4615"/>
                    <a:pt x="4539" y="4656"/>
                    <a:pt x="4508" y="4726"/>
                  </a:cubicBezTo>
                  <a:cubicBezTo>
                    <a:pt x="4464" y="4827"/>
                    <a:pt x="4369" y="4798"/>
                    <a:pt x="4320" y="4877"/>
                  </a:cubicBezTo>
                  <a:cubicBezTo>
                    <a:pt x="4266" y="4962"/>
                    <a:pt x="4177" y="5030"/>
                    <a:pt x="4127" y="5082"/>
                  </a:cubicBezTo>
                  <a:cubicBezTo>
                    <a:pt x="4080" y="5198"/>
                    <a:pt x="4052" y="5291"/>
                    <a:pt x="4030" y="5369"/>
                  </a:cubicBezTo>
                  <a:cubicBezTo>
                    <a:pt x="3921" y="5416"/>
                    <a:pt x="3824" y="5455"/>
                    <a:pt x="3730" y="5497"/>
                  </a:cubicBezTo>
                  <a:cubicBezTo>
                    <a:pt x="3718" y="5501"/>
                    <a:pt x="3711" y="5523"/>
                    <a:pt x="3701" y="5536"/>
                  </a:cubicBezTo>
                  <a:cubicBezTo>
                    <a:pt x="3730" y="5572"/>
                    <a:pt x="3761" y="5605"/>
                    <a:pt x="3807" y="5658"/>
                  </a:cubicBezTo>
                  <a:cubicBezTo>
                    <a:pt x="3729" y="5735"/>
                    <a:pt x="3654" y="5807"/>
                    <a:pt x="3577" y="5881"/>
                  </a:cubicBezTo>
                  <a:cubicBezTo>
                    <a:pt x="3555" y="5920"/>
                    <a:pt x="3527" y="5967"/>
                    <a:pt x="3489" y="6032"/>
                  </a:cubicBezTo>
                  <a:cubicBezTo>
                    <a:pt x="3479" y="5970"/>
                    <a:pt x="3473" y="5942"/>
                    <a:pt x="3464" y="5895"/>
                  </a:cubicBezTo>
                  <a:lnTo>
                    <a:pt x="3464" y="5895"/>
                  </a:lnTo>
                  <a:cubicBezTo>
                    <a:pt x="3296" y="6073"/>
                    <a:pt x="3493" y="6162"/>
                    <a:pt x="3412" y="6319"/>
                  </a:cubicBezTo>
                  <a:cubicBezTo>
                    <a:pt x="3371" y="6282"/>
                    <a:pt x="3330" y="6234"/>
                    <a:pt x="3273" y="6234"/>
                  </a:cubicBezTo>
                  <a:cubicBezTo>
                    <a:pt x="3254" y="6234"/>
                    <a:pt x="3232" y="6240"/>
                    <a:pt x="3208" y="6254"/>
                  </a:cubicBezTo>
                  <a:cubicBezTo>
                    <a:pt x="3125" y="6303"/>
                    <a:pt x="3049" y="6368"/>
                    <a:pt x="2984" y="6428"/>
                  </a:cubicBezTo>
                  <a:cubicBezTo>
                    <a:pt x="2950" y="6512"/>
                    <a:pt x="2912" y="6591"/>
                    <a:pt x="2884" y="6674"/>
                  </a:cubicBezTo>
                  <a:cubicBezTo>
                    <a:pt x="2789" y="6956"/>
                    <a:pt x="2438" y="7066"/>
                    <a:pt x="2405" y="7391"/>
                  </a:cubicBezTo>
                  <a:cubicBezTo>
                    <a:pt x="2281" y="7449"/>
                    <a:pt x="2212" y="7542"/>
                    <a:pt x="2225" y="7681"/>
                  </a:cubicBezTo>
                  <a:cubicBezTo>
                    <a:pt x="2096" y="7740"/>
                    <a:pt x="2062" y="7890"/>
                    <a:pt x="1999" y="8008"/>
                  </a:cubicBezTo>
                  <a:cubicBezTo>
                    <a:pt x="1963" y="8073"/>
                    <a:pt x="1957" y="8155"/>
                    <a:pt x="1941" y="8223"/>
                  </a:cubicBezTo>
                  <a:cubicBezTo>
                    <a:pt x="1888" y="8283"/>
                    <a:pt x="1832" y="8336"/>
                    <a:pt x="1793" y="8399"/>
                  </a:cubicBezTo>
                  <a:cubicBezTo>
                    <a:pt x="1642" y="8648"/>
                    <a:pt x="1550" y="8935"/>
                    <a:pt x="1357" y="9155"/>
                  </a:cubicBezTo>
                  <a:cubicBezTo>
                    <a:pt x="1338" y="9176"/>
                    <a:pt x="1319" y="9229"/>
                    <a:pt x="1326" y="9251"/>
                  </a:cubicBezTo>
                  <a:cubicBezTo>
                    <a:pt x="1367" y="9379"/>
                    <a:pt x="1282" y="9478"/>
                    <a:pt x="1241" y="9582"/>
                  </a:cubicBezTo>
                  <a:cubicBezTo>
                    <a:pt x="1211" y="9660"/>
                    <a:pt x="1114" y="9737"/>
                    <a:pt x="1117" y="9798"/>
                  </a:cubicBezTo>
                  <a:cubicBezTo>
                    <a:pt x="1126" y="9965"/>
                    <a:pt x="983" y="10097"/>
                    <a:pt x="994" y="10228"/>
                  </a:cubicBezTo>
                  <a:cubicBezTo>
                    <a:pt x="1004" y="10403"/>
                    <a:pt x="914" y="10491"/>
                    <a:pt x="854" y="10619"/>
                  </a:cubicBezTo>
                  <a:cubicBezTo>
                    <a:pt x="829" y="10671"/>
                    <a:pt x="849" y="10752"/>
                    <a:pt x="835" y="10815"/>
                  </a:cubicBezTo>
                  <a:cubicBezTo>
                    <a:pt x="823" y="10872"/>
                    <a:pt x="791" y="10924"/>
                    <a:pt x="763" y="10989"/>
                  </a:cubicBezTo>
                  <a:cubicBezTo>
                    <a:pt x="777" y="11024"/>
                    <a:pt x="798" y="11074"/>
                    <a:pt x="819" y="11128"/>
                  </a:cubicBezTo>
                  <a:lnTo>
                    <a:pt x="670" y="11237"/>
                  </a:lnTo>
                  <a:cubicBezTo>
                    <a:pt x="692" y="11290"/>
                    <a:pt x="713" y="11340"/>
                    <a:pt x="736" y="11399"/>
                  </a:cubicBezTo>
                  <a:cubicBezTo>
                    <a:pt x="716" y="11418"/>
                    <a:pt x="695" y="11436"/>
                    <a:pt x="660" y="11467"/>
                  </a:cubicBezTo>
                  <a:cubicBezTo>
                    <a:pt x="689" y="11514"/>
                    <a:pt x="721" y="11565"/>
                    <a:pt x="764" y="11633"/>
                  </a:cubicBezTo>
                  <a:cubicBezTo>
                    <a:pt x="698" y="11642"/>
                    <a:pt x="661" y="11648"/>
                    <a:pt x="607" y="11654"/>
                  </a:cubicBezTo>
                  <a:cubicBezTo>
                    <a:pt x="593" y="11702"/>
                    <a:pt x="585" y="11761"/>
                    <a:pt x="560" y="11811"/>
                  </a:cubicBezTo>
                  <a:cubicBezTo>
                    <a:pt x="532" y="11870"/>
                    <a:pt x="489" y="11921"/>
                    <a:pt x="474" y="11948"/>
                  </a:cubicBezTo>
                  <a:cubicBezTo>
                    <a:pt x="474" y="12058"/>
                    <a:pt x="498" y="12157"/>
                    <a:pt x="468" y="12207"/>
                  </a:cubicBezTo>
                  <a:cubicBezTo>
                    <a:pt x="377" y="12360"/>
                    <a:pt x="443" y="12526"/>
                    <a:pt x="388" y="12672"/>
                  </a:cubicBezTo>
                  <a:cubicBezTo>
                    <a:pt x="452" y="12701"/>
                    <a:pt x="501" y="12725"/>
                    <a:pt x="557" y="12750"/>
                  </a:cubicBezTo>
                  <a:cubicBezTo>
                    <a:pt x="538" y="12766"/>
                    <a:pt x="529" y="12779"/>
                    <a:pt x="521" y="12779"/>
                  </a:cubicBezTo>
                  <a:cubicBezTo>
                    <a:pt x="476" y="12778"/>
                    <a:pt x="430" y="12775"/>
                    <a:pt x="382" y="12773"/>
                  </a:cubicBezTo>
                  <a:cubicBezTo>
                    <a:pt x="327" y="12932"/>
                    <a:pt x="307" y="13100"/>
                    <a:pt x="277" y="13269"/>
                  </a:cubicBezTo>
                  <a:cubicBezTo>
                    <a:pt x="264" y="13354"/>
                    <a:pt x="248" y="13440"/>
                    <a:pt x="224" y="13525"/>
                  </a:cubicBezTo>
                  <a:cubicBezTo>
                    <a:pt x="209" y="13612"/>
                    <a:pt x="189" y="13699"/>
                    <a:pt x="155" y="13785"/>
                  </a:cubicBezTo>
                  <a:cubicBezTo>
                    <a:pt x="189" y="13809"/>
                    <a:pt x="229" y="13837"/>
                    <a:pt x="286" y="13877"/>
                  </a:cubicBezTo>
                  <a:cubicBezTo>
                    <a:pt x="208" y="13900"/>
                    <a:pt x="174" y="13911"/>
                    <a:pt x="137" y="13922"/>
                  </a:cubicBezTo>
                  <a:cubicBezTo>
                    <a:pt x="133" y="13975"/>
                    <a:pt x="123" y="14024"/>
                    <a:pt x="127" y="14069"/>
                  </a:cubicBezTo>
                  <a:cubicBezTo>
                    <a:pt x="132" y="14102"/>
                    <a:pt x="158" y="14127"/>
                    <a:pt x="162" y="14136"/>
                  </a:cubicBezTo>
                  <a:cubicBezTo>
                    <a:pt x="140" y="14211"/>
                    <a:pt x="108" y="14272"/>
                    <a:pt x="105" y="14336"/>
                  </a:cubicBezTo>
                  <a:cubicBezTo>
                    <a:pt x="93" y="14590"/>
                    <a:pt x="27" y="14851"/>
                    <a:pt x="79" y="15108"/>
                  </a:cubicBezTo>
                  <a:cubicBezTo>
                    <a:pt x="62" y="15143"/>
                    <a:pt x="46" y="15192"/>
                    <a:pt x="26" y="15254"/>
                  </a:cubicBezTo>
                  <a:cubicBezTo>
                    <a:pt x="99" y="15271"/>
                    <a:pt x="152" y="15283"/>
                    <a:pt x="209" y="15296"/>
                  </a:cubicBezTo>
                  <a:cubicBezTo>
                    <a:pt x="208" y="15341"/>
                    <a:pt x="207" y="15373"/>
                    <a:pt x="207" y="15410"/>
                  </a:cubicBezTo>
                  <a:cubicBezTo>
                    <a:pt x="149" y="15419"/>
                    <a:pt x="96" y="15427"/>
                    <a:pt x="46" y="15435"/>
                  </a:cubicBezTo>
                  <a:cubicBezTo>
                    <a:pt x="84" y="15530"/>
                    <a:pt x="118" y="15613"/>
                    <a:pt x="154" y="15700"/>
                  </a:cubicBezTo>
                  <a:cubicBezTo>
                    <a:pt x="111" y="15711"/>
                    <a:pt x="86" y="15719"/>
                    <a:pt x="59" y="15725"/>
                  </a:cubicBezTo>
                  <a:cubicBezTo>
                    <a:pt x="1" y="15951"/>
                    <a:pt x="136" y="16179"/>
                    <a:pt x="73" y="16404"/>
                  </a:cubicBezTo>
                  <a:cubicBezTo>
                    <a:pt x="109" y="16493"/>
                    <a:pt x="149" y="16591"/>
                    <a:pt x="184" y="16676"/>
                  </a:cubicBezTo>
                  <a:cubicBezTo>
                    <a:pt x="158" y="16722"/>
                    <a:pt x="142" y="16747"/>
                    <a:pt x="132" y="16765"/>
                  </a:cubicBezTo>
                  <a:cubicBezTo>
                    <a:pt x="171" y="16800"/>
                    <a:pt x="218" y="16832"/>
                    <a:pt x="270" y="16872"/>
                  </a:cubicBezTo>
                  <a:cubicBezTo>
                    <a:pt x="198" y="16943"/>
                    <a:pt x="145" y="16996"/>
                    <a:pt x="104" y="17037"/>
                  </a:cubicBezTo>
                  <a:cubicBezTo>
                    <a:pt x="215" y="17212"/>
                    <a:pt x="165" y="17421"/>
                    <a:pt x="229" y="17580"/>
                  </a:cubicBezTo>
                  <a:cubicBezTo>
                    <a:pt x="274" y="17594"/>
                    <a:pt x="308" y="17606"/>
                    <a:pt x="354" y="17621"/>
                  </a:cubicBezTo>
                  <a:cubicBezTo>
                    <a:pt x="318" y="17752"/>
                    <a:pt x="287" y="17865"/>
                    <a:pt x="271" y="17921"/>
                  </a:cubicBezTo>
                  <a:cubicBezTo>
                    <a:pt x="352" y="18202"/>
                    <a:pt x="414" y="18429"/>
                    <a:pt x="524" y="18679"/>
                  </a:cubicBezTo>
                  <a:cubicBezTo>
                    <a:pt x="543" y="18691"/>
                    <a:pt x="588" y="18717"/>
                    <a:pt x="632" y="18742"/>
                  </a:cubicBezTo>
                  <a:cubicBezTo>
                    <a:pt x="599" y="18804"/>
                    <a:pt x="576" y="18851"/>
                    <a:pt x="552" y="18899"/>
                  </a:cubicBezTo>
                  <a:cubicBezTo>
                    <a:pt x="648" y="19010"/>
                    <a:pt x="686" y="19126"/>
                    <a:pt x="629" y="19263"/>
                  </a:cubicBezTo>
                  <a:cubicBezTo>
                    <a:pt x="657" y="19292"/>
                    <a:pt x="685" y="19322"/>
                    <a:pt x="713" y="19351"/>
                  </a:cubicBezTo>
                  <a:cubicBezTo>
                    <a:pt x="699" y="19417"/>
                    <a:pt x="689" y="19469"/>
                    <a:pt x="682" y="19501"/>
                  </a:cubicBezTo>
                  <a:cubicBezTo>
                    <a:pt x="721" y="19578"/>
                    <a:pt x="763" y="19632"/>
                    <a:pt x="779" y="19694"/>
                  </a:cubicBezTo>
                  <a:cubicBezTo>
                    <a:pt x="830" y="19932"/>
                    <a:pt x="911" y="20162"/>
                    <a:pt x="985" y="20394"/>
                  </a:cubicBezTo>
                  <a:cubicBezTo>
                    <a:pt x="1061" y="20625"/>
                    <a:pt x="1148" y="20853"/>
                    <a:pt x="1269" y="21067"/>
                  </a:cubicBezTo>
                  <a:cubicBezTo>
                    <a:pt x="1325" y="21164"/>
                    <a:pt x="1331" y="21278"/>
                    <a:pt x="1417" y="21377"/>
                  </a:cubicBezTo>
                  <a:cubicBezTo>
                    <a:pt x="1485" y="21442"/>
                    <a:pt x="1482" y="21602"/>
                    <a:pt x="1525" y="21718"/>
                  </a:cubicBezTo>
                  <a:cubicBezTo>
                    <a:pt x="1547" y="21779"/>
                    <a:pt x="1591" y="21842"/>
                    <a:pt x="1638" y="21883"/>
                  </a:cubicBezTo>
                  <a:cubicBezTo>
                    <a:pt x="1763" y="21988"/>
                    <a:pt x="1697" y="22182"/>
                    <a:pt x="1831" y="22279"/>
                  </a:cubicBezTo>
                  <a:cubicBezTo>
                    <a:pt x="1837" y="22283"/>
                    <a:pt x="1829" y="22320"/>
                    <a:pt x="1829" y="22341"/>
                  </a:cubicBezTo>
                  <a:cubicBezTo>
                    <a:pt x="1829" y="22360"/>
                    <a:pt x="1831" y="22376"/>
                    <a:pt x="1832" y="22394"/>
                  </a:cubicBezTo>
                  <a:cubicBezTo>
                    <a:pt x="1956" y="22463"/>
                    <a:pt x="2090" y="22503"/>
                    <a:pt x="2168" y="22669"/>
                  </a:cubicBezTo>
                  <a:cubicBezTo>
                    <a:pt x="2099" y="22670"/>
                    <a:pt x="2031" y="22672"/>
                    <a:pt x="1935" y="22673"/>
                  </a:cubicBezTo>
                  <a:cubicBezTo>
                    <a:pt x="2007" y="22738"/>
                    <a:pt x="2041" y="22773"/>
                    <a:pt x="2079" y="22803"/>
                  </a:cubicBezTo>
                  <a:cubicBezTo>
                    <a:pt x="2074" y="22848"/>
                    <a:pt x="2069" y="22879"/>
                    <a:pt x="2066" y="22912"/>
                  </a:cubicBezTo>
                  <a:cubicBezTo>
                    <a:pt x="2124" y="22938"/>
                    <a:pt x="2184" y="22966"/>
                    <a:pt x="2260" y="23001"/>
                  </a:cubicBezTo>
                  <a:cubicBezTo>
                    <a:pt x="2293" y="23060"/>
                    <a:pt x="2332" y="23129"/>
                    <a:pt x="2388" y="23231"/>
                  </a:cubicBezTo>
                  <a:cubicBezTo>
                    <a:pt x="2424" y="23232"/>
                    <a:pt x="2472" y="23234"/>
                    <a:pt x="2562" y="23237"/>
                  </a:cubicBezTo>
                  <a:cubicBezTo>
                    <a:pt x="2475" y="23306"/>
                    <a:pt x="2434" y="23340"/>
                    <a:pt x="2357" y="23401"/>
                  </a:cubicBezTo>
                  <a:cubicBezTo>
                    <a:pt x="2496" y="23428"/>
                    <a:pt x="2591" y="23447"/>
                    <a:pt x="2686" y="23465"/>
                  </a:cubicBezTo>
                  <a:cubicBezTo>
                    <a:pt x="2700" y="23468"/>
                    <a:pt x="2715" y="23494"/>
                    <a:pt x="2740" y="23521"/>
                  </a:cubicBezTo>
                  <a:cubicBezTo>
                    <a:pt x="2733" y="23587"/>
                    <a:pt x="2724" y="23659"/>
                    <a:pt x="2716" y="23725"/>
                  </a:cubicBezTo>
                  <a:cubicBezTo>
                    <a:pt x="2856" y="23910"/>
                    <a:pt x="3114" y="23988"/>
                    <a:pt x="3103" y="24303"/>
                  </a:cubicBezTo>
                  <a:cubicBezTo>
                    <a:pt x="3043" y="24256"/>
                    <a:pt x="2989" y="24236"/>
                    <a:pt x="2941" y="24236"/>
                  </a:cubicBezTo>
                  <a:cubicBezTo>
                    <a:pt x="2886" y="24236"/>
                    <a:pt x="2838" y="24261"/>
                    <a:pt x="2794" y="24300"/>
                  </a:cubicBezTo>
                  <a:cubicBezTo>
                    <a:pt x="2936" y="24381"/>
                    <a:pt x="3077" y="24461"/>
                    <a:pt x="3221" y="24543"/>
                  </a:cubicBezTo>
                  <a:cubicBezTo>
                    <a:pt x="3240" y="24537"/>
                    <a:pt x="3267" y="24528"/>
                    <a:pt x="3303" y="24517"/>
                  </a:cubicBezTo>
                  <a:lnTo>
                    <a:pt x="3303" y="24517"/>
                  </a:lnTo>
                  <a:cubicBezTo>
                    <a:pt x="3317" y="24676"/>
                    <a:pt x="3190" y="24811"/>
                    <a:pt x="3354" y="24987"/>
                  </a:cubicBezTo>
                  <a:cubicBezTo>
                    <a:pt x="3368" y="24940"/>
                    <a:pt x="3379" y="24909"/>
                    <a:pt x="3399" y="24845"/>
                  </a:cubicBezTo>
                  <a:cubicBezTo>
                    <a:pt x="3476" y="24998"/>
                    <a:pt x="3458" y="25171"/>
                    <a:pt x="3623" y="25199"/>
                  </a:cubicBezTo>
                  <a:cubicBezTo>
                    <a:pt x="3627" y="25242"/>
                    <a:pt x="3629" y="25265"/>
                    <a:pt x="3632" y="25298"/>
                  </a:cubicBezTo>
                  <a:cubicBezTo>
                    <a:pt x="3685" y="25285"/>
                    <a:pt x="3720" y="25277"/>
                    <a:pt x="3764" y="25265"/>
                  </a:cubicBezTo>
                  <a:lnTo>
                    <a:pt x="3764" y="25265"/>
                  </a:lnTo>
                  <a:cubicBezTo>
                    <a:pt x="3742" y="25323"/>
                    <a:pt x="3724" y="25364"/>
                    <a:pt x="3702" y="25418"/>
                  </a:cubicBezTo>
                  <a:cubicBezTo>
                    <a:pt x="3895" y="25505"/>
                    <a:pt x="4027" y="25635"/>
                    <a:pt x="4049" y="25770"/>
                  </a:cubicBezTo>
                  <a:cubicBezTo>
                    <a:pt x="4152" y="25879"/>
                    <a:pt x="4245" y="25938"/>
                    <a:pt x="4263" y="26003"/>
                  </a:cubicBezTo>
                  <a:cubicBezTo>
                    <a:pt x="4300" y="26128"/>
                    <a:pt x="4358" y="26207"/>
                    <a:pt x="4475" y="26250"/>
                  </a:cubicBezTo>
                  <a:cubicBezTo>
                    <a:pt x="4595" y="26292"/>
                    <a:pt x="4595" y="26403"/>
                    <a:pt x="4636" y="26501"/>
                  </a:cubicBezTo>
                  <a:cubicBezTo>
                    <a:pt x="4663" y="26510"/>
                    <a:pt x="4695" y="26512"/>
                    <a:pt x="4722" y="26529"/>
                  </a:cubicBezTo>
                  <a:cubicBezTo>
                    <a:pt x="4879" y="26619"/>
                    <a:pt x="4960" y="26816"/>
                    <a:pt x="5151" y="26866"/>
                  </a:cubicBezTo>
                  <a:cubicBezTo>
                    <a:pt x="5154" y="26868"/>
                    <a:pt x="5154" y="26906"/>
                    <a:pt x="5159" y="26928"/>
                  </a:cubicBezTo>
                  <a:cubicBezTo>
                    <a:pt x="5179" y="27010"/>
                    <a:pt x="5344" y="26963"/>
                    <a:pt x="5316" y="27091"/>
                  </a:cubicBezTo>
                  <a:cubicBezTo>
                    <a:pt x="5400" y="27146"/>
                    <a:pt x="5484" y="27202"/>
                    <a:pt x="5565" y="27256"/>
                  </a:cubicBezTo>
                  <a:cubicBezTo>
                    <a:pt x="5572" y="27287"/>
                    <a:pt x="5578" y="27316"/>
                    <a:pt x="5582" y="27337"/>
                  </a:cubicBezTo>
                  <a:cubicBezTo>
                    <a:pt x="5630" y="27352"/>
                    <a:pt x="5671" y="27365"/>
                    <a:pt x="5705" y="27375"/>
                  </a:cubicBezTo>
                  <a:cubicBezTo>
                    <a:pt x="5724" y="27431"/>
                    <a:pt x="5738" y="27472"/>
                    <a:pt x="5759" y="27536"/>
                  </a:cubicBezTo>
                  <a:cubicBezTo>
                    <a:pt x="5918" y="27543"/>
                    <a:pt x="6015" y="27653"/>
                    <a:pt x="6096" y="27778"/>
                  </a:cubicBezTo>
                  <a:cubicBezTo>
                    <a:pt x="6146" y="27750"/>
                    <a:pt x="6199" y="27724"/>
                    <a:pt x="6280" y="27681"/>
                  </a:cubicBezTo>
                  <a:cubicBezTo>
                    <a:pt x="6286" y="27808"/>
                    <a:pt x="6290" y="27890"/>
                    <a:pt x="6295" y="27986"/>
                  </a:cubicBezTo>
                  <a:cubicBezTo>
                    <a:pt x="6512" y="28024"/>
                    <a:pt x="6651" y="28145"/>
                    <a:pt x="6731" y="28321"/>
                  </a:cubicBezTo>
                  <a:cubicBezTo>
                    <a:pt x="6798" y="28336"/>
                    <a:pt x="6849" y="28346"/>
                    <a:pt x="6895" y="28357"/>
                  </a:cubicBezTo>
                  <a:cubicBezTo>
                    <a:pt x="6914" y="28414"/>
                    <a:pt x="6927" y="28454"/>
                    <a:pt x="6943" y="28499"/>
                  </a:cubicBezTo>
                  <a:cubicBezTo>
                    <a:pt x="7077" y="28530"/>
                    <a:pt x="7204" y="28546"/>
                    <a:pt x="7320" y="28560"/>
                  </a:cubicBezTo>
                  <a:cubicBezTo>
                    <a:pt x="7324" y="28624"/>
                    <a:pt x="7329" y="28691"/>
                    <a:pt x="7332" y="28763"/>
                  </a:cubicBezTo>
                  <a:cubicBezTo>
                    <a:pt x="7422" y="28797"/>
                    <a:pt x="7487" y="28884"/>
                    <a:pt x="7579" y="28884"/>
                  </a:cubicBezTo>
                  <a:cubicBezTo>
                    <a:pt x="7594" y="28884"/>
                    <a:pt x="7609" y="28882"/>
                    <a:pt x="7624" y="28877"/>
                  </a:cubicBezTo>
                  <a:cubicBezTo>
                    <a:pt x="7651" y="29019"/>
                    <a:pt x="7808" y="29044"/>
                    <a:pt x="7891" y="29120"/>
                  </a:cubicBezTo>
                  <a:cubicBezTo>
                    <a:pt x="7976" y="29119"/>
                    <a:pt x="8050" y="29117"/>
                    <a:pt x="8132" y="29116"/>
                  </a:cubicBezTo>
                  <a:cubicBezTo>
                    <a:pt x="8181" y="29225"/>
                    <a:pt x="8219" y="29314"/>
                    <a:pt x="8254" y="29392"/>
                  </a:cubicBezTo>
                  <a:cubicBezTo>
                    <a:pt x="8277" y="29374"/>
                    <a:pt x="8307" y="29368"/>
                    <a:pt x="8340" y="29368"/>
                  </a:cubicBezTo>
                  <a:cubicBezTo>
                    <a:pt x="8393" y="29368"/>
                    <a:pt x="8456" y="29383"/>
                    <a:pt x="8515" y="29383"/>
                  </a:cubicBezTo>
                  <a:cubicBezTo>
                    <a:pt x="8549" y="29383"/>
                    <a:pt x="8582" y="29378"/>
                    <a:pt x="8612" y="29361"/>
                  </a:cubicBezTo>
                  <a:cubicBezTo>
                    <a:pt x="8707" y="29411"/>
                    <a:pt x="8793" y="29456"/>
                    <a:pt x="8882" y="29504"/>
                  </a:cubicBezTo>
                  <a:cubicBezTo>
                    <a:pt x="8929" y="29486"/>
                    <a:pt x="8977" y="29467"/>
                    <a:pt x="9019" y="29451"/>
                  </a:cubicBezTo>
                  <a:lnTo>
                    <a:pt x="9019" y="29451"/>
                  </a:lnTo>
                  <a:cubicBezTo>
                    <a:pt x="9169" y="29572"/>
                    <a:pt x="8968" y="29542"/>
                    <a:pt x="8999" y="29592"/>
                  </a:cubicBezTo>
                  <a:lnTo>
                    <a:pt x="8996" y="29704"/>
                  </a:lnTo>
                  <a:lnTo>
                    <a:pt x="9056" y="29767"/>
                  </a:lnTo>
                  <a:cubicBezTo>
                    <a:pt x="9106" y="29728"/>
                    <a:pt x="9155" y="29688"/>
                    <a:pt x="9193" y="29659"/>
                  </a:cubicBezTo>
                  <a:cubicBezTo>
                    <a:pt x="9281" y="29742"/>
                    <a:pt x="9346" y="29804"/>
                    <a:pt x="9446" y="29898"/>
                  </a:cubicBezTo>
                  <a:cubicBezTo>
                    <a:pt x="9455" y="29815"/>
                    <a:pt x="9491" y="29794"/>
                    <a:pt x="9534" y="29794"/>
                  </a:cubicBezTo>
                  <a:cubicBezTo>
                    <a:pt x="9578" y="29794"/>
                    <a:pt x="9631" y="29816"/>
                    <a:pt x="9673" y="29816"/>
                  </a:cubicBezTo>
                  <a:cubicBezTo>
                    <a:pt x="9681" y="29816"/>
                    <a:pt x="9689" y="29815"/>
                    <a:pt x="9696" y="29813"/>
                  </a:cubicBezTo>
                  <a:cubicBezTo>
                    <a:pt x="9722" y="29848"/>
                    <a:pt x="9747" y="29884"/>
                    <a:pt x="9778" y="29925"/>
                  </a:cubicBezTo>
                  <a:cubicBezTo>
                    <a:pt x="9873" y="29907"/>
                    <a:pt x="9956" y="29885"/>
                    <a:pt x="10043" y="29863"/>
                  </a:cubicBezTo>
                  <a:cubicBezTo>
                    <a:pt x="10044" y="29863"/>
                    <a:pt x="10046" y="29863"/>
                    <a:pt x="10047" y="29863"/>
                  </a:cubicBezTo>
                  <a:cubicBezTo>
                    <a:pt x="10059" y="29863"/>
                    <a:pt x="10076" y="29873"/>
                    <a:pt x="10090" y="29878"/>
                  </a:cubicBezTo>
                  <a:cubicBezTo>
                    <a:pt x="10077" y="29932"/>
                    <a:pt x="10064" y="29982"/>
                    <a:pt x="10046" y="30050"/>
                  </a:cubicBezTo>
                  <a:cubicBezTo>
                    <a:pt x="10162" y="30053"/>
                    <a:pt x="10249" y="30054"/>
                    <a:pt x="10287" y="30056"/>
                  </a:cubicBezTo>
                  <a:cubicBezTo>
                    <a:pt x="10380" y="30013"/>
                    <a:pt x="10437" y="29988"/>
                    <a:pt x="10513" y="29954"/>
                  </a:cubicBezTo>
                  <a:cubicBezTo>
                    <a:pt x="10533" y="30046"/>
                    <a:pt x="10548" y="30110"/>
                    <a:pt x="10563" y="30174"/>
                  </a:cubicBezTo>
                  <a:cubicBezTo>
                    <a:pt x="10593" y="30166"/>
                    <a:pt x="10623" y="30159"/>
                    <a:pt x="10663" y="30150"/>
                  </a:cubicBezTo>
                  <a:cubicBezTo>
                    <a:pt x="10688" y="30224"/>
                    <a:pt x="10710" y="30291"/>
                    <a:pt x="10732" y="30359"/>
                  </a:cubicBezTo>
                  <a:cubicBezTo>
                    <a:pt x="10789" y="30343"/>
                    <a:pt x="10842" y="30328"/>
                    <a:pt x="10897" y="30312"/>
                  </a:cubicBezTo>
                  <a:cubicBezTo>
                    <a:pt x="10930" y="30365"/>
                    <a:pt x="10963" y="30418"/>
                    <a:pt x="10988" y="30457"/>
                  </a:cubicBezTo>
                  <a:cubicBezTo>
                    <a:pt x="11047" y="30438"/>
                    <a:pt x="11102" y="30419"/>
                    <a:pt x="11195" y="30390"/>
                  </a:cubicBezTo>
                  <a:lnTo>
                    <a:pt x="11195" y="30390"/>
                  </a:lnTo>
                  <a:cubicBezTo>
                    <a:pt x="11179" y="30485"/>
                    <a:pt x="11169" y="30538"/>
                    <a:pt x="11157" y="30603"/>
                  </a:cubicBezTo>
                  <a:cubicBezTo>
                    <a:pt x="11207" y="30615"/>
                    <a:pt x="11247" y="30624"/>
                    <a:pt x="11294" y="30634"/>
                  </a:cubicBezTo>
                  <a:cubicBezTo>
                    <a:pt x="11273" y="30591"/>
                    <a:pt x="11258" y="30565"/>
                    <a:pt x="11238" y="30522"/>
                  </a:cubicBezTo>
                  <a:lnTo>
                    <a:pt x="11238" y="30522"/>
                  </a:lnTo>
                  <a:cubicBezTo>
                    <a:pt x="11316" y="30546"/>
                    <a:pt x="11382" y="30558"/>
                    <a:pt x="11445" y="30568"/>
                  </a:cubicBezTo>
                  <a:cubicBezTo>
                    <a:pt x="11475" y="30535"/>
                    <a:pt x="11500" y="30507"/>
                    <a:pt x="11523" y="30482"/>
                  </a:cubicBezTo>
                  <a:cubicBezTo>
                    <a:pt x="11589" y="30502"/>
                    <a:pt x="11648" y="30519"/>
                    <a:pt x="11706" y="30535"/>
                  </a:cubicBezTo>
                  <a:cubicBezTo>
                    <a:pt x="11751" y="30510"/>
                    <a:pt x="11797" y="30484"/>
                    <a:pt x="11847" y="30455"/>
                  </a:cubicBezTo>
                  <a:cubicBezTo>
                    <a:pt x="11879" y="30507"/>
                    <a:pt x="11900" y="30540"/>
                    <a:pt x="11919" y="30569"/>
                  </a:cubicBezTo>
                  <a:cubicBezTo>
                    <a:pt x="11888" y="30585"/>
                    <a:pt x="11863" y="30597"/>
                    <a:pt x="11837" y="30612"/>
                  </a:cubicBezTo>
                  <a:cubicBezTo>
                    <a:pt x="11879" y="30640"/>
                    <a:pt x="11913" y="30663"/>
                    <a:pt x="11948" y="30688"/>
                  </a:cubicBezTo>
                  <a:cubicBezTo>
                    <a:pt x="11978" y="30747"/>
                    <a:pt x="11843" y="30833"/>
                    <a:pt x="11994" y="30864"/>
                  </a:cubicBezTo>
                  <a:cubicBezTo>
                    <a:pt x="11995" y="30864"/>
                    <a:pt x="11996" y="30864"/>
                    <a:pt x="11998" y="30864"/>
                  </a:cubicBezTo>
                  <a:cubicBezTo>
                    <a:pt x="12115" y="30864"/>
                    <a:pt x="12043" y="30730"/>
                    <a:pt x="12143" y="30730"/>
                  </a:cubicBezTo>
                  <a:cubicBezTo>
                    <a:pt x="12152" y="30730"/>
                    <a:pt x="12164" y="30731"/>
                    <a:pt x="12176" y="30734"/>
                  </a:cubicBezTo>
                  <a:cubicBezTo>
                    <a:pt x="12196" y="30657"/>
                    <a:pt x="12239" y="30612"/>
                    <a:pt x="12329" y="30612"/>
                  </a:cubicBezTo>
                  <a:cubicBezTo>
                    <a:pt x="12360" y="30612"/>
                    <a:pt x="12396" y="30617"/>
                    <a:pt x="12438" y="30628"/>
                  </a:cubicBezTo>
                  <a:cubicBezTo>
                    <a:pt x="12362" y="30678"/>
                    <a:pt x="12304" y="30716"/>
                    <a:pt x="12246" y="30755"/>
                  </a:cubicBezTo>
                  <a:lnTo>
                    <a:pt x="12562" y="31025"/>
                  </a:lnTo>
                  <a:cubicBezTo>
                    <a:pt x="12615" y="31018"/>
                    <a:pt x="12666" y="31009"/>
                    <a:pt x="12722" y="31000"/>
                  </a:cubicBezTo>
                  <a:cubicBezTo>
                    <a:pt x="12772" y="31059"/>
                    <a:pt x="12816" y="31118"/>
                    <a:pt x="12883" y="31186"/>
                  </a:cubicBezTo>
                  <a:cubicBezTo>
                    <a:pt x="12950" y="31102"/>
                    <a:pt x="13002" y="31037"/>
                    <a:pt x="13055" y="30972"/>
                  </a:cubicBezTo>
                  <a:cubicBezTo>
                    <a:pt x="13097" y="31062"/>
                    <a:pt x="13205" y="31055"/>
                    <a:pt x="13295" y="31074"/>
                  </a:cubicBezTo>
                  <a:cubicBezTo>
                    <a:pt x="13346" y="31003"/>
                    <a:pt x="13398" y="30931"/>
                    <a:pt x="13470" y="30831"/>
                  </a:cubicBezTo>
                  <a:cubicBezTo>
                    <a:pt x="13539" y="30909"/>
                    <a:pt x="13573" y="30962"/>
                    <a:pt x="13624" y="30997"/>
                  </a:cubicBezTo>
                  <a:cubicBezTo>
                    <a:pt x="13676" y="31031"/>
                    <a:pt x="13746" y="31047"/>
                    <a:pt x="13808" y="31071"/>
                  </a:cubicBezTo>
                  <a:cubicBezTo>
                    <a:pt x="13807" y="31121"/>
                    <a:pt x="13804" y="31158"/>
                    <a:pt x="13804" y="31162"/>
                  </a:cubicBezTo>
                  <a:cubicBezTo>
                    <a:pt x="13888" y="31277"/>
                    <a:pt x="13943" y="31353"/>
                    <a:pt x="13995" y="31426"/>
                  </a:cubicBezTo>
                  <a:cubicBezTo>
                    <a:pt x="14130" y="31465"/>
                    <a:pt x="14261" y="31502"/>
                    <a:pt x="14397" y="31542"/>
                  </a:cubicBezTo>
                  <a:cubicBezTo>
                    <a:pt x="14410" y="31505"/>
                    <a:pt x="14429" y="31455"/>
                    <a:pt x="14455" y="31383"/>
                  </a:cubicBezTo>
                  <a:cubicBezTo>
                    <a:pt x="14591" y="31465"/>
                    <a:pt x="14704" y="31536"/>
                    <a:pt x="14817" y="31606"/>
                  </a:cubicBezTo>
                  <a:cubicBezTo>
                    <a:pt x="14850" y="31586"/>
                    <a:pt x="14886" y="31573"/>
                    <a:pt x="14906" y="31551"/>
                  </a:cubicBezTo>
                  <a:cubicBezTo>
                    <a:pt x="14954" y="31490"/>
                    <a:pt x="14991" y="31426"/>
                    <a:pt x="15037" y="31365"/>
                  </a:cubicBezTo>
                  <a:cubicBezTo>
                    <a:pt x="15042" y="31358"/>
                    <a:pt x="15069" y="31359"/>
                    <a:pt x="15087" y="31356"/>
                  </a:cubicBezTo>
                  <a:cubicBezTo>
                    <a:pt x="15098" y="31395"/>
                    <a:pt x="15109" y="31428"/>
                    <a:pt x="15120" y="31465"/>
                  </a:cubicBezTo>
                  <a:cubicBezTo>
                    <a:pt x="15127" y="31466"/>
                    <a:pt x="15133" y="31466"/>
                    <a:pt x="15139" y="31466"/>
                  </a:cubicBezTo>
                  <a:cubicBezTo>
                    <a:pt x="15248" y="31466"/>
                    <a:pt x="15295" y="31417"/>
                    <a:pt x="15332" y="31346"/>
                  </a:cubicBezTo>
                  <a:cubicBezTo>
                    <a:pt x="15343" y="31325"/>
                    <a:pt x="15418" y="31327"/>
                    <a:pt x="15459" y="31318"/>
                  </a:cubicBezTo>
                  <a:lnTo>
                    <a:pt x="15459" y="31318"/>
                  </a:lnTo>
                  <a:cubicBezTo>
                    <a:pt x="15429" y="31387"/>
                    <a:pt x="15409" y="31436"/>
                    <a:pt x="15387" y="31484"/>
                  </a:cubicBezTo>
                  <a:cubicBezTo>
                    <a:pt x="15451" y="31502"/>
                    <a:pt x="15513" y="31521"/>
                    <a:pt x="15541" y="31529"/>
                  </a:cubicBezTo>
                  <a:cubicBezTo>
                    <a:pt x="15611" y="31528"/>
                    <a:pt x="15673" y="31519"/>
                    <a:pt x="15726" y="31519"/>
                  </a:cubicBezTo>
                  <a:cubicBezTo>
                    <a:pt x="15752" y="31519"/>
                    <a:pt x="15776" y="31521"/>
                    <a:pt x="15799" y="31527"/>
                  </a:cubicBezTo>
                  <a:cubicBezTo>
                    <a:pt x="15883" y="31552"/>
                    <a:pt x="15952" y="31609"/>
                    <a:pt x="16030" y="31649"/>
                  </a:cubicBezTo>
                  <a:cubicBezTo>
                    <a:pt x="16034" y="31651"/>
                    <a:pt x="16040" y="31652"/>
                    <a:pt x="16046" y="31652"/>
                  </a:cubicBezTo>
                  <a:cubicBezTo>
                    <a:pt x="16062" y="31652"/>
                    <a:pt x="16081" y="31647"/>
                    <a:pt x="16097" y="31645"/>
                  </a:cubicBezTo>
                  <a:cubicBezTo>
                    <a:pt x="16115" y="31612"/>
                    <a:pt x="16131" y="31580"/>
                    <a:pt x="16149" y="31548"/>
                  </a:cubicBezTo>
                  <a:cubicBezTo>
                    <a:pt x="16189" y="31566"/>
                    <a:pt x="16226" y="31597"/>
                    <a:pt x="16259" y="31597"/>
                  </a:cubicBezTo>
                  <a:cubicBezTo>
                    <a:pt x="16261" y="31597"/>
                    <a:pt x="16263" y="31596"/>
                    <a:pt x="16265" y="31596"/>
                  </a:cubicBezTo>
                  <a:cubicBezTo>
                    <a:pt x="16458" y="31567"/>
                    <a:pt x="16648" y="31530"/>
                    <a:pt x="16831" y="31495"/>
                  </a:cubicBezTo>
                  <a:cubicBezTo>
                    <a:pt x="16902" y="31509"/>
                    <a:pt x="16977" y="31524"/>
                    <a:pt x="17111" y="31551"/>
                  </a:cubicBezTo>
                  <a:cubicBezTo>
                    <a:pt x="17133" y="31506"/>
                    <a:pt x="17161" y="31455"/>
                    <a:pt x="17186" y="31408"/>
                  </a:cubicBezTo>
                  <a:cubicBezTo>
                    <a:pt x="17239" y="31439"/>
                    <a:pt x="17265" y="31453"/>
                    <a:pt x="17295" y="31471"/>
                  </a:cubicBezTo>
                  <a:cubicBezTo>
                    <a:pt x="17360" y="31443"/>
                    <a:pt x="17420" y="31420"/>
                    <a:pt x="17473" y="31398"/>
                  </a:cubicBezTo>
                  <a:cubicBezTo>
                    <a:pt x="17524" y="31426"/>
                    <a:pt x="17561" y="31446"/>
                    <a:pt x="17619" y="31477"/>
                  </a:cubicBezTo>
                  <a:cubicBezTo>
                    <a:pt x="17655" y="31448"/>
                    <a:pt x="17683" y="31420"/>
                    <a:pt x="17719" y="31398"/>
                  </a:cubicBezTo>
                  <a:cubicBezTo>
                    <a:pt x="17761" y="31373"/>
                    <a:pt x="17808" y="31350"/>
                    <a:pt x="17863" y="31317"/>
                  </a:cubicBezTo>
                  <a:cubicBezTo>
                    <a:pt x="17889" y="31365"/>
                    <a:pt x="17905" y="31396"/>
                    <a:pt x="17923" y="31427"/>
                  </a:cubicBezTo>
                  <a:cubicBezTo>
                    <a:pt x="18063" y="31411"/>
                    <a:pt x="18203" y="31395"/>
                    <a:pt x="18334" y="31378"/>
                  </a:cubicBezTo>
                  <a:cubicBezTo>
                    <a:pt x="18341" y="31337"/>
                    <a:pt x="18345" y="31311"/>
                    <a:pt x="18350" y="31289"/>
                  </a:cubicBezTo>
                  <a:cubicBezTo>
                    <a:pt x="18507" y="31309"/>
                    <a:pt x="18659" y="31330"/>
                    <a:pt x="18803" y="31349"/>
                  </a:cubicBezTo>
                  <a:cubicBezTo>
                    <a:pt x="18890" y="31283"/>
                    <a:pt x="18926" y="31185"/>
                    <a:pt x="19048" y="31185"/>
                  </a:cubicBezTo>
                  <a:cubicBezTo>
                    <a:pt x="19053" y="31185"/>
                    <a:pt x="19058" y="31185"/>
                    <a:pt x="19063" y="31186"/>
                  </a:cubicBezTo>
                  <a:cubicBezTo>
                    <a:pt x="19075" y="31165"/>
                    <a:pt x="19090" y="31147"/>
                    <a:pt x="19105" y="31130"/>
                  </a:cubicBezTo>
                  <a:lnTo>
                    <a:pt x="19130" y="31146"/>
                  </a:lnTo>
                  <a:lnTo>
                    <a:pt x="19075" y="31193"/>
                  </a:lnTo>
                  <a:cubicBezTo>
                    <a:pt x="19071" y="31190"/>
                    <a:pt x="19063" y="31186"/>
                    <a:pt x="19063" y="31186"/>
                  </a:cubicBezTo>
                  <a:lnTo>
                    <a:pt x="19063" y="31186"/>
                  </a:lnTo>
                  <a:cubicBezTo>
                    <a:pt x="19103" y="31221"/>
                    <a:pt x="19140" y="31253"/>
                    <a:pt x="19175" y="31284"/>
                  </a:cubicBezTo>
                  <a:cubicBezTo>
                    <a:pt x="19243" y="31246"/>
                    <a:pt x="19305" y="31211"/>
                    <a:pt x="19365" y="31177"/>
                  </a:cubicBezTo>
                  <a:cubicBezTo>
                    <a:pt x="19358" y="31130"/>
                    <a:pt x="19352" y="31084"/>
                    <a:pt x="19316" y="31042"/>
                  </a:cubicBezTo>
                  <a:cubicBezTo>
                    <a:pt x="19316" y="31042"/>
                    <a:pt x="19317" y="31041"/>
                    <a:pt x="19317" y="31041"/>
                  </a:cubicBezTo>
                  <a:lnTo>
                    <a:pt x="19317" y="31041"/>
                  </a:lnTo>
                  <a:cubicBezTo>
                    <a:pt x="19317" y="31041"/>
                    <a:pt x="19316" y="31041"/>
                    <a:pt x="19316" y="31042"/>
                  </a:cubicBezTo>
                  <a:lnTo>
                    <a:pt x="19316" y="31042"/>
                  </a:lnTo>
                  <a:cubicBezTo>
                    <a:pt x="19278" y="31011"/>
                    <a:pt x="19269" y="30975"/>
                    <a:pt x="19260" y="30939"/>
                  </a:cubicBezTo>
                  <a:lnTo>
                    <a:pt x="19306" y="30928"/>
                  </a:lnTo>
                  <a:lnTo>
                    <a:pt x="19349" y="31032"/>
                  </a:lnTo>
                  <a:lnTo>
                    <a:pt x="19349" y="31032"/>
                  </a:lnTo>
                  <a:cubicBezTo>
                    <a:pt x="19371" y="31026"/>
                    <a:pt x="19391" y="31024"/>
                    <a:pt x="19409" y="31024"/>
                  </a:cubicBezTo>
                  <a:cubicBezTo>
                    <a:pt x="19500" y="31024"/>
                    <a:pt x="19547" y="31082"/>
                    <a:pt x="19622" y="31093"/>
                  </a:cubicBezTo>
                  <a:cubicBezTo>
                    <a:pt x="19637" y="31050"/>
                    <a:pt x="19653" y="31008"/>
                    <a:pt x="19681" y="30928"/>
                  </a:cubicBezTo>
                  <a:cubicBezTo>
                    <a:pt x="19747" y="30980"/>
                    <a:pt x="19787" y="31012"/>
                    <a:pt x="19825" y="31043"/>
                  </a:cubicBezTo>
                  <a:cubicBezTo>
                    <a:pt x="19890" y="30980"/>
                    <a:pt x="20024" y="30946"/>
                    <a:pt x="20012" y="30806"/>
                  </a:cubicBezTo>
                  <a:lnTo>
                    <a:pt x="20012" y="30806"/>
                  </a:lnTo>
                  <a:cubicBezTo>
                    <a:pt x="20078" y="30853"/>
                    <a:pt x="20127" y="30889"/>
                    <a:pt x="20189" y="30931"/>
                  </a:cubicBezTo>
                  <a:cubicBezTo>
                    <a:pt x="20202" y="30874"/>
                    <a:pt x="20211" y="30837"/>
                    <a:pt x="20215" y="30812"/>
                  </a:cubicBezTo>
                  <a:cubicBezTo>
                    <a:pt x="20282" y="30808"/>
                    <a:pt x="20345" y="30802"/>
                    <a:pt x="20442" y="30794"/>
                  </a:cubicBezTo>
                  <a:cubicBezTo>
                    <a:pt x="20383" y="30759"/>
                    <a:pt x="20358" y="30744"/>
                    <a:pt x="20332" y="30728"/>
                  </a:cubicBezTo>
                  <a:cubicBezTo>
                    <a:pt x="20376" y="30703"/>
                    <a:pt x="20414" y="30681"/>
                    <a:pt x="20452" y="30659"/>
                  </a:cubicBezTo>
                  <a:cubicBezTo>
                    <a:pt x="20452" y="30606"/>
                    <a:pt x="20451" y="30553"/>
                    <a:pt x="20449" y="30494"/>
                  </a:cubicBezTo>
                  <a:cubicBezTo>
                    <a:pt x="20502" y="30493"/>
                    <a:pt x="20536" y="30493"/>
                    <a:pt x="20592" y="30491"/>
                  </a:cubicBezTo>
                  <a:lnTo>
                    <a:pt x="20592" y="30491"/>
                  </a:lnTo>
                  <a:cubicBezTo>
                    <a:pt x="20574" y="30544"/>
                    <a:pt x="20561" y="30587"/>
                    <a:pt x="20546" y="30631"/>
                  </a:cubicBezTo>
                  <a:cubicBezTo>
                    <a:pt x="20624" y="30660"/>
                    <a:pt x="20684" y="30674"/>
                    <a:pt x="20728" y="30674"/>
                  </a:cubicBezTo>
                  <a:cubicBezTo>
                    <a:pt x="20777" y="30674"/>
                    <a:pt x="20807" y="30657"/>
                    <a:pt x="20824" y="30622"/>
                  </a:cubicBezTo>
                  <a:cubicBezTo>
                    <a:pt x="20799" y="30608"/>
                    <a:pt x="20774" y="30593"/>
                    <a:pt x="20755" y="30583"/>
                  </a:cubicBezTo>
                  <a:cubicBezTo>
                    <a:pt x="20782" y="30543"/>
                    <a:pt x="20805" y="30509"/>
                    <a:pt x="20821" y="30485"/>
                  </a:cubicBezTo>
                  <a:cubicBezTo>
                    <a:pt x="20910" y="30510"/>
                    <a:pt x="20988" y="30522"/>
                    <a:pt x="21060" y="30537"/>
                  </a:cubicBezTo>
                  <a:cubicBezTo>
                    <a:pt x="21083" y="30503"/>
                    <a:pt x="21097" y="30493"/>
                    <a:pt x="21095" y="30485"/>
                  </a:cubicBezTo>
                  <a:cubicBezTo>
                    <a:pt x="21091" y="30461"/>
                    <a:pt x="21084" y="30437"/>
                    <a:pt x="21018" y="30410"/>
                  </a:cubicBezTo>
                  <a:lnTo>
                    <a:pt x="21018" y="30410"/>
                  </a:lnTo>
                  <a:cubicBezTo>
                    <a:pt x="21005" y="30418"/>
                    <a:pt x="20992" y="30426"/>
                    <a:pt x="20977" y="30432"/>
                  </a:cubicBezTo>
                  <a:cubicBezTo>
                    <a:pt x="20977" y="30433"/>
                    <a:pt x="20976" y="30433"/>
                    <a:pt x="20975" y="30433"/>
                  </a:cubicBezTo>
                  <a:cubicBezTo>
                    <a:pt x="20964" y="30433"/>
                    <a:pt x="20951" y="30417"/>
                    <a:pt x="20982" y="30397"/>
                  </a:cubicBezTo>
                  <a:cubicBezTo>
                    <a:pt x="20982" y="30397"/>
                    <a:pt x="20983" y="30397"/>
                    <a:pt x="20983" y="30397"/>
                  </a:cubicBezTo>
                  <a:lnTo>
                    <a:pt x="20983" y="30397"/>
                  </a:lnTo>
                  <a:cubicBezTo>
                    <a:pt x="20983" y="30397"/>
                    <a:pt x="20983" y="30397"/>
                    <a:pt x="20983" y="30397"/>
                  </a:cubicBezTo>
                  <a:cubicBezTo>
                    <a:pt x="20996" y="30401"/>
                    <a:pt x="21008" y="30406"/>
                    <a:pt x="21018" y="30410"/>
                  </a:cubicBezTo>
                  <a:lnTo>
                    <a:pt x="21018" y="30410"/>
                  </a:lnTo>
                  <a:cubicBezTo>
                    <a:pt x="21024" y="30406"/>
                    <a:pt x="21030" y="30402"/>
                    <a:pt x="21036" y="30397"/>
                  </a:cubicBezTo>
                  <a:lnTo>
                    <a:pt x="21036" y="30397"/>
                  </a:lnTo>
                  <a:cubicBezTo>
                    <a:pt x="21027" y="30397"/>
                    <a:pt x="21017" y="30396"/>
                    <a:pt x="21007" y="30396"/>
                  </a:cubicBezTo>
                  <a:cubicBezTo>
                    <a:pt x="20999" y="30396"/>
                    <a:pt x="20991" y="30397"/>
                    <a:pt x="20983" y="30397"/>
                  </a:cubicBezTo>
                  <a:lnTo>
                    <a:pt x="20983" y="30397"/>
                  </a:lnTo>
                  <a:cubicBezTo>
                    <a:pt x="20981" y="30384"/>
                    <a:pt x="21023" y="30379"/>
                    <a:pt x="21067" y="30377"/>
                  </a:cubicBezTo>
                  <a:lnTo>
                    <a:pt x="21067" y="30377"/>
                  </a:lnTo>
                  <a:cubicBezTo>
                    <a:pt x="21057" y="30383"/>
                    <a:pt x="21047" y="30390"/>
                    <a:pt x="21036" y="30397"/>
                  </a:cubicBezTo>
                  <a:lnTo>
                    <a:pt x="21036" y="30397"/>
                  </a:lnTo>
                  <a:cubicBezTo>
                    <a:pt x="21148" y="30405"/>
                    <a:pt x="21229" y="30450"/>
                    <a:pt x="21303" y="30450"/>
                  </a:cubicBezTo>
                  <a:cubicBezTo>
                    <a:pt x="21349" y="30450"/>
                    <a:pt x="21392" y="30433"/>
                    <a:pt x="21438" y="30379"/>
                  </a:cubicBezTo>
                  <a:cubicBezTo>
                    <a:pt x="21436" y="30347"/>
                    <a:pt x="21436" y="30321"/>
                    <a:pt x="21433" y="30244"/>
                  </a:cubicBezTo>
                  <a:lnTo>
                    <a:pt x="21433" y="30244"/>
                  </a:lnTo>
                  <a:cubicBezTo>
                    <a:pt x="21509" y="30300"/>
                    <a:pt x="21554" y="30334"/>
                    <a:pt x="21600" y="30368"/>
                  </a:cubicBezTo>
                  <a:cubicBezTo>
                    <a:pt x="21751" y="30297"/>
                    <a:pt x="21875" y="30238"/>
                    <a:pt x="22037" y="30163"/>
                  </a:cubicBezTo>
                  <a:cubicBezTo>
                    <a:pt x="22068" y="30164"/>
                    <a:pt x="22094" y="30165"/>
                    <a:pt x="22117" y="30165"/>
                  </a:cubicBezTo>
                  <a:cubicBezTo>
                    <a:pt x="22241" y="30165"/>
                    <a:pt x="22253" y="30142"/>
                    <a:pt x="22316" y="29994"/>
                  </a:cubicBezTo>
                  <a:cubicBezTo>
                    <a:pt x="22321" y="29984"/>
                    <a:pt x="22293" y="29968"/>
                    <a:pt x="22279" y="29954"/>
                  </a:cubicBezTo>
                  <a:cubicBezTo>
                    <a:pt x="22251" y="29976"/>
                    <a:pt x="22225" y="30000"/>
                    <a:pt x="22179" y="30037"/>
                  </a:cubicBezTo>
                  <a:cubicBezTo>
                    <a:pt x="22169" y="29993"/>
                    <a:pt x="22162" y="29960"/>
                    <a:pt x="22156" y="29932"/>
                  </a:cubicBezTo>
                  <a:cubicBezTo>
                    <a:pt x="22249" y="29898"/>
                    <a:pt x="22328" y="29881"/>
                    <a:pt x="22397" y="29847"/>
                  </a:cubicBezTo>
                  <a:cubicBezTo>
                    <a:pt x="22428" y="29878"/>
                    <a:pt x="22453" y="29903"/>
                    <a:pt x="22480" y="29931"/>
                  </a:cubicBezTo>
                  <a:cubicBezTo>
                    <a:pt x="22502" y="29897"/>
                    <a:pt x="22519" y="29869"/>
                    <a:pt x="22535" y="29842"/>
                  </a:cubicBezTo>
                  <a:cubicBezTo>
                    <a:pt x="22591" y="29891"/>
                    <a:pt x="22654" y="29907"/>
                    <a:pt x="22722" y="29907"/>
                  </a:cubicBezTo>
                  <a:cubicBezTo>
                    <a:pt x="22846" y="29907"/>
                    <a:pt x="22988" y="29856"/>
                    <a:pt x="23142" y="29854"/>
                  </a:cubicBezTo>
                  <a:cubicBezTo>
                    <a:pt x="23075" y="29759"/>
                    <a:pt x="23034" y="29700"/>
                    <a:pt x="22986" y="29632"/>
                  </a:cubicBezTo>
                  <a:cubicBezTo>
                    <a:pt x="23111" y="29578"/>
                    <a:pt x="23230" y="29525"/>
                    <a:pt x="23343" y="29475"/>
                  </a:cubicBezTo>
                  <a:cubicBezTo>
                    <a:pt x="23346" y="29428"/>
                    <a:pt x="23349" y="29391"/>
                    <a:pt x="23350" y="29356"/>
                  </a:cubicBezTo>
                  <a:cubicBezTo>
                    <a:pt x="23362" y="29358"/>
                    <a:pt x="23373" y="29360"/>
                    <a:pt x="23384" y="29363"/>
                  </a:cubicBezTo>
                  <a:cubicBezTo>
                    <a:pt x="23402" y="29404"/>
                    <a:pt x="23421" y="29445"/>
                    <a:pt x="23439" y="29485"/>
                  </a:cubicBezTo>
                  <a:cubicBezTo>
                    <a:pt x="23300" y="29576"/>
                    <a:pt x="23246" y="29666"/>
                    <a:pt x="23273" y="29754"/>
                  </a:cubicBezTo>
                  <a:cubicBezTo>
                    <a:pt x="23495" y="29682"/>
                    <a:pt x="23705" y="29576"/>
                    <a:pt x="23915" y="29472"/>
                  </a:cubicBezTo>
                  <a:cubicBezTo>
                    <a:pt x="24118" y="29353"/>
                    <a:pt x="24324" y="29241"/>
                    <a:pt x="24554" y="29177"/>
                  </a:cubicBezTo>
                  <a:cubicBezTo>
                    <a:pt x="24605" y="29111"/>
                    <a:pt x="24663" y="29038"/>
                    <a:pt x="24722" y="28961"/>
                  </a:cubicBezTo>
                  <a:cubicBezTo>
                    <a:pt x="24754" y="28992"/>
                    <a:pt x="24775" y="29010"/>
                    <a:pt x="24810" y="29042"/>
                  </a:cubicBezTo>
                  <a:cubicBezTo>
                    <a:pt x="24895" y="28982"/>
                    <a:pt x="24985" y="28917"/>
                    <a:pt x="25073" y="28855"/>
                  </a:cubicBezTo>
                  <a:lnTo>
                    <a:pt x="25182" y="28882"/>
                  </a:lnTo>
                  <a:cubicBezTo>
                    <a:pt x="25167" y="28826"/>
                    <a:pt x="25153" y="28768"/>
                    <a:pt x="25131" y="28676"/>
                  </a:cubicBezTo>
                  <a:lnTo>
                    <a:pt x="25131" y="28676"/>
                  </a:lnTo>
                  <a:cubicBezTo>
                    <a:pt x="25198" y="28735"/>
                    <a:pt x="25219" y="28752"/>
                    <a:pt x="25257" y="28785"/>
                  </a:cubicBezTo>
                  <a:cubicBezTo>
                    <a:pt x="25312" y="28757"/>
                    <a:pt x="25365" y="28705"/>
                    <a:pt x="25428" y="28674"/>
                  </a:cubicBezTo>
                  <a:cubicBezTo>
                    <a:pt x="25497" y="28639"/>
                    <a:pt x="25575" y="28626"/>
                    <a:pt x="25646" y="28590"/>
                  </a:cubicBezTo>
                  <a:cubicBezTo>
                    <a:pt x="25820" y="28501"/>
                    <a:pt x="25915" y="28329"/>
                    <a:pt x="25808" y="28191"/>
                  </a:cubicBezTo>
                  <a:lnTo>
                    <a:pt x="25808" y="28191"/>
                  </a:lnTo>
                  <a:cubicBezTo>
                    <a:pt x="25804" y="28196"/>
                    <a:pt x="25800" y="28200"/>
                    <a:pt x="25796" y="28204"/>
                  </a:cubicBezTo>
                  <a:cubicBezTo>
                    <a:pt x="25794" y="28205"/>
                    <a:pt x="25791" y="28206"/>
                    <a:pt x="25789" y="28206"/>
                  </a:cubicBezTo>
                  <a:cubicBezTo>
                    <a:pt x="25779" y="28206"/>
                    <a:pt x="25769" y="28194"/>
                    <a:pt x="25790" y="28170"/>
                  </a:cubicBezTo>
                  <a:lnTo>
                    <a:pt x="25790" y="28170"/>
                  </a:lnTo>
                  <a:cubicBezTo>
                    <a:pt x="25797" y="28177"/>
                    <a:pt x="25803" y="28184"/>
                    <a:pt x="25808" y="28191"/>
                  </a:cubicBezTo>
                  <a:lnTo>
                    <a:pt x="25808" y="28191"/>
                  </a:lnTo>
                  <a:cubicBezTo>
                    <a:pt x="25822" y="28178"/>
                    <a:pt x="25834" y="28163"/>
                    <a:pt x="25846" y="28148"/>
                  </a:cubicBezTo>
                  <a:lnTo>
                    <a:pt x="25846" y="28148"/>
                  </a:lnTo>
                  <a:cubicBezTo>
                    <a:pt x="25830" y="28153"/>
                    <a:pt x="25811" y="28160"/>
                    <a:pt x="25790" y="28170"/>
                  </a:cubicBezTo>
                  <a:cubicBezTo>
                    <a:pt x="25782" y="28158"/>
                    <a:pt x="25824" y="28142"/>
                    <a:pt x="25866" y="28124"/>
                  </a:cubicBezTo>
                  <a:lnTo>
                    <a:pt x="25866" y="28124"/>
                  </a:lnTo>
                  <a:cubicBezTo>
                    <a:pt x="25859" y="28132"/>
                    <a:pt x="25853" y="28140"/>
                    <a:pt x="25846" y="28148"/>
                  </a:cubicBezTo>
                  <a:lnTo>
                    <a:pt x="25846" y="28148"/>
                  </a:lnTo>
                  <a:cubicBezTo>
                    <a:pt x="25868" y="28141"/>
                    <a:pt x="25886" y="28139"/>
                    <a:pt x="25901" y="28139"/>
                  </a:cubicBezTo>
                  <a:cubicBezTo>
                    <a:pt x="25989" y="28139"/>
                    <a:pt x="25991" y="28227"/>
                    <a:pt x="26047" y="28227"/>
                  </a:cubicBezTo>
                  <a:cubicBezTo>
                    <a:pt x="26055" y="28227"/>
                    <a:pt x="26064" y="28225"/>
                    <a:pt x="26074" y="28221"/>
                  </a:cubicBezTo>
                  <a:cubicBezTo>
                    <a:pt x="26261" y="28112"/>
                    <a:pt x="26249" y="27973"/>
                    <a:pt x="26236" y="27827"/>
                  </a:cubicBezTo>
                  <a:lnTo>
                    <a:pt x="26236" y="27827"/>
                  </a:lnTo>
                  <a:cubicBezTo>
                    <a:pt x="26343" y="27830"/>
                    <a:pt x="26447" y="27831"/>
                    <a:pt x="26552" y="27833"/>
                  </a:cubicBezTo>
                  <a:cubicBezTo>
                    <a:pt x="26581" y="27775"/>
                    <a:pt x="26599" y="27703"/>
                    <a:pt x="26614" y="27702"/>
                  </a:cubicBezTo>
                  <a:cubicBezTo>
                    <a:pt x="26842" y="27664"/>
                    <a:pt x="26923" y="27477"/>
                    <a:pt x="27008" y="27306"/>
                  </a:cubicBezTo>
                  <a:cubicBezTo>
                    <a:pt x="27058" y="27208"/>
                    <a:pt x="27101" y="27107"/>
                    <a:pt x="27151" y="26997"/>
                  </a:cubicBezTo>
                  <a:cubicBezTo>
                    <a:pt x="27215" y="26990"/>
                    <a:pt x="27286" y="26984"/>
                    <a:pt x="27355" y="26977"/>
                  </a:cubicBezTo>
                  <a:cubicBezTo>
                    <a:pt x="27363" y="26943"/>
                    <a:pt x="27367" y="26921"/>
                    <a:pt x="27371" y="26894"/>
                  </a:cubicBezTo>
                  <a:lnTo>
                    <a:pt x="27561" y="26878"/>
                  </a:lnTo>
                  <a:cubicBezTo>
                    <a:pt x="27516" y="26757"/>
                    <a:pt x="27645" y="26638"/>
                    <a:pt x="27613" y="26456"/>
                  </a:cubicBezTo>
                  <a:lnTo>
                    <a:pt x="27613" y="26456"/>
                  </a:lnTo>
                  <a:cubicBezTo>
                    <a:pt x="27707" y="26481"/>
                    <a:pt x="27766" y="26495"/>
                    <a:pt x="27855" y="26519"/>
                  </a:cubicBezTo>
                  <a:cubicBezTo>
                    <a:pt x="27852" y="26376"/>
                    <a:pt x="27851" y="26291"/>
                    <a:pt x="27850" y="26220"/>
                  </a:cubicBezTo>
                  <a:cubicBezTo>
                    <a:pt x="27926" y="26194"/>
                    <a:pt x="28003" y="26169"/>
                    <a:pt x="28097" y="26135"/>
                  </a:cubicBezTo>
                  <a:cubicBezTo>
                    <a:pt x="28050" y="26064"/>
                    <a:pt x="28020" y="26019"/>
                    <a:pt x="27988" y="25972"/>
                  </a:cubicBezTo>
                  <a:cubicBezTo>
                    <a:pt x="28025" y="25941"/>
                    <a:pt x="28050" y="25919"/>
                    <a:pt x="28081" y="25891"/>
                  </a:cubicBezTo>
                  <a:cubicBezTo>
                    <a:pt x="28091" y="25930"/>
                    <a:pt x="28097" y="25961"/>
                    <a:pt x="28104" y="25992"/>
                  </a:cubicBezTo>
                  <a:cubicBezTo>
                    <a:pt x="28145" y="25985"/>
                    <a:pt x="28186" y="25979"/>
                    <a:pt x="28223" y="25973"/>
                  </a:cubicBezTo>
                  <a:cubicBezTo>
                    <a:pt x="28231" y="25936"/>
                    <a:pt x="28236" y="25908"/>
                    <a:pt x="28247" y="25864"/>
                  </a:cubicBezTo>
                  <a:cubicBezTo>
                    <a:pt x="28301" y="25901"/>
                    <a:pt x="28347" y="25932"/>
                    <a:pt x="28394" y="25963"/>
                  </a:cubicBezTo>
                  <a:cubicBezTo>
                    <a:pt x="28425" y="25929"/>
                    <a:pt x="28447" y="25904"/>
                    <a:pt x="28472" y="25876"/>
                  </a:cubicBezTo>
                  <a:cubicBezTo>
                    <a:pt x="28438" y="25827"/>
                    <a:pt x="28407" y="25783"/>
                    <a:pt x="28370" y="25730"/>
                  </a:cubicBezTo>
                  <a:cubicBezTo>
                    <a:pt x="28419" y="25722"/>
                    <a:pt x="28450" y="25716"/>
                    <a:pt x="28478" y="25710"/>
                  </a:cubicBezTo>
                  <a:cubicBezTo>
                    <a:pt x="28487" y="25670"/>
                    <a:pt x="28497" y="25629"/>
                    <a:pt x="28509" y="25577"/>
                  </a:cubicBezTo>
                  <a:cubicBezTo>
                    <a:pt x="28590" y="25560"/>
                    <a:pt x="28659" y="25545"/>
                    <a:pt x="28728" y="25532"/>
                  </a:cubicBezTo>
                  <a:cubicBezTo>
                    <a:pt x="28731" y="25464"/>
                    <a:pt x="28732" y="25407"/>
                    <a:pt x="28734" y="25343"/>
                  </a:cubicBezTo>
                  <a:cubicBezTo>
                    <a:pt x="28779" y="25352"/>
                    <a:pt x="28822" y="25360"/>
                    <a:pt x="28853" y="25366"/>
                  </a:cubicBezTo>
                  <a:cubicBezTo>
                    <a:pt x="28910" y="25293"/>
                    <a:pt x="28962" y="25229"/>
                    <a:pt x="29016" y="25161"/>
                  </a:cubicBezTo>
                  <a:cubicBezTo>
                    <a:pt x="28781" y="25071"/>
                    <a:pt x="28773" y="25064"/>
                    <a:pt x="28650" y="24856"/>
                  </a:cubicBezTo>
                  <a:cubicBezTo>
                    <a:pt x="28803" y="24804"/>
                    <a:pt x="28943" y="24755"/>
                    <a:pt x="29068" y="24712"/>
                  </a:cubicBezTo>
                  <a:lnTo>
                    <a:pt x="29068" y="24712"/>
                  </a:lnTo>
                  <a:cubicBezTo>
                    <a:pt x="29147" y="24790"/>
                    <a:pt x="29034" y="24948"/>
                    <a:pt x="29165" y="24968"/>
                  </a:cubicBezTo>
                  <a:cubicBezTo>
                    <a:pt x="29193" y="24911"/>
                    <a:pt x="29216" y="24854"/>
                    <a:pt x="29246" y="24798"/>
                  </a:cubicBezTo>
                  <a:cubicBezTo>
                    <a:pt x="29296" y="24706"/>
                    <a:pt x="29309" y="24628"/>
                    <a:pt x="29241" y="24568"/>
                  </a:cubicBezTo>
                  <a:cubicBezTo>
                    <a:pt x="29237" y="24565"/>
                    <a:pt x="29253" y="24539"/>
                    <a:pt x="29260" y="24523"/>
                  </a:cubicBezTo>
                  <a:cubicBezTo>
                    <a:pt x="29303" y="24530"/>
                    <a:pt x="29344" y="24537"/>
                    <a:pt x="29393" y="24546"/>
                  </a:cubicBezTo>
                  <a:cubicBezTo>
                    <a:pt x="29455" y="24355"/>
                    <a:pt x="29411" y="24228"/>
                    <a:pt x="29353" y="24111"/>
                  </a:cubicBezTo>
                  <a:cubicBezTo>
                    <a:pt x="29318" y="24037"/>
                    <a:pt x="29288" y="23963"/>
                    <a:pt x="29391" y="23868"/>
                  </a:cubicBezTo>
                  <a:cubicBezTo>
                    <a:pt x="29472" y="23932"/>
                    <a:pt x="29475" y="24101"/>
                    <a:pt x="29596" y="24101"/>
                  </a:cubicBezTo>
                  <a:cubicBezTo>
                    <a:pt x="29609" y="24101"/>
                    <a:pt x="29624" y="24099"/>
                    <a:pt x="29640" y="24094"/>
                  </a:cubicBezTo>
                  <a:cubicBezTo>
                    <a:pt x="29666" y="24053"/>
                    <a:pt x="29693" y="24013"/>
                    <a:pt x="29719" y="23972"/>
                  </a:cubicBezTo>
                  <a:cubicBezTo>
                    <a:pt x="29677" y="23862"/>
                    <a:pt x="29671" y="23749"/>
                    <a:pt x="29764" y="23582"/>
                  </a:cubicBezTo>
                  <a:cubicBezTo>
                    <a:pt x="29806" y="23657"/>
                    <a:pt x="29830" y="23716"/>
                    <a:pt x="29868" y="23757"/>
                  </a:cubicBezTo>
                  <a:cubicBezTo>
                    <a:pt x="29870" y="23760"/>
                    <a:pt x="29874" y="23761"/>
                    <a:pt x="29878" y="23761"/>
                  </a:cubicBezTo>
                  <a:cubicBezTo>
                    <a:pt x="29899" y="23761"/>
                    <a:pt x="29940" y="23739"/>
                    <a:pt x="29978" y="23727"/>
                  </a:cubicBezTo>
                  <a:cubicBezTo>
                    <a:pt x="29950" y="23662"/>
                    <a:pt x="29931" y="23619"/>
                    <a:pt x="29917" y="23585"/>
                  </a:cubicBezTo>
                  <a:cubicBezTo>
                    <a:pt x="29946" y="23521"/>
                    <a:pt x="29973" y="23462"/>
                    <a:pt x="30030" y="23337"/>
                  </a:cubicBezTo>
                  <a:lnTo>
                    <a:pt x="30030" y="23337"/>
                  </a:lnTo>
                  <a:cubicBezTo>
                    <a:pt x="29921" y="23398"/>
                    <a:pt x="29872" y="23425"/>
                    <a:pt x="29824" y="23453"/>
                  </a:cubicBezTo>
                  <a:cubicBezTo>
                    <a:pt x="29803" y="23401"/>
                    <a:pt x="29783" y="23346"/>
                    <a:pt x="29758" y="23281"/>
                  </a:cubicBezTo>
                  <a:lnTo>
                    <a:pt x="29758" y="23281"/>
                  </a:lnTo>
                  <a:cubicBezTo>
                    <a:pt x="29874" y="23297"/>
                    <a:pt x="29978" y="23312"/>
                    <a:pt x="30089" y="23328"/>
                  </a:cubicBezTo>
                  <a:cubicBezTo>
                    <a:pt x="30106" y="23168"/>
                    <a:pt x="30121" y="23029"/>
                    <a:pt x="30136" y="22901"/>
                  </a:cubicBezTo>
                  <a:cubicBezTo>
                    <a:pt x="30195" y="22860"/>
                    <a:pt x="30245" y="22832"/>
                    <a:pt x="30292" y="22794"/>
                  </a:cubicBezTo>
                  <a:cubicBezTo>
                    <a:pt x="30276" y="22703"/>
                    <a:pt x="30259" y="22617"/>
                    <a:pt x="30246" y="22541"/>
                  </a:cubicBezTo>
                  <a:cubicBezTo>
                    <a:pt x="30186" y="22501"/>
                    <a:pt x="30133" y="22466"/>
                    <a:pt x="30105" y="22447"/>
                  </a:cubicBezTo>
                  <a:cubicBezTo>
                    <a:pt x="30145" y="22411"/>
                    <a:pt x="30187" y="22372"/>
                    <a:pt x="30220" y="22344"/>
                  </a:cubicBezTo>
                  <a:cubicBezTo>
                    <a:pt x="30296" y="22451"/>
                    <a:pt x="30358" y="22538"/>
                    <a:pt x="30426" y="22635"/>
                  </a:cubicBezTo>
                  <a:cubicBezTo>
                    <a:pt x="30449" y="22586"/>
                    <a:pt x="30462" y="22557"/>
                    <a:pt x="30479" y="22523"/>
                  </a:cubicBezTo>
                  <a:cubicBezTo>
                    <a:pt x="30434" y="22483"/>
                    <a:pt x="30393" y="22448"/>
                    <a:pt x="30371" y="22429"/>
                  </a:cubicBezTo>
                  <a:cubicBezTo>
                    <a:pt x="30374" y="22358"/>
                    <a:pt x="30380" y="22316"/>
                    <a:pt x="30373" y="22279"/>
                  </a:cubicBezTo>
                  <a:cubicBezTo>
                    <a:pt x="30368" y="22254"/>
                    <a:pt x="30346" y="22238"/>
                    <a:pt x="30333" y="22220"/>
                  </a:cubicBezTo>
                  <a:cubicBezTo>
                    <a:pt x="30377" y="22183"/>
                    <a:pt x="30395" y="22169"/>
                    <a:pt x="30458" y="22116"/>
                  </a:cubicBezTo>
                  <a:lnTo>
                    <a:pt x="30458" y="22116"/>
                  </a:lnTo>
                  <a:cubicBezTo>
                    <a:pt x="30298" y="22120"/>
                    <a:pt x="30190" y="22123"/>
                    <a:pt x="30074" y="22127"/>
                  </a:cubicBezTo>
                  <a:cubicBezTo>
                    <a:pt x="30084" y="22079"/>
                    <a:pt x="30090" y="22048"/>
                    <a:pt x="30102" y="21996"/>
                  </a:cubicBezTo>
                  <a:cubicBezTo>
                    <a:pt x="30214" y="22004"/>
                    <a:pt x="30320" y="22011"/>
                    <a:pt x="30426" y="22018"/>
                  </a:cubicBezTo>
                  <a:lnTo>
                    <a:pt x="30476" y="21923"/>
                  </a:lnTo>
                  <a:cubicBezTo>
                    <a:pt x="30445" y="21905"/>
                    <a:pt x="30414" y="21889"/>
                    <a:pt x="30380" y="21871"/>
                  </a:cubicBezTo>
                  <a:lnTo>
                    <a:pt x="30379" y="21871"/>
                  </a:lnTo>
                  <a:cubicBezTo>
                    <a:pt x="30405" y="21820"/>
                    <a:pt x="30421" y="21792"/>
                    <a:pt x="30437" y="21758"/>
                  </a:cubicBezTo>
                  <a:cubicBezTo>
                    <a:pt x="30495" y="21774"/>
                    <a:pt x="30546" y="21790"/>
                    <a:pt x="30598" y="21807"/>
                  </a:cubicBezTo>
                  <a:cubicBezTo>
                    <a:pt x="30617" y="21677"/>
                    <a:pt x="30635" y="21562"/>
                    <a:pt x="30654" y="21443"/>
                  </a:cubicBezTo>
                  <a:lnTo>
                    <a:pt x="30654" y="21443"/>
                  </a:lnTo>
                  <a:cubicBezTo>
                    <a:pt x="30560" y="21468"/>
                    <a:pt x="30486" y="21487"/>
                    <a:pt x="30405" y="21509"/>
                  </a:cubicBezTo>
                  <a:cubicBezTo>
                    <a:pt x="30398" y="21308"/>
                    <a:pt x="30608" y="21287"/>
                    <a:pt x="30607" y="21137"/>
                  </a:cubicBezTo>
                  <a:lnTo>
                    <a:pt x="30607" y="21137"/>
                  </a:lnTo>
                  <a:cubicBezTo>
                    <a:pt x="30742" y="21150"/>
                    <a:pt x="30857" y="21162"/>
                    <a:pt x="30970" y="21174"/>
                  </a:cubicBezTo>
                  <a:lnTo>
                    <a:pt x="30983" y="21136"/>
                  </a:lnTo>
                  <a:lnTo>
                    <a:pt x="30736" y="21021"/>
                  </a:lnTo>
                  <a:lnTo>
                    <a:pt x="30780" y="20980"/>
                  </a:lnTo>
                  <a:cubicBezTo>
                    <a:pt x="30755" y="20915"/>
                    <a:pt x="30730" y="20850"/>
                    <a:pt x="30715" y="20809"/>
                  </a:cubicBezTo>
                  <a:cubicBezTo>
                    <a:pt x="30799" y="20772"/>
                    <a:pt x="30889" y="20736"/>
                    <a:pt x="31011" y="20684"/>
                  </a:cubicBezTo>
                  <a:cubicBezTo>
                    <a:pt x="30974" y="20621"/>
                    <a:pt x="30944" y="20569"/>
                    <a:pt x="30921" y="20531"/>
                  </a:cubicBezTo>
                  <a:cubicBezTo>
                    <a:pt x="31002" y="20469"/>
                    <a:pt x="31060" y="20424"/>
                    <a:pt x="31119" y="20381"/>
                  </a:cubicBezTo>
                  <a:cubicBezTo>
                    <a:pt x="31089" y="20313"/>
                    <a:pt x="31067" y="20265"/>
                    <a:pt x="31047" y="20215"/>
                  </a:cubicBezTo>
                  <a:lnTo>
                    <a:pt x="31026" y="20112"/>
                  </a:lnTo>
                  <a:lnTo>
                    <a:pt x="31099" y="20082"/>
                  </a:lnTo>
                  <a:cubicBezTo>
                    <a:pt x="31083" y="20018"/>
                    <a:pt x="31067" y="19953"/>
                    <a:pt x="31051" y="19891"/>
                  </a:cubicBezTo>
                  <a:cubicBezTo>
                    <a:pt x="30992" y="19913"/>
                    <a:pt x="30961" y="19925"/>
                    <a:pt x="30914" y="19941"/>
                  </a:cubicBezTo>
                  <a:cubicBezTo>
                    <a:pt x="30944" y="19865"/>
                    <a:pt x="30969" y="19815"/>
                    <a:pt x="30986" y="19756"/>
                  </a:cubicBezTo>
                  <a:cubicBezTo>
                    <a:pt x="30998" y="19757"/>
                    <a:pt x="31010" y="19758"/>
                    <a:pt x="31021" y="19758"/>
                  </a:cubicBezTo>
                  <a:cubicBezTo>
                    <a:pt x="31189" y="19758"/>
                    <a:pt x="31321" y="19613"/>
                    <a:pt x="31488" y="19548"/>
                  </a:cubicBezTo>
                  <a:cubicBezTo>
                    <a:pt x="31454" y="19441"/>
                    <a:pt x="31429" y="19361"/>
                    <a:pt x="31407" y="19288"/>
                  </a:cubicBezTo>
                  <a:cubicBezTo>
                    <a:pt x="31448" y="19242"/>
                    <a:pt x="31475" y="19214"/>
                    <a:pt x="31538" y="19145"/>
                  </a:cubicBezTo>
                  <a:lnTo>
                    <a:pt x="31538" y="19145"/>
                  </a:lnTo>
                  <a:cubicBezTo>
                    <a:pt x="31448" y="19158"/>
                    <a:pt x="31401" y="19166"/>
                    <a:pt x="31358" y="19172"/>
                  </a:cubicBezTo>
                  <a:cubicBezTo>
                    <a:pt x="31322" y="19129"/>
                    <a:pt x="31285" y="19086"/>
                    <a:pt x="31258" y="19054"/>
                  </a:cubicBezTo>
                  <a:cubicBezTo>
                    <a:pt x="31267" y="18963"/>
                    <a:pt x="31275" y="18882"/>
                    <a:pt x="31289" y="18732"/>
                  </a:cubicBezTo>
                  <a:cubicBezTo>
                    <a:pt x="31330" y="18845"/>
                    <a:pt x="31351" y="18901"/>
                    <a:pt x="31366" y="18944"/>
                  </a:cubicBezTo>
                  <a:cubicBezTo>
                    <a:pt x="31433" y="18939"/>
                    <a:pt x="31504" y="18933"/>
                    <a:pt x="31575" y="18929"/>
                  </a:cubicBezTo>
                  <a:cubicBezTo>
                    <a:pt x="31566" y="18758"/>
                    <a:pt x="31566" y="18760"/>
                    <a:pt x="31664" y="18598"/>
                  </a:cubicBezTo>
                  <a:lnTo>
                    <a:pt x="31664" y="18598"/>
                  </a:lnTo>
                  <a:cubicBezTo>
                    <a:pt x="31606" y="18607"/>
                    <a:pt x="31557" y="18614"/>
                    <a:pt x="31506" y="18623"/>
                  </a:cubicBezTo>
                  <a:cubicBezTo>
                    <a:pt x="31523" y="18558"/>
                    <a:pt x="31541" y="18496"/>
                    <a:pt x="31558" y="18440"/>
                  </a:cubicBezTo>
                  <a:lnTo>
                    <a:pt x="31667" y="18440"/>
                  </a:lnTo>
                  <a:cubicBezTo>
                    <a:pt x="31697" y="18309"/>
                    <a:pt x="31701" y="18177"/>
                    <a:pt x="31716" y="18081"/>
                  </a:cubicBezTo>
                  <a:cubicBezTo>
                    <a:pt x="31675" y="17996"/>
                    <a:pt x="31641" y="17926"/>
                    <a:pt x="31604" y="17858"/>
                  </a:cubicBezTo>
                  <a:cubicBezTo>
                    <a:pt x="31588" y="17842"/>
                    <a:pt x="31576" y="17823"/>
                    <a:pt x="31564" y="17802"/>
                  </a:cubicBezTo>
                  <a:lnTo>
                    <a:pt x="31585" y="17784"/>
                  </a:lnTo>
                  <a:lnTo>
                    <a:pt x="31614" y="17850"/>
                  </a:lnTo>
                  <a:cubicBezTo>
                    <a:pt x="31610" y="17853"/>
                    <a:pt x="31606" y="17857"/>
                    <a:pt x="31604" y="17858"/>
                  </a:cubicBezTo>
                  <a:lnTo>
                    <a:pt x="31604" y="17858"/>
                  </a:lnTo>
                  <a:cubicBezTo>
                    <a:pt x="31701" y="17847"/>
                    <a:pt x="31747" y="17780"/>
                    <a:pt x="31759" y="17670"/>
                  </a:cubicBezTo>
                  <a:lnTo>
                    <a:pt x="31759" y="17670"/>
                  </a:lnTo>
                  <a:cubicBezTo>
                    <a:pt x="31725" y="17684"/>
                    <a:pt x="31692" y="17699"/>
                    <a:pt x="31647" y="17720"/>
                  </a:cubicBezTo>
                  <a:cubicBezTo>
                    <a:pt x="31651" y="17650"/>
                    <a:pt x="31654" y="17584"/>
                    <a:pt x="31657" y="17521"/>
                  </a:cubicBezTo>
                  <a:cubicBezTo>
                    <a:pt x="31625" y="17499"/>
                    <a:pt x="31594" y="17478"/>
                    <a:pt x="31556" y="17450"/>
                  </a:cubicBezTo>
                  <a:cubicBezTo>
                    <a:pt x="31598" y="17421"/>
                    <a:pt x="31631" y="17397"/>
                    <a:pt x="31666" y="17372"/>
                  </a:cubicBezTo>
                  <a:cubicBezTo>
                    <a:pt x="31685" y="17394"/>
                    <a:pt x="31710" y="17422"/>
                    <a:pt x="31735" y="17452"/>
                  </a:cubicBezTo>
                  <a:cubicBezTo>
                    <a:pt x="31801" y="17424"/>
                    <a:pt x="31863" y="17399"/>
                    <a:pt x="31935" y="17369"/>
                  </a:cubicBezTo>
                  <a:cubicBezTo>
                    <a:pt x="31882" y="17284"/>
                    <a:pt x="31840" y="17215"/>
                    <a:pt x="31795" y="17144"/>
                  </a:cubicBezTo>
                  <a:cubicBezTo>
                    <a:pt x="31754" y="17175"/>
                    <a:pt x="31729" y="17194"/>
                    <a:pt x="31706" y="17212"/>
                  </a:cubicBezTo>
                  <a:cubicBezTo>
                    <a:pt x="31678" y="17234"/>
                    <a:pt x="31653" y="17256"/>
                    <a:pt x="31606" y="17296"/>
                  </a:cubicBezTo>
                  <a:cubicBezTo>
                    <a:pt x="31642" y="17119"/>
                    <a:pt x="31735" y="17022"/>
                    <a:pt x="31885" y="17003"/>
                  </a:cubicBezTo>
                  <a:cubicBezTo>
                    <a:pt x="31828" y="16950"/>
                    <a:pt x="31775" y="16903"/>
                    <a:pt x="31726" y="16859"/>
                  </a:cubicBezTo>
                  <a:cubicBezTo>
                    <a:pt x="31678" y="16885"/>
                    <a:pt x="31636" y="16907"/>
                    <a:pt x="31572" y="16941"/>
                  </a:cubicBezTo>
                  <a:cubicBezTo>
                    <a:pt x="31570" y="16841"/>
                    <a:pt x="31457" y="16804"/>
                    <a:pt x="31548" y="16700"/>
                  </a:cubicBezTo>
                  <a:lnTo>
                    <a:pt x="31548" y="16700"/>
                  </a:lnTo>
                  <a:cubicBezTo>
                    <a:pt x="31586" y="16732"/>
                    <a:pt x="31620" y="16763"/>
                    <a:pt x="31664" y="16806"/>
                  </a:cubicBezTo>
                  <a:cubicBezTo>
                    <a:pt x="31697" y="16716"/>
                    <a:pt x="31707" y="16647"/>
                    <a:pt x="31734" y="16554"/>
                  </a:cubicBezTo>
                  <a:cubicBezTo>
                    <a:pt x="31756" y="16632"/>
                    <a:pt x="31769" y="16678"/>
                    <a:pt x="31797" y="16776"/>
                  </a:cubicBezTo>
                  <a:cubicBezTo>
                    <a:pt x="31809" y="16632"/>
                    <a:pt x="31817" y="16545"/>
                    <a:pt x="31822" y="16493"/>
                  </a:cubicBezTo>
                  <a:cubicBezTo>
                    <a:pt x="31775" y="16426"/>
                    <a:pt x="31745" y="16385"/>
                    <a:pt x="31710" y="16334"/>
                  </a:cubicBezTo>
                  <a:cubicBezTo>
                    <a:pt x="31770" y="16306"/>
                    <a:pt x="31809" y="16288"/>
                    <a:pt x="31863" y="16263"/>
                  </a:cubicBezTo>
                  <a:cubicBezTo>
                    <a:pt x="31728" y="16179"/>
                    <a:pt x="31847" y="16114"/>
                    <a:pt x="31856" y="16054"/>
                  </a:cubicBezTo>
                  <a:cubicBezTo>
                    <a:pt x="31791" y="15991"/>
                    <a:pt x="31731" y="15931"/>
                    <a:pt x="31672" y="15872"/>
                  </a:cubicBezTo>
                  <a:cubicBezTo>
                    <a:pt x="31656" y="15913"/>
                    <a:pt x="31641" y="15953"/>
                    <a:pt x="31622" y="16000"/>
                  </a:cubicBezTo>
                  <a:cubicBezTo>
                    <a:pt x="31570" y="15986"/>
                    <a:pt x="31523" y="15975"/>
                    <a:pt x="31413" y="15947"/>
                  </a:cubicBezTo>
                  <a:cubicBezTo>
                    <a:pt x="31513" y="15882"/>
                    <a:pt x="31564" y="15848"/>
                    <a:pt x="31604" y="15823"/>
                  </a:cubicBezTo>
                  <a:cubicBezTo>
                    <a:pt x="31584" y="15702"/>
                    <a:pt x="31566" y="15608"/>
                    <a:pt x="31548" y="15510"/>
                  </a:cubicBezTo>
                  <a:cubicBezTo>
                    <a:pt x="31501" y="15497"/>
                    <a:pt x="31450" y="15482"/>
                    <a:pt x="31392" y="15464"/>
                  </a:cubicBezTo>
                  <a:cubicBezTo>
                    <a:pt x="31423" y="15377"/>
                    <a:pt x="31451" y="15304"/>
                    <a:pt x="31504" y="15158"/>
                  </a:cubicBezTo>
                  <a:lnTo>
                    <a:pt x="31504" y="15158"/>
                  </a:lnTo>
                  <a:cubicBezTo>
                    <a:pt x="31375" y="15245"/>
                    <a:pt x="31305" y="15291"/>
                    <a:pt x="31236" y="15338"/>
                  </a:cubicBezTo>
                  <a:cubicBezTo>
                    <a:pt x="31220" y="15574"/>
                    <a:pt x="31166" y="15791"/>
                    <a:pt x="30983" y="15926"/>
                  </a:cubicBezTo>
                  <a:cubicBezTo>
                    <a:pt x="30960" y="15900"/>
                    <a:pt x="30944" y="15882"/>
                    <a:pt x="30905" y="15839"/>
                  </a:cubicBezTo>
                  <a:cubicBezTo>
                    <a:pt x="30899" y="15908"/>
                    <a:pt x="30895" y="15950"/>
                    <a:pt x="30892" y="15989"/>
                  </a:cubicBezTo>
                  <a:cubicBezTo>
                    <a:pt x="30963" y="16082"/>
                    <a:pt x="30954" y="16182"/>
                    <a:pt x="30870" y="16257"/>
                  </a:cubicBezTo>
                  <a:cubicBezTo>
                    <a:pt x="30867" y="16289"/>
                    <a:pt x="30864" y="16323"/>
                    <a:pt x="30861" y="16360"/>
                  </a:cubicBezTo>
                  <a:cubicBezTo>
                    <a:pt x="30821" y="16375"/>
                    <a:pt x="30782" y="16391"/>
                    <a:pt x="30751" y="16403"/>
                  </a:cubicBezTo>
                  <a:cubicBezTo>
                    <a:pt x="30767" y="16454"/>
                    <a:pt x="30782" y="16501"/>
                    <a:pt x="30792" y="16537"/>
                  </a:cubicBezTo>
                  <a:cubicBezTo>
                    <a:pt x="30720" y="16581"/>
                    <a:pt x="30663" y="16616"/>
                    <a:pt x="30605" y="16651"/>
                  </a:cubicBezTo>
                  <a:lnTo>
                    <a:pt x="30545" y="16726"/>
                  </a:lnTo>
                  <a:cubicBezTo>
                    <a:pt x="30596" y="16750"/>
                    <a:pt x="30648" y="16774"/>
                    <a:pt x="30739" y="16816"/>
                  </a:cubicBezTo>
                  <a:cubicBezTo>
                    <a:pt x="30618" y="16822"/>
                    <a:pt x="30564" y="16825"/>
                    <a:pt x="30502" y="16828"/>
                  </a:cubicBezTo>
                  <a:cubicBezTo>
                    <a:pt x="30487" y="16910"/>
                    <a:pt x="30473" y="16982"/>
                    <a:pt x="30461" y="17050"/>
                  </a:cubicBezTo>
                  <a:cubicBezTo>
                    <a:pt x="30424" y="17055"/>
                    <a:pt x="30396" y="17057"/>
                    <a:pt x="30358" y="17062"/>
                  </a:cubicBezTo>
                  <a:cubicBezTo>
                    <a:pt x="30323" y="17275"/>
                    <a:pt x="30118" y="17418"/>
                    <a:pt x="30133" y="17645"/>
                  </a:cubicBezTo>
                  <a:cubicBezTo>
                    <a:pt x="30191" y="17641"/>
                    <a:pt x="30239" y="17638"/>
                    <a:pt x="30321" y="17582"/>
                  </a:cubicBezTo>
                  <a:lnTo>
                    <a:pt x="30321" y="17582"/>
                  </a:lnTo>
                  <a:cubicBezTo>
                    <a:pt x="30322" y="17592"/>
                    <a:pt x="30323" y="17602"/>
                    <a:pt x="30324" y="17612"/>
                  </a:cubicBezTo>
                  <a:lnTo>
                    <a:pt x="30324" y="17612"/>
                  </a:lnTo>
                  <a:cubicBezTo>
                    <a:pt x="30331" y="17597"/>
                    <a:pt x="30339" y="17581"/>
                    <a:pt x="30348" y="17562"/>
                  </a:cubicBezTo>
                  <a:lnTo>
                    <a:pt x="30348" y="17562"/>
                  </a:lnTo>
                  <a:cubicBezTo>
                    <a:pt x="30338" y="17569"/>
                    <a:pt x="30329" y="17576"/>
                    <a:pt x="30321" y="17582"/>
                  </a:cubicBezTo>
                  <a:lnTo>
                    <a:pt x="30321" y="17582"/>
                  </a:lnTo>
                  <a:cubicBezTo>
                    <a:pt x="30320" y="17569"/>
                    <a:pt x="30319" y="17556"/>
                    <a:pt x="30320" y="17543"/>
                  </a:cubicBezTo>
                  <a:cubicBezTo>
                    <a:pt x="30320" y="17539"/>
                    <a:pt x="30325" y="17535"/>
                    <a:pt x="30330" y="17535"/>
                  </a:cubicBezTo>
                  <a:cubicBezTo>
                    <a:pt x="30337" y="17535"/>
                    <a:pt x="30346" y="17542"/>
                    <a:pt x="30348" y="17562"/>
                  </a:cubicBezTo>
                  <a:cubicBezTo>
                    <a:pt x="30348" y="17562"/>
                    <a:pt x="30348" y="17562"/>
                    <a:pt x="30348" y="17562"/>
                  </a:cubicBezTo>
                  <a:lnTo>
                    <a:pt x="30348" y="17562"/>
                  </a:lnTo>
                  <a:cubicBezTo>
                    <a:pt x="30348" y="17562"/>
                    <a:pt x="30348" y="17562"/>
                    <a:pt x="30348" y="17562"/>
                  </a:cubicBezTo>
                  <a:lnTo>
                    <a:pt x="30348" y="17562"/>
                  </a:lnTo>
                  <a:cubicBezTo>
                    <a:pt x="30361" y="17565"/>
                    <a:pt x="30345" y="17602"/>
                    <a:pt x="30327" y="17639"/>
                  </a:cubicBezTo>
                  <a:cubicBezTo>
                    <a:pt x="30326" y="17630"/>
                    <a:pt x="30325" y="17621"/>
                    <a:pt x="30324" y="17612"/>
                  </a:cubicBezTo>
                  <a:lnTo>
                    <a:pt x="30324" y="17612"/>
                  </a:lnTo>
                  <a:cubicBezTo>
                    <a:pt x="30291" y="17686"/>
                    <a:pt x="30285" y="17718"/>
                    <a:pt x="30280" y="17745"/>
                  </a:cubicBezTo>
                  <a:cubicBezTo>
                    <a:pt x="30226" y="17750"/>
                    <a:pt x="30193" y="17755"/>
                    <a:pt x="30148" y="17762"/>
                  </a:cubicBezTo>
                  <a:cubicBezTo>
                    <a:pt x="30192" y="17800"/>
                    <a:pt x="30224" y="17828"/>
                    <a:pt x="30279" y="17877"/>
                  </a:cubicBezTo>
                  <a:cubicBezTo>
                    <a:pt x="30198" y="17871"/>
                    <a:pt x="30145" y="17867"/>
                    <a:pt x="30073" y="17862"/>
                  </a:cubicBezTo>
                  <a:cubicBezTo>
                    <a:pt x="30068" y="18143"/>
                    <a:pt x="30009" y="18407"/>
                    <a:pt x="29983" y="18670"/>
                  </a:cubicBezTo>
                  <a:cubicBezTo>
                    <a:pt x="30023" y="18702"/>
                    <a:pt x="30050" y="18724"/>
                    <a:pt x="30096" y="18760"/>
                  </a:cubicBezTo>
                  <a:cubicBezTo>
                    <a:pt x="30030" y="18817"/>
                    <a:pt x="29973" y="18866"/>
                    <a:pt x="29915" y="18914"/>
                  </a:cubicBezTo>
                  <a:cubicBezTo>
                    <a:pt x="29943" y="18942"/>
                    <a:pt x="29971" y="18970"/>
                    <a:pt x="30009" y="19008"/>
                  </a:cubicBezTo>
                  <a:cubicBezTo>
                    <a:pt x="29953" y="19013"/>
                    <a:pt x="29918" y="19017"/>
                    <a:pt x="29852" y="19023"/>
                  </a:cubicBezTo>
                  <a:cubicBezTo>
                    <a:pt x="29940" y="19132"/>
                    <a:pt x="30015" y="19223"/>
                    <a:pt x="30081" y="19304"/>
                  </a:cubicBezTo>
                  <a:cubicBezTo>
                    <a:pt x="30095" y="19517"/>
                    <a:pt x="29915" y="19460"/>
                    <a:pt x="29803" y="19541"/>
                  </a:cubicBezTo>
                  <a:cubicBezTo>
                    <a:pt x="29846" y="19589"/>
                    <a:pt x="29874" y="19620"/>
                    <a:pt x="29909" y="19659"/>
                  </a:cubicBezTo>
                  <a:cubicBezTo>
                    <a:pt x="29862" y="19666"/>
                    <a:pt x="29821" y="19672"/>
                    <a:pt x="29821" y="19672"/>
                  </a:cubicBezTo>
                  <a:cubicBezTo>
                    <a:pt x="29722" y="19765"/>
                    <a:pt x="29652" y="19831"/>
                    <a:pt x="29578" y="19900"/>
                  </a:cubicBezTo>
                  <a:cubicBezTo>
                    <a:pt x="29593" y="19913"/>
                    <a:pt x="29618" y="19938"/>
                    <a:pt x="29650" y="19969"/>
                  </a:cubicBezTo>
                  <a:cubicBezTo>
                    <a:pt x="29631" y="20013"/>
                    <a:pt x="29612" y="20060"/>
                    <a:pt x="29566" y="20172"/>
                  </a:cubicBezTo>
                  <a:cubicBezTo>
                    <a:pt x="29558" y="20172"/>
                    <a:pt x="29500" y="20169"/>
                    <a:pt x="29478" y="20168"/>
                  </a:cubicBezTo>
                  <a:cubicBezTo>
                    <a:pt x="29456" y="20307"/>
                    <a:pt x="29434" y="20440"/>
                    <a:pt x="29413" y="20568"/>
                  </a:cubicBezTo>
                  <a:cubicBezTo>
                    <a:pt x="29403" y="20631"/>
                    <a:pt x="29391" y="20694"/>
                    <a:pt x="29381" y="20758"/>
                  </a:cubicBezTo>
                  <a:lnTo>
                    <a:pt x="29333" y="20940"/>
                  </a:lnTo>
                  <a:cubicBezTo>
                    <a:pt x="29368" y="20962"/>
                    <a:pt x="29406" y="20987"/>
                    <a:pt x="29446" y="21012"/>
                  </a:cubicBezTo>
                  <a:cubicBezTo>
                    <a:pt x="29422" y="21077"/>
                    <a:pt x="29402" y="21134"/>
                    <a:pt x="29388" y="21174"/>
                  </a:cubicBezTo>
                  <a:cubicBezTo>
                    <a:pt x="29421" y="21215"/>
                    <a:pt x="29441" y="21242"/>
                    <a:pt x="29477" y="21289"/>
                  </a:cubicBezTo>
                  <a:cubicBezTo>
                    <a:pt x="29405" y="21326"/>
                    <a:pt x="29353" y="21351"/>
                    <a:pt x="29299" y="21377"/>
                  </a:cubicBezTo>
                  <a:cubicBezTo>
                    <a:pt x="29308" y="21271"/>
                    <a:pt x="29315" y="21175"/>
                    <a:pt x="29324" y="21074"/>
                  </a:cubicBezTo>
                  <a:lnTo>
                    <a:pt x="29241" y="21074"/>
                  </a:lnTo>
                  <a:cubicBezTo>
                    <a:pt x="29209" y="21170"/>
                    <a:pt x="29193" y="21311"/>
                    <a:pt x="29149" y="21327"/>
                  </a:cubicBezTo>
                  <a:cubicBezTo>
                    <a:pt x="29037" y="21367"/>
                    <a:pt x="29144" y="21508"/>
                    <a:pt x="29022" y="21534"/>
                  </a:cubicBezTo>
                  <a:cubicBezTo>
                    <a:pt x="28975" y="21543"/>
                    <a:pt x="29029" y="21713"/>
                    <a:pt x="28916" y="21713"/>
                  </a:cubicBezTo>
                  <a:cubicBezTo>
                    <a:pt x="28914" y="21713"/>
                    <a:pt x="28911" y="21713"/>
                    <a:pt x="28909" y="21712"/>
                  </a:cubicBezTo>
                  <a:cubicBezTo>
                    <a:pt x="28900" y="21815"/>
                    <a:pt x="28891" y="21914"/>
                    <a:pt x="28882" y="22013"/>
                  </a:cubicBezTo>
                  <a:cubicBezTo>
                    <a:pt x="28803" y="22073"/>
                    <a:pt x="28720" y="22119"/>
                    <a:pt x="28644" y="22170"/>
                  </a:cubicBezTo>
                  <a:lnTo>
                    <a:pt x="28644" y="22273"/>
                  </a:lnTo>
                  <a:cubicBezTo>
                    <a:pt x="28592" y="22301"/>
                    <a:pt x="28550" y="22326"/>
                    <a:pt x="28504" y="22352"/>
                  </a:cubicBezTo>
                  <a:cubicBezTo>
                    <a:pt x="28503" y="22392"/>
                    <a:pt x="28500" y="22429"/>
                    <a:pt x="28498" y="22466"/>
                  </a:cubicBezTo>
                  <a:cubicBezTo>
                    <a:pt x="28456" y="22461"/>
                    <a:pt x="28413" y="22457"/>
                    <a:pt x="28363" y="22451"/>
                  </a:cubicBezTo>
                  <a:cubicBezTo>
                    <a:pt x="28353" y="22511"/>
                    <a:pt x="28345" y="22555"/>
                    <a:pt x="28339" y="22594"/>
                  </a:cubicBezTo>
                  <a:cubicBezTo>
                    <a:pt x="28306" y="22608"/>
                    <a:pt x="28279" y="22620"/>
                    <a:pt x="28241" y="22636"/>
                  </a:cubicBezTo>
                  <a:cubicBezTo>
                    <a:pt x="28234" y="22756"/>
                    <a:pt x="28225" y="22873"/>
                    <a:pt x="28217" y="22989"/>
                  </a:cubicBezTo>
                  <a:cubicBezTo>
                    <a:pt x="28198" y="22997"/>
                    <a:pt x="28175" y="23006"/>
                    <a:pt x="28151" y="23014"/>
                  </a:cubicBezTo>
                  <a:cubicBezTo>
                    <a:pt x="28156" y="23044"/>
                    <a:pt x="28157" y="23065"/>
                    <a:pt x="28160" y="23085"/>
                  </a:cubicBezTo>
                  <a:cubicBezTo>
                    <a:pt x="28128" y="23101"/>
                    <a:pt x="28095" y="23117"/>
                    <a:pt x="28060" y="23134"/>
                  </a:cubicBezTo>
                  <a:cubicBezTo>
                    <a:pt x="28045" y="23238"/>
                    <a:pt x="28016" y="23328"/>
                    <a:pt x="27992" y="23429"/>
                  </a:cubicBezTo>
                  <a:cubicBezTo>
                    <a:pt x="27954" y="23443"/>
                    <a:pt x="27916" y="23456"/>
                    <a:pt x="27861" y="23475"/>
                  </a:cubicBezTo>
                  <a:cubicBezTo>
                    <a:pt x="27854" y="23707"/>
                    <a:pt x="27617" y="23822"/>
                    <a:pt x="27521" y="24019"/>
                  </a:cubicBezTo>
                  <a:cubicBezTo>
                    <a:pt x="27523" y="24072"/>
                    <a:pt x="27524" y="24124"/>
                    <a:pt x="27526" y="24156"/>
                  </a:cubicBezTo>
                  <a:cubicBezTo>
                    <a:pt x="27463" y="24203"/>
                    <a:pt x="27408" y="24244"/>
                    <a:pt x="27358" y="24281"/>
                  </a:cubicBezTo>
                  <a:cubicBezTo>
                    <a:pt x="27374" y="24458"/>
                    <a:pt x="27304" y="24578"/>
                    <a:pt x="27214" y="24720"/>
                  </a:cubicBezTo>
                  <a:cubicBezTo>
                    <a:pt x="27148" y="24820"/>
                    <a:pt x="27009" y="24848"/>
                    <a:pt x="26996" y="24937"/>
                  </a:cubicBezTo>
                  <a:cubicBezTo>
                    <a:pt x="26973" y="25089"/>
                    <a:pt x="26840" y="25139"/>
                    <a:pt x="26776" y="25242"/>
                  </a:cubicBezTo>
                  <a:cubicBezTo>
                    <a:pt x="26778" y="25264"/>
                    <a:pt x="26780" y="25286"/>
                    <a:pt x="26780" y="25308"/>
                  </a:cubicBezTo>
                  <a:lnTo>
                    <a:pt x="26752" y="25311"/>
                  </a:lnTo>
                  <a:lnTo>
                    <a:pt x="26762" y="25242"/>
                  </a:lnTo>
                  <a:lnTo>
                    <a:pt x="26776" y="25242"/>
                  </a:lnTo>
                  <a:cubicBezTo>
                    <a:pt x="26748" y="25236"/>
                    <a:pt x="26723" y="25232"/>
                    <a:pt x="26699" y="25226"/>
                  </a:cubicBezTo>
                  <a:cubicBezTo>
                    <a:pt x="26665" y="25302"/>
                    <a:pt x="26636" y="25367"/>
                    <a:pt x="26609" y="25429"/>
                  </a:cubicBezTo>
                  <a:cubicBezTo>
                    <a:pt x="26631" y="25511"/>
                    <a:pt x="26653" y="25591"/>
                    <a:pt x="26684" y="25699"/>
                  </a:cubicBezTo>
                  <a:cubicBezTo>
                    <a:pt x="26614" y="25651"/>
                    <a:pt x="26564" y="25616"/>
                    <a:pt x="26509" y="25579"/>
                  </a:cubicBezTo>
                  <a:cubicBezTo>
                    <a:pt x="26481" y="25616"/>
                    <a:pt x="26462" y="25639"/>
                    <a:pt x="26446" y="25660"/>
                  </a:cubicBezTo>
                  <a:cubicBezTo>
                    <a:pt x="26478" y="25710"/>
                    <a:pt x="26505" y="25752"/>
                    <a:pt x="26536" y="25802"/>
                  </a:cubicBezTo>
                  <a:cubicBezTo>
                    <a:pt x="26483" y="25807"/>
                    <a:pt x="26456" y="25810"/>
                    <a:pt x="26419" y="25813"/>
                  </a:cubicBezTo>
                  <a:cubicBezTo>
                    <a:pt x="26447" y="25870"/>
                    <a:pt x="26471" y="25920"/>
                    <a:pt x="26496" y="25969"/>
                  </a:cubicBezTo>
                  <a:cubicBezTo>
                    <a:pt x="26343" y="25935"/>
                    <a:pt x="26206" y="25904"/>
                    <a:pt x="26080" y="25876"/>
                  </a:cubicBezTo>
                  <a:cubicBezTo>
                    <a:pt x="26033" y="25972"/>
                    <a:pt x="25997" y="26045"/>
                    <a:pt x="25960" y="26119"/>
                  </a:cubicBezTo>
                  <a:cubicBezTo>
                    <a:pt x="25922" y="26089"/>
                    <a:pt x="25900" y="26073"/>
                    <a:pt x="25878" y="26054"/>
                  </a:cubicBezTo>
                  <a:cubicBezTo>
                    <a:pt x="25859" y="26094"/>
                    <a:pt x="25846" y="26123"/>
                    <a:pt x="25832" y="26151"/>
                  </a:cubicBezTo>
                  <a:cubicBezTo>
                    <a:pt x="25774" y="26148"/>
                    <a:pt x="25722" y="26147"/>
                    <a:pt x="25674" y="26145"/>
                  </a:cubicBezTo>
                  <a:cubicBezTo>
                    <a:pt x="25666" y="26175"/>
                    <a:pt x="25660" y="26204"/>
                    <a:pt x="25654" y="26232"/>
                  </a:cubicBezTo>
                  <a:cubicBezTo>
                    <a:pt x="25625" y="26234"/>
                    <a:pt x="25599" y="26235"/>
                    <a:pt x="25574" y="26236"/>
                  </a:cubicBezTo>
                  <a:cubicBezTo>
                    <a:pt x="25565" y="26270"/>
                    <a:pt x="25556" y="26300"/>
                    <a:pt x="25547" y="26337"/>
                  </a:cubicBezTo>
                  <a:cubicBezTo>
                    <a:pt x="25491" y="26353"/>
                    <a:pt x="25435" y="26367"/>
                    <a:pt x="25378" y="26385"/>
                  </a:cubicBezTo>
                  <a:cubicBezTo>
                    <a:pt x="25415" y="26501"/>
                    <a:pt x="25256" y="26445"/>
                    <a:pt x="25244" y="26531"/>
                  </a:cubicBezTo>
                  <a:cubicBezTo>
                    <a:pt x="25237" y="26585"/>
                    <a:pt x="25209" y="26595"/>
                    <a:pt x="25175" y="26595"/>
                  </a:cubicBezTo>
                  <a:cubicBezTo>
                    <a:pt x="25154" y="26595"/>
                    <a:pt x="25132" y="26592"/>
                    <a:pt x="25110" y="26592"/>
                  </a:cubicBezTo>
                  <a:cubicBezTo>
                    <a:pt x="25081" y="26592"/>
                    <a:pt x="25054" y="26598"/>
                    <a:pt x="25037" y="26628"/>
                  </a:cubicBezTo>
                  <a:cubicBezTo>
                    <a:pt x="25001" y="26688"/>
                    <a:pt x="24944" y="26740"/>
                    <a:pt x="24869" y="26828"/>
                  </a:cubicBezTo>
                  <a:cubicBezTo>
                    <a:pt x="24878" y="26750"/>
                    <a:pt x="24881" y="26721"/>
                    <a:pt x="24888" y="26656"/>
                  </a:cubicBezTo>
                  <a:lnTo>
                    <a:pt x="24888" y="26656"/>
                  </a:lnTo>
                  <a:cubicBezTo>
                    <a:pt x="24810" y="26721"/>
                    <a:pt x="24767" y="26757"/>
                    <a:pt x="24713" y="26801"/>
                  </a:cubicBezTo>
                  <a:cubicBezTo>
                    <a:pt x="24763" y="26812"/>
                    <a:pt x="24789" y="26818"/>
                    <a:pt x="24869" y="26834"/>
                  </a:cubicBezTo>
                  <a:cubicBezTo>
                    <a:pt x="24726" y="26897"/>
                    <a:pt x="24629" y="26940"/>
                    <a:pt x="24535" y="26982"/>
                  </a:cubicBezTo>
                  <a:cubicBezTo>
                    <a:pt x="24535" y="27004"/>
                    <a:pt x="24530" y="27025"/>
                    <a:pt x="24527" y="27047"/>
                  </a:cubicBezTo>
                  <a:lnTo>
                    <a:pt x="24500" y="27044"/>
                  </a:lnTo>
                  <a:lnTo>
                    <a:pt x="24523" y="26979"/>
                  </a:lnTo>
                  <a:cubicBezTo>
                    <a:pt x="24527" y="26981"/>
                    <a:pt x="24533" y="26981"/>
                    <a:pt x="24535" y="26981"/>
                  </a:cubicBezTo>
                  <a:cubicBezTo>
                    <a:pt x="24516" y="26957"/>
                    <a:pt x="24500" y="26932"/>
                    <a:pt x="24485" y="26909"/>
                  </a:cubicBezTo>
                  <a:cubicBezTo>
                    <a:pt x="24183" y="27018"/>
                    <a:pt x="24191" y="27025"/>
                    <a:pt x="24117" y="27119"/>
                  </a:cubicBezTo>
                  <a:cubicBezTo>
                    <a:pt x="24094" y="27115"/>
                    <a:pt x="24072" y="27113"/>
                    <a:pt x="24050" y="27113"/>
                  </a:cubicBezTo>
                  <a:cubicBezTo>
                    <a:pt x="23969" y="27113"/>
                    <a:pt x="23892" y="27140"/>
                    <a:pt x="23817" y="27187"/>
                  </a:cubicBezTo>
                  <a:cubicBezTo>
                    <a:pt x="23765" y="27218"/>
                    <a:pt x="23690" y="27218"/>
                    <a:pt x="23649" y="27255"/>
                  </a:cubicBezTo>
                  <a:cubicBezTo>
                    <a:pt x="23561" y="27333"/>
                    <a:pt x="23487" y="27427"/>
                    <a:pt x="23403" y="27516"/>
                  </a:cubicBezTo>
                  <a:cubicBezTo>
                    <a:pt x="23286" y="27522"/>
                    <a:pt x="23167" y="27527"/>
                    <a:pt x="23103" y="27669"/>
                  </a:cubicBezTo>
                  <a:cubicBezTo>
                    <a:pt x="23096" y="27686"/>
                    <a:pt x="23075" y="27708"/>
                    <a:pt x="23061" y="27711"/>
                  </a:cubicBezTo>
                  <a:cubicBezTo>
                    <a:pt x="22909" y="27740"/>
                    <a:pt x="22815" y="27834"/>
                    <a:pt x="22709" y="27928"/>
                  </a:cubicBezTo>
                  <a:cubicBezTo>
                    <a:pt x="22656" y="27973"/>
                    <a:pt x="22559" y="27971"/>
                    <a:pt x="22440" y="28001"/>
                  </a:cubicBezTo>
                  <a:cubicBezTo>
                    <a:pt x="22399" y="28031"/>
                    <a:pt x="22385" y="28142"/>
                    <a:pt x="22250" y="28164"/>
                  </a:cubicBezTo>
                  <a:cubicBezTo>
                    <a:pt x="22169" y="28179"/>
                    <a:pt x="22096" y="28289"/>
                    <a:pt x="22019" y="28355"/>
                  </a:cubicBezTo>
                  <a:cubicBezTo>
                    <a:pt x="21995" y="28346"/>
                    <a:pt x="21976" y="28340"/>
                    <a:pt x="21969" y="28337"/>
                  </a:cubicBezTo>
                  <a:cubicBezTo>
                    <a:pt x="21890" y="28418"/>
                    <a:pt x="21817" y="28507"/>
                    <a:pt x="21735" y="28579"/>
                  </a:cubicBezTo>
                  <a:cubicBezTo>
                    <a:pt x="21763" y="28590"/>
                    <a:pt x="21790" y="28602"/>
                    <a:pt x="21822" y="28617"/>
                  </a:cubicBezTo>
                  <a:cubicBezTo>
                    <a:pt x="21785" y="28663"/>
                    <a:pt x="21748" y="28708"/>
                    <a:pt x="21707" y="28761"/>
                  </a:cubicBezTo>
                  <a:cubicBezTo>
                    <a:pt x="21659" y="28718"/>
                    <a:pt x="21625" y="28689"/>
                    <a:pt x="21576" y="28645"/>
                  </a:cubicBezTo>
                  <a:cubicBezTo>
                    <a:pt x="21514" y="28743"/>
                    <a:pt x="21425" y="28783"/>
                    <a:pt x="21324" y="28783"/>
                  </a:cubicBezTo>
                  <a:cubicBezTo>
                    <a:pt x="21285" y="28783"/>
                    <a:pt x="21245" y="28778"/>
                    <a:pt x="21204" y="28767"/>
                  </a:cubicBezTo>
                  <a:cubicBezTo>
                    <a:pt x="21198" y="28824"/>
                    <a:pt x="21195" y="28861"/>
                    <a:pt x="21192" y="28896"/>
                  </a:cubicBezTo>
                  <a:cubicBezTo>
                    <a:pt x="21158" y="28952"/>
                    <a:pt x="21024" y="28908"/>
                    <a:pt x="21072" y="29019"/>
                  </a:cubicBezTo>
                  <a:cubicBezTo>
                    <a:pt x="21110" y="29036"/>
                    <a:pt x="21119" y="29052"/>
                    <a:pt x="21132" y="29079"/>
                  </a:cubicBezTo>
                  <a:cubicBezTo>
                    <a:pt x="21063" y="29126"/>
                    <a:pt x="20991" y="29175"/>
                    <a:pt x="20913" y="29228"/>
                  </a:cubicBezTo>
                  <a:cubicBezTo>
                    <a:pt x="20889" y="29217"/>
                    <a:pt x="20851" y="29201"/>
                    <a:pt x="20807" y="29182"/>
                  </a:cubicBezTo>
                  <a:cubicBezTo>
                    <a:pt x="20902" y="29129"/>
                    <a:pt x="20992" y="29077"/>
                    <a:pt x="21072" y="29019"/>
                  </a:cubicBezTo>
                  <a:lnTo>
                    <a:pt x="21072" y="29019"/>
                  </a:lnTo>
                  <a:cubicBezTo>
                    <a:pt x="21033" y="29035"/>
                    <a:pt x="21000" y="29042"/>
                    <a:pt x="20971" y="29042"/>
                  </a:cubicBezTo>
                  <a:cubicBezTo>
                    <a:pt x="20865" y="29042"/>
                    <a:pt x="20809" y="28957"/>
                    <a:pt x="20755" y="28957"/>
                  </a:cubicBezTo>
                  <a:cubicBezTo>
                    <a:pt x="20754" y="28957"/>
                    <a:pt x="20754" y="28957"/>
                    <a:pt x="20754" y="28957"/>
                  </a:cubicBezTo>
                  <a:cubicBezTo>
                    <a:pt x="20643" y="29005"/>
                    <a:pt x="20539" y="29064"/>
                    <a:pt x="20436" y="29114"/>
                  </a:cubicBezTo>
                  <a:cubicBezTo>
                    <a:pt x="20332" y="29163"/>
                    <a:pt x="20229" y="29210"/>
                    <a:pt x="20127" y="29255"/>
                  </a:cubicBezTo>
                  <a:cubicBezTo>
                    <a:pt x="19925" y="29353"/>
                    <a:pt x="19730" y="29450"/>
                    <a:pt x="19522" y="29531"/>
                  </a:cubicBezTo>
                  <a:cubicBezTo>
                    <a:pt x="19515" y="29551"/>
                    <a:pt x="19502" y="29570"/>
                    <a:pt x="19490" y="29589"/>
                  </a:cubicBezTo>
                  <a:lnTo>
                    <a:pt x="19466" y="29576"/>
                  </a:lnTo>
                  <a:lnTo>
                    <a:pt x="19512" y="29525"/>
                  </a:lnTo>
                  <a:cubicBezTo>
                    <a:pt x="19516" y="29528"/>
                    <a:pt x="19522" y="29531"/>
                    <a:pt x="19522" y="29531"/>
                  </a:cubicBezTo>
                  <a:cubicBezTo>
                    <a:pt x="19512" y="29494"/>
                    <a:pt x="19506" y="29460"/>
                    <a:pt x="19497" y="29413"/>
                  </a:cubicBezTo>
                  <a:cubicBezTo>
                    <a:pt x="19449" y="29453"/>
                    <a:pt x="19433" y="29464"/>
                    <a:pt x="19425" y="29470"/>
                  </a:cubicBezTo>
                  <a:cubicBezTo>
                    <a:pt x="19247" y="29489"/>
                    <a:pt x="19106" y="29511"/>
                    <a:pt x="18952" y="29511"/>
                  </a:cubicBezTo>
                  <a:cubicBezTo>
                    <a:pt x="18938" y="29511"/>
                    <a:pt x="18924" y="29510"/>
                    <a:pt x="18910" y="29510"/>
                  </a:cubicBezTo>
                  <a:cubicBezTo>
                    <a:pt x="18878" y="29484"/>
                    <a:pt x="18838" y="29453"/>
                    <a:pt x="18779" y="29407"/>
                  </a:cubicBezTo>
                  <a:cubicBezTo>
                    <a:pt x="18719" y="29441"/>
                    <a:pt x="18663" y="29481"/>
                    <a:pt x="18598" y="29504"/>
                  </a:cubicBezTo>
                  <a:cubicBezTo>
                    <a:pt x="18515" y="29534"/>
                    <a:pt x="18435" y="29603"/>
                    <a:pt x="18343" y="29603"/>
                  </a:cubicBezTo>
                  <a:cubicBezTo>
                    <a:pt x="18306" y="29603"/>
                    <a:pt x="18267" y="29591"/>
                    <a:pt x="18225" y="29561"/>
                  </a:cubicBezTo>
                  <a:cubicBezTo>
                    <a:pt x="18217" y="29556"/>
                    <a:pt x="18206" y="29554"/>
                    <a:pt x="18193" y="29554"/>
                  </a:cubicBezTo>
                  <a:cubicBezTo>
                    <a:pt x="18165" y="29554"/>
                    <a:pt x="18129" y="29563"/>
                    <a:pt x="18100" y="29564"/>
                  </a:cubicBezTo>
                  <a:cubicBezTo>
                    <a:pt x="18097" y="29564"/>
                    <a:pt x="18094" y="29564"/>
                    <a:pt x="18091" y="29564"/>
                  </a:cubicBezTo>
                  <a:cubicBezTo>
                    <a:pt x="17879" y="29564"/>
                    <a:pt x="17699" y="29674"/>
                    <a:pt x="17513" y="29742"/>
                  </a:cubicBezTo>
                  <a:cubicBezTo>
                    <a:pt x="17482" y="29719"/>
                    <a:pt x="17457" y="29701"/>
                    <a:pt x="17449" y="29695"/>
                  </a:cubicBezTo>
                  <a:cubicBezTo>
                    <a:pt x="17363" y="29719"/>
                    <a:pt x="17286" y="29741"/>
                    <a:pt x="17211" y="29763"/>
                  </a:cubicBezTo>
                  <a:cubicBezTo>
                    <a:pt x="17201" y="29795"/>
                    <a:pt x="17192" y="29828"/>
                    <a:pt x="17189" y="29840"/>
                  </a:cubicBezTo>
                  <a:cubicBezTo>
                    <a:pt x="17020" y="29865"/>
                    <a:pt x="16880" y="29887"/>
                    <a:pt x="16723" y="29910"/>
                  </a:cubicBezTo>
                  <a:cubicBezTo>
                    <a:pt x="16761" y="29873"/>
                    <a:pt x="16781" y="29853"/>
                    <a:pt x="16815" y="29819"/>
                  </a:cubicBezTo>
                  <a:cubicBezTo>
                    <a:pt x="16767" y="29815"/>
                    <a:pt x="16730" y="29810"/>
                    <a:pt x="16693" y="29807"/>
                  </a:cubicBezTo>
                  <a:cubicBezTo>
                    <a:pt x="16674" y="29870"/>
                    <a:pt x="16658" y="29920"/>
                    <a:pt x="16627" y="30021"/>
                  </a:cubicBezTo>
                  <a:cubicBezTo>
                    <a:pt x="16606" y="29913"/>
                    <a:pt x="16596" y="29860"/>
                    <a:pt x="16586" y="29804"/>
                  </a:cubicBezTo>
                  <a:cubicBezTo>
                    <a:pt x="16543" y="29810"/>
                    <a:pt x="16512" y="29816"/>
                    <a:pt x="16478" y="29822"/>
                  </a:cubicBezTo>
                  <a:cubicBezTo>
                    <a:pt x="16497" y="29854"/>
                    <a:pt x="16512" y="29881"/>
                    <a:pt x="16531" y="29912"/>
                  </a:cubicBezTo>
                  <a:cubicBezTo>
                    <a:pt x="16461" y="29913"/>
                    <a:pt x="16402" y="29913"/>
                    <a:pt x="16342" y="29915"/>
                  </a:cubicBezTo>
                  <a:cubicBezTo>
                    <a:pt x="16339" y="29857"/>
                    <a:pt x="16337" y="29812"/>
                    <a:pt x="16333" y="29723"/>
                  </a:cubicBezTo>
                  <a:cubicBezTo>
                    <a:pt x="16234" y="29826"/>
                    <a:pt x="16164" y="29906"/>
                    <a:pt x="16090" y="29973"/>
                  </a:cubicBezTo>
                  <a:cubicBezTo>
                    <a:pt x="16056" y="29943"/>
                    <a:pt x="16012" y="29900"/>
                    <a:pt x="15981" y="29872"/>
                  </a:cubicBezTo>
                  <a:cubicBezTo>
                    <a:pt x="15849" y="29860"/>
                    <a:pt x="15730" y="29850"/>
                    <a:pt x="15618" y="29840"/>
                  </a:cubicBezTo>
                  <a:cubicBezTo>
                    <a:pt x="15600" y="29882"/>
                    <a:pt x="15587" y="29913"/>
                    <a:pt x="15565" y="29969"/>
                  </a:cubicBezTo>
                  <a:cubicBezTo>
                    <a:pt x="15474" y="29898"/>
                    <a:pt x="15404" y="29845"/>
                    <a:pt x="15341" y="29795"/>
                  </a:cubicBezTo>
                  <a:cubicBezTo>
                    <a:pt x="15291" y="29819"/>
                    <a:pt x="15259" y="29834"/>
                    <a:pt x="15229" y="29847"/>
                  </a:cubicBezTo>
                  <a:cubicBezTo>
                    <a:pt x="15207" y="29823"/>
                    <a:pt x="15193" y="29809"/>
                    <a:pt x="15193" y="29809"/>
                  </a:cubicBezTo>
                  <a:cubicBezTo>
                    <a:pt x="15123" y="29819"/>
                    <a:pt x="15063" y="29826"/>
                    <a:pt x="15007" y="29837"/>
                  </a:cubicBezTo>
                  <a:cubicBezTo>
                    <a:pt x="14992" y="29854"/>
                    <a:pt x="14975" y="29869"/>
                    <a:pt x="14957" y="29882"/>
                  </a:cubicBezTo>
                  <a:lnTo>
                    <a:pt x="14939" y="29863"/>
                  </a:lnTo>
                  <a:lnTo>
                    <a:pt x="14998" y="29828"/>
                  </a:lnTo>
                  <a:cubicBezTo>
                    <a:pt x="15003" y="29832"/>
                    <a:pt x="15006" y="29835"/>
                    <a:pt x="15007" y="29837"/>
                  </a:cubicBezTo>
                  <a:cubicBezTo>
                    <a:pt x="14979" y="29794"/>
                    <a:pt x="14954" y="29754"/>
                    <a:pt x="14934" y="29720"/>
                  </a:cubicBezTo>
                  <a:cubicBezTo>
                    <a:pt x="14806" y="29706"/>
                    <a:pt x="14688" y="29706"/>
                    <a:pt x="14576" y="29684"/>
                  </a:cubicBezTo>
                  <a:cubicBezTo>
                    <a:pt x="14551" y="29719"/>
                    <a:pt x="14530" y="29748"/>
                    <a:pt x="14510" y="29778"/>
                  </a:cubicBezTo>
                  <a:cubicBezTo>
                    <a:pt x="14503" y="29770"/>
                    <a:pt x="14497" y="29765"/>
                    <a:pt x="14486" y="29754"/>
                  </a:cubicBezTo>
                  <a:cubicBezTo>
                    <a:pt x="14488" y="29712"/>
                    <a:pt x="14489" y="29666"/>
                    <a:pt x="14491" y="29609"/>
                  </a:cubicBezTo>
                  <a:cubicBezTo>
                    <a:pt x="14327" y="29545"/>
                    <a:pt x="14123" y="29582"/>
                    <a:pt x="13995" y="29447"/>
                  </a:cubicBezTo>
                  <a:cubicBezTo>
                    <a:pt x="13949" y="29457"/>
                    <a:pt x="13903" y="29477"/>
                    <a:pt x="13864" y="29477"/>
                  </a:cubicBezTo>
                  <a:cubicBezTo>
                    <a:pt x="13857" y="29477"/>
                    <a:pt x="13850" y="29476"/>
                    <a:pt x="13843" y="29475"/>
                  </a:cubicBezTo>
                  <a:cubicBezTo>
                    <a:pt x="13777" y="29458"/>
                    <a:pt x="13721" y="29401"/>
                    <a:pt x="13655" y="29389"/>
                  </a:cubicBezTo>
                  <a:cubicBezTo>
                    <a:pt x="13640" y="29386"/>
                    <a:pt x="13624" y="29385"/>
                    <a:pt x="13608" y="29385"/>
                  </a:cubicBezTo>
                  <a:cubicBezTo>
                    <a:pt x="13555" y="29385"/>
                    <a:pt x="13499" y="29398"/>
                    <a:pt x="13445" y="29404"/>
                  </a:cubicBezTo>
                  <a:lnTo>
                    <a:pt x="13337" y="29311"/>
                  </a:lnTo>
                  <a:cubicBezTo>
                    <a:pt x="13270" y="29370"/>
                    <a:pt x="13212" y="29423"/>
                    <a:pt x="13155" y="29469"/>
                  </a:cubicBezTo>
                  <a:cubicBezTo>
                    <a:pt x="13124" y="29420"/>
                    <a:pt x="13100" y="29386"/>
                    <a:pt x="13075" y="29348"/>
                  </a:cubicBezTo>
                  <a:cubicBezTo>
                    <a:pt x="13124" y="29339"/>
                    <a:pt x="13168" y="29344"/>
                    <a:pt x="13275" y="29320"/>
                  </a:cubicBezTo>
                  <a:cubicBezTo>
                    <a:pt x="13106" y="29276"/>
                    <a:pt x="12979" y="29208"/>
                    <a:pt x="12866" y="29208"/>
                  </a:cubicBezTo>
                  <a:cubicBezTo>
                    <a:pt x="12837" y="29208"/>
                    <a:pt x="12809" y="29213"/>
                    <a:pt x="12781" y="29223"/>
                  </a:cubicBezTo>
                  <a:cubicBezTo>
                    <a:pt x="12705" y="29180"/>
                    <a:pt x="12644" y="29122"/>
                    <a:pt x="12606" y="29122"/>
                  </a:cubicBezTo>
                  <a:cubicBezTo>
                    <a:pt x="12604" y="29122"/>
                    <a:pt x="12601" y="29122"/>
                    <a:pt x="12599" y="29123"/>
                  </a:cubicBezTo>
                  <a:cubicBezTo>
                    <a:pt x="12569" y="29131"/>
                    <a:pt x="12540" y="29134"/>
                    <a:pt x="12512" y="29134"/>
                  </a:cubicBezTo>
                  <a:cubicBezTo>
                    <a:pt x="12394" y="29134"/>
                    <a:pt x="12292" y="29077"/>
                    <a:pt x="12216" y="29063"/>
                  </a:cubicBezTo>
                  <a:cubicBezTo>
                    <a:pt x="12085" y="29070"/>
                    <a:pt x="11962" y="29094"/>
                    <a:pt x="11847" y="29094"/>
                  </a:cubicBezTo>
                  <a:cubicBezTo>
                    <a:pt x="11843" y="29094"/>
                    <a:pt x="11840" y="29094"/>
                    <a:pt x="11837" y="29094"/>
                  </a:cubicBezTo>
                  <a:cubicBezTo>
                    <a:pt x="11719" y="29092"/>
                    <a:pt x="11614" y="29049"/>
                    <a:pt x="11519" y="28947"/>
                  </a:cubicBezTo>
                  <a:cubicBezTo>
                    <a:pt x="11460" y="28966"/>
                    <a:pt x="11403" y="28983"/>
                    <a:pt x="11363" y="28997"/>
                  </a:cubicBezTo>
                  <a:cubicBezTo>
                    <a:pt x="11300" y="28972"/>
                    <a:pt x="11253" y="28951"/>
                    <a:pt x="11214" y="28936"/>
                  </a:cubicBezTo>
                  <a:cubicBezTo>
                    <a:pt x="11214" y="28888"/>
                    <a:pt x="11214" y="28854"/>
                    <a:pt x="11214" y="28829"/>
                  </a:cubicBezTo>
                  <a:cubicBezTo>
                    <a:pt x="11088" y="28805"/>
                    <a:pt x="10976" y="28785"/>
                    <a:pt x="10848" y="28761"/>
                  </a:cubicBezTo>
                  <a:cubicBezTo>
                    <a:pt x="10817" y="28771"/>
                    <a:pt x="10767" y="28788"/>
                    <a:pt x="10696" y="28811"/>
                  </a:cubicBezTo>
                  <a:cubicBezTo>
                    <a:pt x="10639" y="28773"/>
                    <a:pt x="10570" y="28727"/>
                    <a:pt x="10502" y="28683"/>
                  </a:cubicBezTo>
                  <a:cubicBezTo>
                    <a:pt x="10459" y="28657"/>
                    <a:pt x="10406" y="28602"/>
                    <a:pt x="10374" y="28602"/>
                  </a:cubicBezTo>
                  <a:cubicBezTo>
                    <a:pt x="10374" y="28602"/>
                    <a:pt x="10373" y="28602"/>
                    <a:pt x="10373" y="28602"/>
                  </a:cubicBezTo>
                  <a:cubicBezTo>
                    <a:pt x="10360" y="28604"/>
                    <a:pt x="10347" y="28604"/>
                    <a:pt x="10334" y="28604"/>
                  </a:cubicBezTo>
                  <a:cubicBezTo>
                    <a:pt x="10167" y="28604"/>
                    <a:pt x="10046" y="28474"/>
                    <a:pt x="9902" y="28411"/>
                  </a:cubicBezTo>
                  <a:cubicBezTo>
                    <a:pt x="9850" y="28389"/>
                    <a:pt x="9831" y="28327"/>
                    <a:pt x="9743" y="28324"/>
                  </a:cubicBezTo>
                  <a:cubicBezTo>
                    <a:pt x="9684" y="28321"/>
                    <a:pt x="9619" y="28227"/>
                    <a:pt x="9543" y="28162"/>
                  </a:cubicBezTo>
                  <a:cubicBezTo>
                    <a:pt x="9484" y="28189"/>
                    <a:pt x="9416" y="28220"/>
                    <a:pt x="9350" y="28251"/>
                  </a:cubicBezTo>
                  <a:cubicBezTo>
                    <a:pt x="9341" y="28184"/>
                    <a:pt x="9333" y="28114"/>
                    <a:pt x="9325" y="28045"/>
                  </a:cubicBezTo>
                  <a:cubicBezTo>
                    <a:pt x="9281" y="28051"/>
                    <a:pt x="9253" y="28053"/>
                    <a:pt x="9231" y="28056"/>
                  </a:cubicBezTo>
                  <a:cubicBezTo>
                    <a:pt x="9213" y="28023"/>
                    <a:pt x="9202" y="27996"/>
                    <a:pt x="9181" y="27955"/>
                  </a:cubicBezTo>
                  <a:cubicBezTo>
                    <a:pt x="9154" y="27964"/>
                    <a:pt x="9131" y="27968"/>
                    <a:pt x="9109" y="27968"/>
                  </a:cubicBezTo>
                  <a:cubicBezTo>
                    <a:pt x="8942" y="27968"/>
                    <a:pt x="8914" y="27729"/>
                    <a:pt x="8744" y="27696"/>
                  </a:cubicBezTo>
                  <a:cubicBezTo>
                    <a:pt x="8701" y="27700"/>
                    <a:pt x="8641" y="27708"/>
                    <a:pt x="8575" y="27715"/>
                  </a:cubicBezTo>
                  <a:cubicBezTo>
                    <a:pt x="8572" y="27662"/>
                    <a:pt x="8569" y="27614"/>
                    <a:pt x="8565" y="27566"/>
                  </a:cubicBezTo>
                  <a:cubicBezTo>
                    <a:pt x="8523" y="27524"/>
                    <a:pt x="8484" y="27483"/>
                    <a:pt x="8437" y="27434"/>
                  </a:cubicBezTo>
                  <a:cubicBezTo>
                    <a:pt x="8416" y="27433"/>
                    <a:pt x="8376" y="27431"/>
                    <a:pt x="8342" y="27430"/>
                  </a:cubicBezTo>
                  <a:cubicBezTo>
                    <a:pt x="8317" y="27384"/>
                    <a:pt x="8301" y="27353"/>
                    <a:pt x="8284" y="27322"/>
                  </a:cubicBezTo>
                  <a:cubicBezTo>
                    <a:pt x="8228" y="27330"/>
                    <a:pt x="8176" y="27336"/>
                    <a:pt x="8122" y="27341"/>
                  </a:cubicBezTo>
                  <a:cubicBezTo>
                    <a:pt x="8106" y="27285"/>
                    <a:pt x="8089" y="27230"/>
                    <a:pt x="8070" y="27160"/>
                  </a:cubicBezTo>
                  <a:cubicBezTo>
                    <a:pt x="8011" y="27140"/>
                    <a:pt x="7951" y="27107"/>
                    <a:pt x="7889" y="27080"/>
                  </a:cubicBezTo>
                  <a:cubicBezTo>
                    <a:pt x="7858" y="27021"/>
                    <a:pt x="7825" y="26953"/>
                    <a:pt x="7794" y="26894"/>
                  </a:cubicBezTo>
                  <a:cubicBezTo>
                    <a:pt x="7673" y="26888"/>
                    <a:pt x="7611" y="26831"/>
                    <a:pt x="7599" y="26718"/>
                  </a:cubicBezTo>
                  <a:cubicBezTo>
                    <a:pt x="7583" y="26725"/>
                    <a:pt x="7567" y="26728"/>
                    <a:pt x="7553" y="26728"/>
                  </a:cubicBezTo>
                  <a:cubicBezTo>
                    <a:pt x="7482" y="26728"/>
                    <a:pt x="7442" y="26647"/>
                    <a:pt x="7380" y="26625"/>
                  </a:cubicBezTo>
                  <a:cubicBezTo>
                    <a:pt x="7303" y="26599"/>
                    <a:pt x="7336" y="26479"/>
                    <a:pt x="7242" y="26479"/>
                  </a:cubicBezTo>
                  <a:cubicBezTo>
                    <a:pt x="7236" y="26479"/>
                    <a:pt x="7230" y="26480"/>
                    <a:pt x="7223" y="26481"/>
                  </a:cubicBezTo>
                  <a:cubicBezTo>
                    <a:pt x="7218" y="26481"/>
                    <a:pt x="7214" y="26482"/>
                    <a:pt x="7210" y="26482"/>
                  </a:cubicBezTo>
                  <a:cubicBezTo>
                    <a:pt x="7132" y="26482"/>
                    <a:pt x="7191" y="26362"/>
                    <a:pt x="7090" y="26351"/>
                  </a:cubicBezTo>
                  <a:cubicBezTo>
                    <a:pt x="7021" y="26344"/>
                    <a:pt x="6952" y="26263"/>
                    <a:pt x="6886" y="26213"/>
                  </a:cubicBezTo>
                  <a:cubicBezTo>
                    <a:pt x="6795" y="26151"/>
                    <a:pt x="6699" y="26098"/>
                    <a:pt x="6605" y="26041"/>
                  </a:cubicBezTo>
                  <a:cubicBezTo>
                    <a:pt x="6576" y="26066"/>
                    <a:pt x="6549" y="26083"/>
                    <a:pt x="6525" y="26083"/>
                  </a:cubicBezTo>
                  <a:cubicBezTo>
                    <a:pt x="6497" y="26083"/>
                    <a:pt x="6474" y="26060"/>
                    <a:pt x="6456" y="26001"/>
                  </a:cubicBezTo>
                  <a:cubicBezTo>
                    <a:pt x="6502" y="25991"/>
                    <a:pt x="6545" y="25981"/>
                    <a:pt x="6590" y="25970"/>
                  </a:cubicBezTo>
                  <a:cubicBezTo>
                    <a:pt x="6527" y="25842"/>
                    <a:pt x="6470" y="25727"/>
                    <a:pt x="6408" y="25604"/>
                  </a:cubicBezTo>
                  <a:cubicBezTo>
                    <a:pt x="6400" y="25604"/>
                    <a:pt x="6371" y="25601"/>
                    <a:pt x="6343" y="25598"/>
                  </a:cubicBezTo>
                  <a:lnTo>
                    <a:pt x="6334" y="25514"/>
                  </a:lnTo>
                  <a:cubicBezTo>
                    <a:pt x="6309" y="25513"/>
                    <a:pt x="6289" y="25511"/>
                    <a:pt x="6268" y="25510"/>
                  </a:cubicBezTo>
                  <a:cubicBezTo>
                    <a:pt x="6247" y="25466"/>
                    <a:pt x="6224" y="25418"/>
                    <a:pt x="6200" y="25370"/>
                  </a:cubicBezTo>
                  <a:cubicBezTo>
                    <a:pt x="6147" y="25391"/>
                    <a:pt x="6114" y="25404"/>
                    <a:pt x="6078" y="25417"/>
                  </a:cubicBezTo>
                  <a:cubicBezTo>
                    <a:pt x="6064" y="25370"/>
                    <a:pt x="6049" y="25326"/>
                    <a:pt x="6037" y="25286"/>
                  </a:cubicBezTo>
                  <a:cubicBezTo>
                    <a:pt x="5988" y="25282"/>
                    <a:pt x="5962" y="25274"/>
                    <a:pt x="5934" y="25270"/>
                  </a:cubicBezTo>
                  <a:cubicBezTo>
                    <a:pt x="5933" y="25240"/>
                    <a:pt x="5931" y="25211"/>
                    <a:pt x="5930" y="25195"/>
                  </a:cubicBezTo>
                  <a:cubicBezTo>
                    <a:pt x="5844" y="25154"/>
                    <a:pt x="5765" y="25117"/>
                    <a:pt x="5690" y="25082"/>
                  </a:cubicBezTo>
                  <a:cubicBezTo>
                    <a:pt x="5678" y="25024"/>
                    <a:pt x="5669" y="24976"/>
                    <a:pt x="5660" y="24932"/>
                  </a:cubicBezTo>
                  <a:cubicBezTo>
                    <a:pt x="5582" y="24915"/>
                    <a:pt x="5522" y="24902"/>
                    <a:pt x="5451" y="24887"/>
                  </a:cubicBezTo>
                  <a:cubicBezTo>
                    <a:pt x="5482" y="24842"/>
                    <a:pt x="5499" y="24820"/>
                    <a:pt x="5519" y="24789"/>
                  </a:cubicBezTo>
                  <a:cubicBezTo>
                    <a:pt x="5482" y="24774"/>
                    <a:pt x="5450" y="24762"/>
                    <a:pt x="5443" y="24761"/>
                  </a:cubicBezTo>
                  <a:cubicBezTo>
                    <a:pt x="5376" y="24656"/>
                    <a:pt x="5338" y="24528"/>
                    <a:pt x="5266" y="24498"/>
                  </a:cubicBezTo>
                  <a:cubicBezTo>
                    <a:pt x="5148" y="24445"/>
                    <a:pt x="5098" y="24318"/>
                    <a:pt x="5012" y="24277"/>
                  </a:cubicBezTo>
                  <a:cubicBezTo>
                    <a:pt x="4894" y="24221"/>
                    <a:pt x="4829" y="24124"/>
                    <a:pt x="4786" y="24027"/>
                  </a:cubicBezTo>
                  <a:cubicBezTo>
                    <a:pt x="4756" y="23955"/>
                    <a:pt x="4632" y="24005"/>
                    <a:pt x="4656" y="23885"/>
                  </a:cubicBezTo>
                  <a:cubicBezTo>
                    <a:pt x="4658" y="23868"/>
                    <a:pt x="4557" y="23815"/>
                    <a:pt x="4503" y="23777"/>
                  </a:cubicBezTo>
                  <a:cubicBezTo>
                    <a:pt x="4498" y="23810"/>
                    <a:pt x="4492" y="23838"/>
                    <a:pt x="4488" y="23866"/>
                  </a:cubicBezTo>
                  <a:cubicBezTo>
                    <a:pt x="4423" y="23815"/>
                    <a:pt x="4361" y="23763"/>
                    <a:pt x="4291" y="23706"/>
                  </a:cubicBezTo>
                  <a:cubicBezTo>
                    <a:pt x="4291" y="23696"/>
                    <a:pt x="4294" y="23666"/>
                    <a:pt x="4297" y="23634"/>
                  </a:cubicBezTo>
                  <a:cubicBezTo>
                    <a:pt x="4233" y="23588"/>
                    <a:pt x="4189" y="23491"/>
                    <a:pt x="4139" y="23472"/>
                  </a:cubicBezTo>
                  <a:cubicBezTo>
                    <a:pt x="4008" y="23424"/>
                    <a:pt x="4091" y="23331"/>
                    <a:pt x="4048" y="23260"/>
                  </a:cubicBezTo>
                  <a:cubicBezTo>
                    <a:pt x="4010" y="23195"/>
                    <a:pt x="4024" y="23097"/>
                    <a:pt x="4017" y="23013"/>
                  </a:cubicBezTo>
                  <a:lnTo>
                    <a:pt x="4017" y="23013"/>
                  </a:lnTo>
                  <a:cubicBezTo>
                    <a:pt x="3983" y="23023"/>
                    <a:pt x="3957" y="23031"/>
                    <a:pt x="3933" y="23037"/>
                  </a:cubicBezTo>
                  <a:cubicBezTo>
                    <a:pt x="3916" y="22998"/>
                    <a:pt x="3908" y="22944"/>
                    <a:pt x="3883" y="22931"/>
                  </a:cubicBezTo>
                  <a:cubicBezTo>
                    <a:pt x="3827" y="22898"/>
                    <a:pt x="3818" y="22864"/>
                    <a:pt x="3820" y="22804"/>
                  </a:cubicBezTo>
                  <a:cubicBezTo>
                    <a:pt x="3820" y="22759"/>
                    <a:pt x="3795" y="22704"/>
                    <a:pt x="3768" y="22661"/>
                  </a:cubicBezTo>
                  <a:cubicBezTo>
                    <a:pt x="3742" y="22622"/>
                    <a:pt x="3698" y="22592"/>
                    <a:pt x="3660" y="22557"/>
                  </a:cubicBezTo>
                  <a:cubicBezTo>
                    <a:pt x="3658" y="22529"/>
                    <a:pt x="3655" y="22491"/>
                    <a:pt x="3654" y="22451"/>
                  </a:cubicBezTo>
                  <a:cubicBezTo>
                    <a:pt x="3651" y="22420"/>
                    <a:pt x="3651" y="22387"/>
                    <a:pt x="3651" y="22387"/>
                  </a:cubicBezTo>
                  <a:cubicBezTo>
                    <a:pt x="3651" y="22387"/>
                    <a:pt x="3651" y="22388"/>
                    <a:pt x="3651" y="22391"/>
                  </a:cubicBezTo>
                  <a:cubicBezTo>
                    <a:pt x="3589" y="22298"/>
                    <a:pt x="3511" y="22222"/>
                    <a:pt x="3523" y="22188"/>
                  </a:cubicBezTo>
                  <a:cubicBezTo>
                    <a:pt x="3558" y="22086"/>
                    <a:pt x="3448" y="22108"/>
                    <a:pt x="3434" y="22061"/>
                  </a:cubicBezTo>
                  <a:cubicBezTo>
                    <a:pt x="3418" y="21992"/>
                    <a:pt x="3409" y="21921"/>
                    <a:pt x="3405" y="21895"/>
                  </a:cubicBezTo>
                  <a:cubicBezTo>
                    <a:pt x="3323" y="21760"/>
                    <a:pt x="3259" y="21655"/>
                    <a:pt x="3174" y="21514"/>
                  </a:cubicBezTo>
                  <a:cubicBezTo>
                    <a:pt x="3202" y="21473"/>
                    <a:pt x="3237" y="21424"/>
                    <a:pt x="3270" y="21378"/>
                  </a:cubicBezTo>
                  <a:cubicBezTo>
                    <a:pt x="3201" y="21281"/>
                    <a:pt x="3139" y="21200"/>
                    <a:pt x="3083" y="21117"/>
                  </a:cubicBezTo>
                  <a:cubicBezTo>
                    <a:pt x="3021" y="21022"/>
                    <a:pt x="2965" y="20925"/>
                    <a:pt x="2899" y="20819"/>
                  </a:cubicBezTo>
                  <a:cubicBezTo>
                    <a:pt x="2928" y="20668"/>
                    <a:pt x="2867" y="20538"/>
                    <a:pt x="2753" y="20424"/>
                  </a:cubicBezTo>
                  <a:cubicBezTo>
                    <a:pt x="2758" y="20375"/>
                    <a:pt x="2778" y="20319"/>
                    <a:pt x="2762" y="20278"/>
                  </a:cubicBezTo>
                  <a:cubicBezTo>
                    <a:pt x="2737" y="20206"/>
                    <a:pt x="2646" y="20124"/>
                    <a:pt x="2659" y="20078"/>
                  </a:cubicBezTo>
                  <a:cubicBezTo>
                    <a:pt x="2687" y="19982"/>
                    <a:pt x="2638" y="19915"/>
                    <a:pt x="2621" y="19835"/>
                  </a:cubicBezTo>
                  <a:cubicBezTo>
                    <a:pt x="2613" y="19807"/>
                    <a:pt x="2600" y="19770"/>
                    <a:pt x="2580" y="19754"/>
                  </a:cubicBezTo>
                  <a:cubicBezTo>
                    <a:pt x="2480" y="19673"/>
                    <a:pt x="2428" y="19562"/>
                    <a:pt x="2381" y="19447"/>
                  </a:cubicBezTo>
                  <a:cubicBezTo>
                    <a:pt x="2344" y="19331"/>
                    <a:pt x="2315" y="19210"/>
                    <a:pt x="2241" y="19113"/>
                  </a:cubicBezTo>
                  <a:cubicBezTo>
                    <a:pt x="2265" y="18991"/>
                    <a:pt x="2119" y="18914"/>
                    <a:pt x="2160" y="18789"/>
                  </a:cubicBezTo>
                  <a:cubicBezTo>
                    <a:pt x="1962" y="18641"/>
                    <a:pt x="1960" y="18639"/>
                    <a:pt x="1976" y="18613"/>
                  </a:cubicBezTo>
                  <a:lnTo>
                    <a:pt x="2047" y="18574"/>
                  </a:lnTo>
                  <a:cubicBezTo>
                    <a:pt x="1957" y="18414"/>
                    <a:pt x="1925" y="18229"/>
                    <a:pt x="1896" y="18048"/>
                  </a:cubicBezTo>
                  <a:cubicBezTo>
                    <a:pt x="1876" y="17865"/>
                    <a:pt x="1847" y="17689"/>
                    <a:pt x="1731" y="17542"/>
                  </a:cubicBezTo>
                  <a:cubicBezTo>
                    <a:pt x="1759" y="17459"/>
                    <a:pt x="1781" y="17393"/>
                    <a:pt x="1798" y="17340"/>
                  </a:cubicBezTo>
                  <a:cubicBezTo>
                    <a:pt x="1729" y="17243"/>
                    <a:pt x="1659" y="17144"/>
                    <a:pt x="1594" y="17052"/>
                  </a:cubicBezTo>
                  <a:cubicBezTo>
                    <a:pt x="1617" y="16999"/>
                    <a:pt x="1634" y="16963"/>
                    <a:pt x="1651" y="16927"/>
                  </a:cubicBezTo>
                  <a:cubicBezTo>
                    <a:pt x="1619" y="16872"/>
                    <a:pt x="1590" y="16819"/>
                    <a:pt x="1562" y="16771"/>
                  </a:cubicBezTo>
                  <a:cubicBezTo>
                    <a:pt x="1585" y="16735"/>
                    <a:pt x="1601" y="16710"/>
                    <a:pt x="1617" y="16687"/>
                  </a:cubicBezTo>
                  <a:cubicBezTo>
                    <a:pt x="1597" y="16665"/>
                    <a:pt x="1576" y="16643"/>
                    <a:pt x="1560" y="16622"/>
                  </a:cubicBezTo>
                  <a:cubicBezTo>
                    <a:pt x="1574" y="16602"/>
                    <a:pt x="1587" y="16583"/>
                    <a:pt x="1591" y="16578"/>
                  </a:cubicBezTo>
                  <a:lnTo>
                    <a:pt x="1591" y="16578"/>
                  </a:lnTo>
                  <a:cubicBezTo>
                    <a:pt x="1591" y="16579"/>
                    <a:pt x="1591" y="16579"/>
                    <a:pt x="1591" y="16579"/>
                  </a:cubicBezTo>
                  <a:cubicBezTo>
                    <a:pt x="1592" y="16578"/>
                    <a:pt x="1592" y="16577"/>
                    <a:pt x="1592" y="16577"/>
                  </a:cubicBezTo>
                  <a:lnTo>
                    <a:pt x="1592" y="16577"/>
                  </a:lnTo>
                  <a:cubicBezTo>
                    <a:pt x="1592" y="16577"/>
                    <a:pt x="1592" y="16577"/>
                    <a:pt x="1591" y="16578"/>
                  </a:cubicBezTo>
                  <a:lnTo>
                    <a:pt x="1591" y="16578"/>
                  </a:lnTo>
                  <a:cubicBezTo>
                    <a:pt x="1575" y="16389"/>
                    <a:pt x="1547" y="16232"/>
                    <a:pt x="1553" y="16076"/>
                  </a:cubicBezTo>
                  <a:cubicBezTo>
                    <a:pt x="1557" y="15920"/>
                    <a:pt x="1595" y="15769"/>
                    <a:pt x="1620" y="15611"/>
                  </a:cubicBezTo>
                  <a:cubicBezTo>
                    <a:pt x="1645" y="15602"/>
                    <a:pt x="1679" y="15589"/>
                    <a:pt x="1720" y="15573"/>
                  </a:cubicBezTo>
                  <a:cubicBezTo>
                    <a:pt x="1710" y="15535"/>
                    <a:pt x="1700" y="15504"/>
                    <a:pt x="1690" y="15467"/>
                  </a:cubicBezTo>
                  <a:cubicBezTo>
                    <a:pt x="1657" y="15497"/>
                    <a:pt x="1638" y="15511"/>
                    <a:pt x="1598" y="15547"/>
                  </a:cubicBezTo>
                  <a:cubicBezTo>
                    <a:pt x="1597" y="15444"/>
                    <a:pt x="1590" y="15369"/>
                    <a:pt x="1595" y="15295"/>
                  </a:cubicBezTo>
                  <a:cubicBezTo>
                    <a:pt x="1598" y="15257"/>
                    <a:pt x="1625" y="15224"/>
                    <a:pt x="1637" y="15186"/>
                  </a:cubicBezTo>
                  <a:cubicBezTo>
                    <a:pt x="1650" y="15140"/>
                    <a:pt x="1684" y="14855"/>
                    <a:pt x="1682" y="14790"/>
                  </a:cubicBezTo>
                  <a:cubicBezTo>
                    <a:pt x="1682" y="14717"/>
                    <a:pt x="1695" y="14651"/>
                    <a:pt x="1651" y="14577"/>
                  </a:cubicBezTo>
                  <a:cubicBezTo>
                    <a:pt x="1628" y="14540"/>
                    <a:pt x="1675" y="14448"/>
                    <a:pt x="1681" y="14420"/>
                  </a:cubicBezTo>
                  <a:cubicBezTo>
                    <a:pt x="1673" y="14194"/>
                    <a:pt x="1681" y="13981"/>
                    <a:pt x="1718" y="13780"/>
                  </a:cubicBezTo>
                  <a:cubicBezTo>
                    <a:pt x="1753" y="13579"/>
                    <a:pt x="1851" y="13396"/>
                    <a:pt x="1971" y="13223"/>
                  </a:cubicBezTo>
                  <a:cubicBezTo>
                    <a:pt x="1943" y="13210"/>
                    <a:pt x="1918" y="13200"/>
                    <a:pt x="1872" y="13178"/>
                  </a:cubicBezTo>
                  <a:cubicBezTo>
                    <a:pt x="1879" y="13145"/>
                    <a:pt x="1904" y="13094"/>
                    <a:pt x="1891" y="13069"/>
                  </a:cubicBezTo>
                  <a:cubicBezTo>
                    <a:pt x="1813" y="12922"/>
                    <a:pt x="1890" y="12804"/>
                    <a:pt x="1969" y="12710"/>
                  </a:cubicBezTo>
                  <a:cubicBezTo>
                    <a:pt x="2053" y="12611"/>
                    <a:pt x="2059" y="12528"/>
                    <a:pt x="2037" y="12401"/>
                  </a:cubicBezTo>
                  <a:cubicBezTo>
                    <a:pt x="2022" y="12327"/>
                    <a:pt x="2084" y="12236"/>
                    <a:pt x="2099" y="12211"/>
                  </a:cubicBezTo>
                  <a:cubicBezTo>
                    <a:pt x="2127" y="12033"/>
                    <a:pt x="2146" y="11908"/>
                    <a:pt x="2177" y="11718"/>
                  </a:cubicBezTo>
                  <a:lnTo>
                    <a:pt x="2177" y="11718"/>
                  </a:lnTo>
                  <a:cubicBezTo>
                    <a:pt x="2091" y="11798"/>
                    <a:pt x="2053" y="11833"/>
                    <a:pt x="2012" y="11871"/>
                  </a:cubicBezTo>
                  <a:cubicBezTo>
                    <a:pt x="2003" y="11814"/>
                    <a:pt x="1993" y="11752"/>
                    <a:pt x="1984" y="11699"/>
                  </a:cubicBezTo>
                  <a:cubicBezTo>
                    <a:pt x="2046" y="11679"/>
                    <a:pt x="2109" y="11658"/>
                    <a:pt x="2165" y="11639"/>
                  </a:cubicBezTo>
                  <a:cubicBezTo>
                    <a:pt x="2246" y="11445"/>
                    <a:pt x="2246" y="11226"/>
                    <a:pt x="2399" y="11090"/>
                  </a:cubicBezTo>
                  <a:cubicBezTo>
                    <a:pt x="2384" y="11053"/>
                    <a:pt x="2372" y="11024"/>
                    <a:pt x="2365" y="11005"/>
                  </a:cubicBezTo>
                  <a:cubicBezTo>
                    <a:pt x="2422" y="10937"/>
                    <a:pt x="2483" y="10874"/>
                    <a:pt x="2549" y="10817"/>
                  </a:cubicBezTo>
                  <a:cubicBezTo>
                    <a:pt x="2543" y="10771"/>
                    <a:pt x="2537" y="10733"/>
                    <a:pt x="2531" y="10694"/>
                  </a:cubicBezTo>
                  <a:lnTo>
                    <a:pt x="2661" y="10546"/>
                  </a:lnTo>
                  <a:cubicBezTo>
                    <a:pt x="2618" y="10506"/>
                    <a:pt x="2593" y="10483"/>
                    <a:pt x="2563" y="10456"/>
                  </a:cubicBezTo>
                  <a:cubicBezTo>
                    <a:pt x="2596" y="10438"/>
                    <a:pt x="2640" y="10427"/>
                    <a:pt x="2644" y="10409"/>
                  </a:cubicBezTo>
                  <a:cubicBezTo>
                    <a:pt x="2656" y="10363"/>
                    <a:pt x="2631" y="10290"/>
                    <a:pt x="2653" y="10271"/>
                  </a:cubicBezTo>
                  <a:cubicBezTo>
                    <a:pt x="2699" y="10229"/>
                    <a:pt x="2737" y="10216"/>
                    <a:pt x="2739" y="10129"/>
                  </a:cubicBezTo>
                  <a:cubicBezTo>
                    <a:pt x="2740" y="10065"/>
                    <a:pt x="2759" y="9937"/>
                    <a:pt x="2793" y="9919"/>
                  </a:cubicBezTo>
                  <a:cubicBezTo>
                    <a:pt x="2934" y="9843"/>
                    <a:pt x="2914" y="9678"/>
                    <a:pt x="2992" y="9581"/>
                  </a:cubicBezTo>
                  <a:cubicBezTo>
                    <a:pt x="2956" y="9512"/>
                    <a:pt x="2925" y="9450"/>
                    <a:pt x="2878" y="9359"/>
                  </a:cubicBezTo>
                  <a:lnTo>
                    <a:pt x="2878" y="9359"/>
                  </a:lnTo>
                  <a:cubicBezTo>
                    <a:pt x="2964" y="9385"/>
                    <a:pt x="3015" y="9401"/>
                    <a:pt x="3092" y="9423"/>
                  </a:cubicBezTo>
                  <a:cubicBezTo>
                    <a:pt x="3030" y="9325"/>
                    <a:pt x="2981" y="9247"/>
                    <a:pt x="2912" y="9138"/>
                  </a:cubicBezTo>
                  <a:cubicBezTo>
                    <a:pt x="3000" y="9129"/>
                    <a:pt x="3050" y="9123"/>
                    <a:pt x="3102" y="9117"/>
                  </a:cubicBezTo>
                  <a:cubicBezTo>
                    <a:pt x="3078" y="9082"/>
                    <a:pt x="3055" y="9047"/>
                    <a:pt x="3030" y="9008"/>
                  </a:cubicBezTo>
                  <a:cubicBezTo>
                    <a:pt x="3056" y="9000"/>
                    <a:pt x="3075" y="8992"/>
                    <a:pt x="3096" y="8983"/>
                  </a:cubicBezTo>
                  <a:cubicBezTo>
                    <a:pt x="3099" y="8951"/>
                    <a:pt x="3102" y="8919"/>
                    <a:pt x="3105" y="8880"/>
                  </a:cubicBezTo>
                  <a:cubicBezTo>
                    <a:pt x="3159" y="8898"/>
                    <a:pt x="3211" y="8916"/>
                    <a:pt x="3256" y="8930"/>
                  </a:cubicBezTo>
                  <a:cubicBezTo>
                    <a:pt x="3362" y="8801"/>
                    <a:pt x="3377" y="8616"/>
                    <a:pt x="3526" y="8543"/>
                  </a:cubicBezTo>
                  <a:cubicBezTo>
                    <a:pt x="3529" y="8468"/>
                    <a:pt x="3532" y="8392"/>
                    <a:pt x="3533" y="8314"/>
                  </a:cubicBezTo>
                  <a:cubicBezTo>
                    <a:pt x="3537" y="8314"/>
                    <a:pt x="3541" y="8314"/>
                    <a:pt x="3545" y="8314"/>
                  </a:cubicBezTo>
                  <a:cubicBezTo>
                    <a:pt x="3580" y="8314"/>
                    <a:pt x="3617" y="8323"/>
                    <a:pt x="3653" y="8323"/>
                  </a:cubicBezTo>
                  <a:cubicBezTo>
                    <a:pt x="3696" y="8323"/>
                    <a:pt x="3738" y="8309"/>
                    <a:pt x="3776" y="8246"/>
                  </a:cubicBezTo>
                  <a:cubicBezTo>
                    <a:pt x="3758" y="8212"/>
                    <a:pt x="3738" y="8174"/>
                    <a:pt x="3715" y="8133"/>
                  </a:cubicBezTo>
                  <a:cubicBezTo>
                    <a:pt x="3743" y="8124"/>
                    <a:pt x="3771" y="8115"/>
                    <a:pt x="3801" y="8105"/>
                  </a:cubicBezTo>
                  <a:cubicBezTo>
                    <a:pt x="3795" y="8067"/>
                    <a:pt x="3786" y="8029"/>
                    <a:pt x="3779" y="7987"/>
                  </a:cubicBezTo>
                  <a:cubicBezTo>
                    <a:pt x="3739" y="7987"/>
                    <a:pt x="3695" y="7989"/>
                    <a:pt x="3648" y="7989"/>
                  </a:cubicBezTo>
                  <a:cubicBezTo>
                    <a:pt x="3643" y="7934"/>
                    <a:pt x="3640" y="7893"/>
                    <a:pt x="3637" y="7851"/>
                  </a:cubicBezTo>
                  <a:cubicBezTo>
                    <a:pt x="3664" y="7836"/>
                    <a:pt x="3698" y="7818"/>
                    <a:pt x="3733" y="7799"/>
                  </a:cubicBezTo>
                  <a:cubicBezTo>
                    <a:pt x="3739" y="7749"/>
                    <a:pt x="3745" y="7700"/>
                    <a:pt x="3751" y="7655"/>
                  </a:cubicBezTo>
                  <a:cubicBezTo>
                    <a:pt x="3771" y="7639"/>
                    <a:pt x="3786" y="7625"/>
                    <a:pt x="3802" y="7615"/>
                  </a:cubicBezTo>
                  <a:cubicBezTo>
                    <a:pt x="3816" y="7608"/>
                    <a:pt x="3831" y="7604"/>
                    <a:pt x="3835" y="7604"/>
                  </a:cubicBezTo>
                  <a:cubicBezTo>
                    <a:pt x="3835" y="7604"/>
                    <a:pt x="3835" y="7604"/>
                    <a:pt x="3835" y="7604"/>
                  </a:cubicBezTo>
                  <a:lnTo>
                    <a:pt x="3835" y="7604"/>
                  </a:lnTo>
                  <a:cubicBezTo>
                    <a:pt x="3929" y="7293"/>
                    <a:pt x="4139" y="7106"/>
                    <a:pt x="4380" y="6950"/>
                  </a:cubicBezTo>
                  <a:cubicBezTo>
                    <a:pt x="4420" y="6804"/>
                    <a:pt x="4420" y="6804"/>
                    <a:pt x="4526" y="6752"/>
                  </a:cubicBezTo>
                  <a:cubicBezTo>
                    <a:pt x="4614" y="6471"/>
                    <a:pt x="4832" y="6359"/>
                    <a:pt x="4990" y="6262"/>
                  </a:cubicBezTo>
                  <a:cubicBezTo>
                    <a:pt x="5031" y="6189"/>
                    <a:pt x="5067" y="6128"/>
                    <a:pt x="5103" y="6070"/>
                  </a:cubicBezTo>
                  <a:cubicBezTo>
                    <a:pt x="5141" y="6017"/>
                    <a:pt x="5178" y="5967"/>
                    <a:pt x="5215" y="5917"/>
                  </a:cubicBezTo>
                  <a:cubicBezTo>
                    <a:pt x="5216" y="5872"/>
                    <a:pt x="5219" y="5822"/>
                    <a:pt x="5221" y="5785"/>
                  </a:cubicBezTo>
                  <a:cubicBezTo>
                    <a:pt x="5319" y="5788"/>
                    <a:pt x="5421" y="5792"/>
                    <a:pt x="5509" y="5795"/>
                  </a:cubicBezTo>
                  <a:cubicBezTo>
                    <a:pt x="5538" y="5708"/>
                    <a:pt x="5562" y="5644"/>
                    <a:pt x="5585" y="5575"/>
                  </a:cubicBezTo>
                  <a:cubicBezTo>
                    <a:pt x="5741" y="5539"/>
                    <a:pt x="5822" y="5420"/>
                    <a:pt x="5874" y="5266"/>
                  </a:cubicBezTo>
                  <a:cubicBezTo>
                    <a:pt x="5916" y="5249"/>
                    <a:pt x="5962" y="5235"/>
                    <a:pt x="5999" y="5221"/>
                  </a:cubicBezTo>
                  <a:cubicBezTo>
                    <a:pt x="6064" y="5143"/>
                    <a:pt x="5968" y="5020"/>
                    <a:pt x="6108" y="4979"/>
                  </a:cubicBezTo>
                  <a:cubicBezTo>
                    <a:pt x="6150" y="5011"/>
                    <a:pt x="6193" y="5043"/>
                    <a:pt x="6233" y="5074"/>
                  </a:cubicBezTo>
                  <a:cubicBezTo>
                    <a:pt x="6300" y="4920"/>
                    <a:pt x="6406" y="4820"/>
                    <a:pt x="6565" y="4776"/>
                  </a:cubicBezTo>
                  <a:cubicBezTo>
                    <a:pt x="6637" y="4757"/>
                    <a:pt x="6756" y="4727"/>
                    <a:pt x="6767" y="4687"/>
                  </a:cubicBezTo>
                  <a:cubicBezTo>
                    <a:pt x="6806" y="4536"/>
                    <a:pt x="6965" y="4508"/>
                    <a:pt x="7032" y="4392"/>
                  </a:cubicBezTo>
                  <a:lnTo>
                    <a:pt x="7114" y="4395"/>
                  </a:lnTo>
                  <a:cubicBezTo>
                    <a:pt x="7092" y="4340"/>
                    <a:pt x="7070" y="4286"/>
                    <a:pt x="7032" y="4190"/>
                  </a:cubicBezTo>
                  <a:lnTo>
                    <a:pt x="7032" y="4190"/>
                  </a:lnTo>
                  <a:cubicBezTo>
                    <a:pt x="7123" y="4270"/>
                    <a:pt x="7163" y="4305"/>
                    <a:pt x="7193" y="4331"/>
                  </a:cubicBezTo>
                  <a:cubicBezTo>
                    <a:pt x="7264" y="4281"/>
                    <a:pt x="7323" y="4242"/>
                    <a:pt x="7377" y="4203"/>
                  </a:cubicBezTo>
                  <a:cubicBezTo>
                    <a:pt x="7366" y="4161"/>
                    <a:pt x="7357" y="4128"/>
                    <a:pt x="7346" y="4094"/>
                  </a:cubicBezTo>
                  <a:lnTo>
                    <a:pt x="7346" y="4094"/>
                  </a:lnTo>
                  <a:cubicBezTo>
                    <a:pt x="7385" y="4096"/>
                    <a:pt x="7413" y="4097"/>
                    <a:pt x="7442" y="4097"/>
                  </a:cubicBezTo>
                  <a:cubicBezTo>
                    <a:pt x="7436" y="4055"/>
                    <a:pt x="7429" y="4016"/>
                    <a:pt x="7421" y="3962"/>
                  </a:cubicBezTo>
                  <a:lnTo>
                    <a:pt x="7421" y="3962"/>
                  </a:lnTo>
                  <a:cubicBezTo>
                    <a:pt x="7471" y="3994"/>
                    <a:pt x="7501" y="4014"/>
                    <a:pt x="7545" y="4041"/>
                  </a:cubicBezTo>
                  <a:cubicBezTo>
                    <a:pt x="7579" y="3993"/>
                    <a:pt x="7607" y="3952"/>
                    <a:pt x="7635" y="3912"/>
                  </a:cubicBezTo>
                  <a:cubicBezTo>
                    <a:pt x="7661" y="3916"/>
                    <a:pt x="7682" y="3919"/>
                    <a:pt x="7691" y="3921"/>
                  </a:cubicBezTo>
                  <a:cubicBezTo>
                    <a:pt x="7717" y="3877"/>
                    <a:pt x="7741" y="3836"/>
                    <a:pt x="7754" y="3813"/>
                  </a:cubicBezTo>
                  <a:cubicBezTo>
                    <a:pt x="7829" y="3827"/>
                    <a:pt x="7883" y="3834"/>
                    <a:pt x="7972" y="3849"/>
                  </a:cubicBezTo>
                  <a:cubicBezTo>
                    <a:pt x="7933" y="3760"/>
                    <a:pt x="7911" y="3712"/>
                    <a:pt x="7878" y="3637"/>
                  </a:cubicBezTo>
                  <a:lnTo>
                    <a:pt x="7878" y="3637"/>
                  </a:lnTo>
                  <a:cubicBezTo>
                    <a:pt x="8010" y="3671"/>
                    <a:pt x="8119" y="3699"/>
                    <a:pt x="8194" y="3718"/>
                  </a:cubicBezTo>
                  <a:cubicBezTo>
                    <a:pt x="8304" y="3640"/>
                    <a:pt x="8373" y="3593"/>
                    <a:pt x="8447" y="3556"/>
                  </a:cubicBezTo>
                  <a:cubicBezTo>
                    <a:pt x="8463" y="3506"/>
                    <a:pt x="8478" y="3459"/>
                    <a:pt x="8498" y="3397"/>
                  </a:cubicBezTo>
                  <a:cubicBezTo>
                    <a:pt x="8550" y="3369"/>
                    <a:pt x="8612" y="3334"/>
                    <a:pt x="8679" y="3297"/>
                  </a:cubicBezTo>
                  <a:cubicBezTo>
                    <a:pt x="8684" y="3226"/>
                    <a:pt x="8687" y="3162"/>
                    <a:pt x="8690" y="3122"/>
                  </a:cubicBezTo>
                  <a:cubicBezTo>
                    <a:pt x="8756" y="3050"/>
                    <a:pt x="8809" y="2991"/>
                    <a:pt x="8866" y="2929"/>
                  </a:cubicBezTo>
                  <a:cubicBezTo>
                    <a:pt x="8909" y="2926"/>
                    <a:pt x="8960" y="2931"/>
                    <a:pt x="9005" y="2916"/>
                  </a:cubicBezTo>
                  <a:cubicBezTo>
                    <a:pt x="9060" y="2897"/>
                    <a:pt x="9110" y="2859"/>
                    <a:pt x="9150" y="2837"/>
                  </a:cubicBezTo>
                  <a:cubicBezTo>
                    <a:pt x="9193" y="2876"/>
                    <a:pt x="9216" y="2897"/>
                    <a:pt x="9238" y="2916"/>
                  </a:cubicBezTo>
                  <a:lnTo>
                    <a:pt x="9272" y="2885"/>
                  </a:lnTo>
                  <a:lnTo>
                    <a:pt x="9097" y="2678"/>
                  </a:lnTo>
                  <a:lnTo>
                    <a:pt x="9127" y="2647"/>
                  </a:lnTo>
                  <a:lnTo>
                    <a:pt x="9415" y="2814"/>
                  </a:lnTo>
                  <a:lnTo>
                    <a:pt x="9418" y="2760"/>
                  </a:lnTo>
                  <a:lnTo>
                    <a:pt x="9421" y="2686"/>
                  </a:lnTo>
                  <a:cubicBezTo>
                    <a:pt x="9593" y="2673"/>
                    <a:pt x="9592" y="2673"/>
                    <a:pt x="9758" y="2572"/>
                  </a:cubicBezTo>
                  <a:cubicBezTo>
                    <a:pt x="9777" y="2561"/>
                    <a:pt x="9802" y="2561"/>
                    <a:pt x="9823" y="2553"/>
                  </a:cubicBezTo>
                  <a:cubicBezTo>
                    <a:pt x="10048" y="2463"/>
                    <a:pt x="10277" y="2386"/>
                    <a:pt x="10489" y="2275"/>
                  </a:cubicBezTo>
                  <a:cubicBezTo>
                    <a:pt x="10544" y="2248"/>
                    <a:pt x="10579" y="2163"/>
                    <a:pt x="10658" y="2163"/>
                  </a:cubicBezTo>
                  <a:cubicBezTo>
                    <a:pt x="10665" y="2163"/>
                    <a:pt x="10673" y="2164"/>
                    <a:pt x="10682" y="2166"/>
                  </a:cubicBezTo>
                  <a:cubicBezTo>
                    <a:pt x="10689" y="2167"/>
                    <a:pt x="10695" y="2168"/>
                    <a:pt x="10701" y="2168"/>
                  </a:cubicBezTo>
                  <a:cubicBezTo>
                    <a:pt x="10770" y="2168"/>
                    <a:pt x="10803" y="2079"/>
                    <a:pt x="10852" y="2079"/>
                  </a:cubicBezTo>
                  <a:cubicBezTo>
                    <a:pt x="10859" y="2079"/>
                    <a:pt x="10867" y="2081"/>
                    <a:pt x="10874" y="2085"/>
                  </a:cubicBezTo>
                  <a:cubicBezTo>
                    <a:pt x="10901" y="2099"/>
                    <a:pt x="10925" y="2104"/>
                    <a:pt x="10948" y="2104"/>
                  </a:cubicBezTo>
                  <a:cubicBezTo>
                    <a:pt x="11042" y="2104"/>
                    <a:pt x="11115" y="2015"/>
                    <a:pt x="11203" y="2015"/>
                  </a:cubicBezTo>
                  <a:cubicBezTo>
                    <a:pt x="11216" y="2015"/>
                    <a:pt x="11230" y="2017"/>
                    <a:pt x="11244" y="2021"/>
                  </a:cubicBezTo>
                  <a:cubicBezTo>
                    <a:pt x="11306" y="1851"/>
                    <a:pt x="11500" y="1951"/>
                    <a:pt x="11612" y="1851"/>
                  </a:cubicBezTo>
                  <a:cubicBezTo>
                    <a:pt x="11679" y="1791"/>
                    <a:pt x="11818" y="1801"/>
                    <a:pt x="11900" y="1785"/>
                  </a:cubicBezTo>
                  <a:cubicBezTo>
                    <a:pt x="12003" y="1733"/>
                    <a:pt x="12096" y="1708"/>
                    <a:pt x="12179" y="1674"/>
                  </a:cubicBezTo>
                  <a:cubicBezTo>
                    <a:pt x="12213" y="1723"/>
                    <a:pt x="12234" y="1752"/>
                    <a:pt x="12256" y="1785"/>
                  </a:cubicBezTo>
                  <a:cubicBezTo>
                    <a:pt x="12294" y="1735"/>
                    <a:pt x="12329" y="1689"/>
                    <a:pt x="12368" y="1638"/>
                  </a:cubicBezTo>
                  <a:cubicBezTo>
                    <a:pt x="12407" y="1671"/>
                    <a:pt x="12443" y="1702"/>
                    <a:pt x="12478" y="1733"/>
                  </a:cubicBezTo>
                  <a:cubicBezTo>
                    <a:pt x="12575" y="1643"/>
                    <a:pt x="12740" y="1629"/>
                    <a:pt x="12775" y="1505"/>
                  </a:cubicBezTo>
                  <a:cubicBezTo>
                    <a:pt x="12865" y="1486"/>
                    <a:pt x="12933" y="1471"/>
                    <a:pt x="13014" y="1454"/>
                  </a:cubicBezTo>
                  <a:lnTo>
                    <a:pt x="13014" y="1454"/>
                  </a:lnTo>
                  <a:cubicBezTo>
                    <a:pt x="12999" y="1535"/>
                    <a:pt x="12986" y="1601"/>
                    <a:pt x="12962" y="1730"/>
                  </a:cubicBezTo>
                  <a:cubicBezTo>
                    <a:pt x="13062" y="1645"/>
                    <a:pt x="13108" y="1605"/>
                    <a:pt x="13140" y="1579"/>
                  </a:cubicBezTo>
                  <a:cubicBezTo>
                    <a:pt x="13111" y="1521"/>
                    <a:pt x="13089" y="1479"/>
                    <a:pt x="13065" y="1433"/>
                  </a:cubicBezTo>
                  <a:cubicBezTo>
                    <a:pt x="13112" y="1420"/>
                    <a:pt x="13131" y="1415"/>
                    <a:pt x="13152" y="1409"/>
                  </a:cubicBezTo>
                  <a:cubicBezTo>
                    <a:pt x="13184" y="1445"/>
                    <a:pt x="13217" y="1480"/>
                    <a:pt x="13274" y="1542"/>
                  </a:cubicBezTo>
                  <a:cubicBezTo>
                    <a:pt x="13306" y="1459"/>
                    <a:pt x="13326" y="1415"/>
                    <a:pt x="13345" y="1373"/>
                  </a:cubicBezTo>
                  <a:cubicBezTo>
                    <a:pt x="13377" y="1368"/>
                    <a:pt x="13408" y="1365"/>
                    <a:pt x="13436" y="1359"/>
                  </a:cubicBezTo>
                  <a:cubicBezTo>
                    <a:pt x="13445" y="1340"/>
                    <a:pt x="13456" y="1323"/>
                    <a:pt x="13470" y="1306"/>
                  </a:cubicBezTo>
                  <a:lnTo>
                    <a:pt x="13492" y="1321"/>
                  </a:lnTo>
                  <a:lnTo>
                    <a:pt x="13446" y="1367"/>
                  </a:lnTo>
                  <a:cubicBezTo>
                    <a:pt x="13442" y="1364"/>
                    <a:pt x="13437" y="1361"/>
                    <a:pt x="13436" y="1359"/>
                  </a:cubicBezTo>
                  <a:lnTo>
                    <a:pt x="13436" y="1359"/>
                  </a:lnTo>
                  <a:cubicBezTo>
                    <a:pt x="13448" y="1415"/>
                    <a:pt x="13455" y="1470"/>
                    <a:pt x="13471" y="1576"/>
                  </a:cubicBezTo>
                  <a:cubicBezTo>
                    <a:pt x="13511" y="1483"/>
                    <a:pt x="13530" y="1440"/>
                    <a:pt x="13549" y="1398"/>
                  </a:cubicBezTo>
                  <a:cubicBezTo>
                    <a:pt x="13621" y="1420"/>
                    <a:pt x="13676" y="1437"/>
                    <a:pt x="13735" y="1457"/>
                  </a:cubicBezTo>
                  <a:cubicBezTo>
                    <a:pt x="13754" y="1404"/>
                    <a:pt x="13770" y="1362"/>
                    <a:pt x="13790" y="1304"/>
                  </a:cubicBezTo>
                  <a:cubicBezTo>
                    <a:pt x="13848" y="1408"/>
                    <a:pt x="13896" y="1499"/>
                    <a:pt x="13952" y="1599"/>
                  </a:cubicBezTo>
                  <a:cubicBezTo>
                    <a:pt x="13979" y="1536"/>
                    <a:pt x="14015" y="1519"/>
                    <a:pt x="14055" y="1519"/>
                  </a:cubicBezTo>
                  <a:cubicBezTo>
                    <a:pt x="14098" y="1519"/>
                    <a:pt x="14144" y="1538"/>
                    <a:pt x="14188" y="1538"/>
                  </a:cubicBezTo>
                  <a:cubicBezTo>
                    <a:pt x="14201" y="1538"/>
                    <a:pt x="14215" y="1537"/>
                    <a:pt x="14227" y="1532"/>
                  </a:cubicBezTo>
                  <a:cubicBezTo>
                    <a:pt x="14338" y="1489"/>
                    <a:pt x="14460" y="1476"/>
                    <a:pt x="14578" y="1448"/>
                  </a:cubicBezTo>
                  <a:cubicBezTo>
                    <a:pt x="14583" y="1393"/>
                    <a:pt x="14591" y="1340"/>
                    <a:pt x="14598" y="1280"/>
                  </a:cubicBezTo>
                  <a:cubicBezTo>
                    <a:pt x="14639" y="1305"/>
                    <a:pt x="14670" y="1324"/>
                    <a:pt x="14688" y="1334"/>
                  </a:cubicBezTo>
                  <a:cubicBezTo>
                    <a:pt x="14789" y="1298"/>
                    <a:pt x="14872" y="1274"/>
                    <a:pt x="14947" y="1248"/>
                  </a:cubicBezTo>
                  <a:cubicBezTo>
                    <a:pt x="14957" y="1215"/>
                    <a:pt x="14967" y="1187"/>
                    <a:pt x="14985" y="1136"/>
                  </a:cubicBezTo>
                  <a:cubicBezTo>
                    <a:pt x="15012" y="1195"/>
                    <a:pt x="15028" y="1227"/>
                    <a:pt x="15047" y="1271"/>
                  </a:cubicBezTo>
                  <a:cubicBezTo>
                    <a:pt x="15120" y="1267"/>
                    <a:pt x="15198" y="1261"/>
                    <a:pt x="15251" y="1258"/>
                  </a:cubicBezTo>
                  <a:cubicBezTo>
                    <a:pt x="15275" y="1206"/>
                    <a:pt x="15287" y="1181"/>
                    <a:pt x="15315" y="1118"/>
                  </a:cubicBezTo>
                  <a:cubicBezTo>
                    <a:pt x="15334" y="1217"/>
                    <a:pt x="15343" y="1268"/>
                    <a:pt x="15353" y="1318"/>
                  </a:cubicBezTo>
                  <a:cubicBezTo>
                    <a:pt x="15385" y="1320"/>
                    <a:pt x="15406" y="1321"/>
                    <a:pt x="15428" y="1323"/>
                  </a:cubicBezTo>
                  <a:cubicBezTo>
                    <a:pt x="15454" y="1280"/>
                    <a:pt x="15481" y="1237"/>
                    <a:pt x="15537" y="1149"/>
                  </a:cubicBezTo>
                  <a:cubicBezTo>
                    <a:pt x="15590" y="1214"/>
                    <a:pt x="15622" y="1251"/>
                    <a:pt x="15660" y="1298"/>
                  </a:cubicBezTo>
                  <a:cubicBezTo>
                    <a:pt x="15602" y="1317"/>
                    <a:pt x="15565" y="1329"/>
                    <a:pt x="15516" y="1345"/>
                  </a:cubicBezTo>
                  <a:cubicBezTo>
                    <a:pt x="15569" y="1384"/>
                    <a:pt x="15613" y="1417"/>
                    <a:pt x="15652" y="1445"/>
                  </a:cubicBezTo>
                  <a:cubicBezTo>
                    <a:pt x="15710" y="1409"/>
                    <a:pt x="15750" y="1386"/>
                    <a:pt x="15759" y="1380"/>
                  </a:cubicBezTo>
                  <a:cubicBezTo>
                    <a:pt x="15822" y="1412"/>
                    <a:pt x="15865" y="1433"/>
                    <a:pt x="15887" y="1445"/>
                  </a:cubicBezTo>
                  <a:cubicBezTo>
                    <a:pt x="15868" y="1490"/>
                    <a:pt x="15858" y="1514"/>
                    <a:pt x="15847" y="1537"/>
                  </a:cubicBezTo>
                  <a:cubicBezTo>
                    <a:pt x="15947" y="1471"/>
                    <a:pt x="16059" y="1432"/>
                    <a:pt x="16168" y="1408"/>
                  </a:cubicBezTo>
                  <a:cubicBezTo>
                    <a:pt x="16278" y="1390"/>
                    <a:pt x="16387" y="1376"/>
                    <a:pt x="16486" y="1334"/>
                  </a:cubicBezTo>
                  <a:cubicBezTo>
                    <a:pt x="16534" y="1394"/>
                    <a:pt x="16583" y="1417"/>
                    <a:pt x="16632" y="1417"/>
                  </a:cubicBezTo>
                  <a:cubicBezTo>
                    <a:pt x="16680" y="1417"/>
                    <a:pt x="16729" y="1395"/>
                    <a:pt x="16777" y="1365"/>
                  </a:cubicBezTo>
                  <a:cubicBezTo>
                    <a:pt x="16837" y="1401"/>
                    <a:pt x="16889" y="1445"/>
                    <a:pt x="16950" y="1445"/>
                  </a:cubicBezTo>
                  <a:cubicBezTo>
                    <a:pt x="16980" y="1445"/>
                    <a:pt x="17012" y="1435"/>
                    <a:pt x="17048" y="1408"/>
                  </a:cubicBezTo>
                  <a:cubicBezTo>
                    <a:pt x="17062" y="1398"/>
                    <a:pt x="17078" y="1392"/>
                    <a:pt x="17094" y="1392"/>
                  </a:cubicBezTo>
                  <a:cubicBezTo>
                    <a:pt x="17123" y="1392"/>
                    <a:pt x="17148" y="1412"/>
                    <a:pt x="17146" y="1459"/>
                  </a:cubicBezTo>
                  <a:cubicBezTo>
                    <a:pt x="17213" y="1474"/>
                    <a:pt x="17279" y="1465"/>
                    <a:pt x="17345" y="1510"/>
                  </a:cubicBezTo>
                  <a:cubicBezTo>
                    <a:pt x="17354" y="1516"/>
                    <a:pt x="17367" y="1518"/>
                    <a:pt x="17382" y="1518"/>
                  </a:cubicBezTo>
                  <a:cubicBezTo>
                    <a:pt x="17425" y="1518"/>
                    <a:pt x="17485" y="1499"/>
                    <a:pt x="17520" y="1499"/>
                  </a:cubicBezTo>
                  <a:cubicBezTo>
                    <a:pt x="17533" y="1499"/>
                    <a:pt x="17542" y="1502"/>
                    <a:pt x="17546" y="1508"/>
                  </a:cubicBezTo>
                  <a:cubicBezTo>
                    <a:pt x="17568" y="1538"/>
                    <a:pt x="17587" y="1548"/>
                    <a:pt x="17605" y="1548"/>
                  </a:cubicBezTo>
                  <a:cubicBezTo>
                    <a:pt x="17632" y="1548"/>
                    <a:pt x="17657" y="1524"/>
                    <a:pt x="17681" y="1524"/>
                  </a:cubicBezTo>
                  <a:cubicBezTo>
                    <a:pt x="17684" y="1524"/>
                    <a:pt x="17687" y="1525"/>
                    <a:pt x="17691" y="1526"/>
                  </a:cubicBezTo>
                  <a:cubicBezTo>
                    <a:pt x="17746" y="1542"/>
                    <a:pt x="17806" y="1595"/>
                    <a:pt x="17853" y="1595"/>
                  </a:cubicBezTo>
                  <a:cubicBezTo>
                    <a:pt x="17857" y="1595"/>
                    <a:pt x="17860" y="1594"/>
                    <a:pt x="17864" y="1593"/>
                  </a:cubicBezTo>
                  <a:cubicBezTo>
                    <a:pt x="17898" y="1586"/>
                    <a:pt x="17931" y="1583"/>
                    <a:pt x="17964" y="1583"/>
                  </a:cubicBezTo>
                  <a:cubicBezTo>
                    <a:pt x="18124" y="1583"/>
                    <a:pt x="18275" y="1654"/>
                    <a:pt x="18432" y="1668"/>
                  </a:cubicBezTo>
                  <a:cubicBezTo>
                    <a:pt x="18463" y="1671"/>
                    <a:pt x="18490" y="1711"/>
                    <a:pt x="18519" y="1736"/>
                  </a:cubicBezTo>
                  <a:cubicBezTo>
                    <a:pt x="18559" y="1711"/>
                    <a:pt x="18603" y="1686"/>
                    <a:pt x="18645" y="1660"/>
                  </a:cubicBezTo>
                  <a:cubicBezTo>
                    <a:pt x="18738" y="1763"/>
                    <a:pt x="18879" y="1738"/>
                    <a:pt x="18997" y="1782"/>
                  </a:cubicBezTo>
                  <a:cubicBezTo>
                    <a:pt x="19096" y="1813"/>
                    <a:pt x="19191" y="1843"/>
                    <a:pt x="19277" y="1908"/>
                  </a:cubicBezTo>
                  <a:cubicBezTo>
                    <a:pt x="19287" y="1916"/>
                    <a:pt x="19305" y="1916"/>
                    <a:pt x="19319" y="1919"/>
                  </a:cubicBezTo>
                  <a:cubicBezTo>
                    <a:pt x="19337" y="1876"/>
                    <a:pt x="19355" y="1835"/>
                    <a:pt x="19371" y="1796"/>
                  </a:cubicBezTo>
                  <a:cubicBezTo>
                    <a:pt x="19443" y="1789"/>
                    <a:pt x="19509" y="1782"/>
                    <a:pt x="19583" y="1776"/>
                  </a:cubicBezTo>
                  <a:cubicBezTo>
                    <a:pt x="19615" y="1863"/>
                    <a:pt x="19670" y="1879"/>
                    <a:pt x="19733" y="1879"/>
                  </a:cubicBezTo>
                  <a:cubicBezTo>
                    <a:pt x="19771" y="1879"/>
                    <a:pt x="19813" y="1873"/>
                    <a:pt x="19854" y="1873"/>
                  </a:cubicBezTo>
                  <a:cubicBezTo>
                    <a:pt x="19892" y="1873"/>
                    <a:pt x="19929" y="1878"/>
                    <a:pt x="19964" y="1898"/>
                  </a:cubicBezTo>
                  <a:cubicBezTo>
                    <a:pt x="19978" y="1935"/>
                    <a:pt x="20000" y="1986"/>
                    <a:pt x="20031" y="2063"/>
                  </a:cubicBezTo>
                  <a:cubicBezTo>
                    <a:pt x="20093" y="2019"/>
                    <a:pt x="20140" y="1985"/>
                    <a:pt x="20149" y="1980"/>
                  </a:cubicBezTo>
                  <a:cubicBezTo>
                    <a:pt x="20248" y="2013"/>
                    <a:pt x="20302" y="2057"/>
                    <a:pt x="20362" y="2072"/>
                  </a:cubicBezTo>
                  <a:cubicBezTo>
                    <a:pt x="20365" y="2072"/>
                    <a:pt x="20368" y="2073"/>
                    <a:pt x="20371" y="2073"/>
                  </a:cubicBezTo>
                  <a:cubicBezTo>
                    <a:pt x="20384" y="2073"/>
                    <a:pt x="20395" y="2067"/>
                    <a:pt x="20409" y="2067"/>
                  </a:cubicBezTo>
                  <a:cubicBezTo>
                    <a:pt x="20421" y="2067"/>
                    <a:pt x="20435" y="2072"/>
                    <a:pt x="20452" y="2094"/>
                  </a:cubicBezTo>
                  <a:cubicBezTo>
                    <a:pt x="20482" y="2129"/>
                    <a:pt x="20585" y="2117"/>
                    <a:pt x="20607" y="2152"/>
                  </a:cubicBezTo>
                  <a:cubicBezTo>
                    <a:pt x="20658" y="2236"/>
                    <a:pt x="20743" y="2238"/>
                    <a:pt x="20814" y="2270"/>
                  </a:cubicBezTo>
                  <a:cubicBezTo>
                    <a:pt x="20992" y="2350"/>
                    <a:pt x="21176" y="2419"/>
                    <a:pt x="21357" y="2494"/>
                  </a:cubicBezTo>
                  <a:cubicBezTo>
                    <a:pt x="21373" y="2501"/>
                    <a:pt x="21382" y="2520"/>
                    <a:pt x="21395" y="2533"/>
                  </a:cubicBezTo>
                  <a:cubicBezTo>
                    <a:pt x="21389" y="2560"/>
                    <a:pt x="21385" y="2585"/>
                    <a:pt x="21378" y="2619"/>
                  </a:cubicBezTo>
                  <a:cubicBezTo>
                    <a:pt x="21393" y="2618"/>
                    <a:pt x="21407" y="2618"/>
                    <a:pt x="21421" y="2618"/>
                  </a:cubicBezTo>
                  <a:cubicBezTo>
                    <a:pt x="21452" y="2618"/>
                    <a:pt x="21482" y="2619"/>
                    <a:pt x="21514" y="2620"/>
                  </a:cubicBezTo>
                  <a:cubicBezTo>
                    <a:pt x="21542" y="2686"/>
                    <a:pt x="21569" y="2748"/>
                    <a:pt x="21604" y="2832"/>
                  </a:cubicBezTo>
                  <a:cubicBezTo>
                    <a:pt x="21673" y="2831"/>
                    <a:pt x="21741" y="2829"/>
                    <a:pt x="21809" y="2829"/>
                  </a:cubicBezTo>
                  <a:cubicBezTo>
                    <a:pt x="21800" y="2782"/>
                    <a:pt x="21795" y="2759"/>
                    <a:pt x="21782" y="2695"/>
                  </a:cubicBezTo>
                  <a:lnTo>
                    <a:pt x="21782" y="2695"/>
                  </a:lnTo>
                  <a:cubicBezTo>
                    <a:pt x="21909" y="2779"/>
                    <a:pt x="22001" y="2841"/>
                    <a:pt x="22110" y="2913"/>
                  </a:cubicBezTo>
                  <a:cubicBezTo>
                    <a:pt x="22160" y="2900"/>
                    <a:pt x="22238" y="2881"/>
                    <a:pt x="22313" y="2860"/>
                  </a:cubicBezTo>
                  <a:cubicBezTo>
                    <a:pt x="22393" y="3113"/>
                    <a:pt x="22644" y="3204"/>
                    <a:pt x="22788" y="3406"/>
                  </a:cubicBezTo>
                  <a:cubicBezTo>
                    <a:pt x="22833" y="3372"/>
                    <a:pt x="22861" y="3351"/>
                    <a:pt x="22894" y="3326"/>
                  </a:cubicBezTo>
                  <a:cubicBezTo>
                    <a:pt x="22940" y="3427"/>
                    <a:pt x="22984" y="3521"/>
                    <a:pt x="23024" y="3607"/>
                  </a:cubicBezTo>
                  <a:cubicBezTo>
                    <a:pt x="23165" y="3700"/>
                    <a:pt x="23306" y="3794"/>
                    <a:pt x="23459" y="3894"/>
                  </a:cubicBezTo>
                  <a:cubicBezTo>
                    <a:pt x="23452" y="3850"/>
                    <a:pt x="23449" y="3824"/>
                    <a:pt x="23442" y="3777"/>
                  </a:cubicBezTo>
                  <a:lnTo>
                    <a:pt x="23442" y="3777"/>
                  </a:lnTo>
                  <a:cubicBezTo>
                    <a:pt x="23592" y="3809"/>
                    <a:pt x="23748" y="3828"/>
                    <a:pt x="23890" y="3878"/>
                  </a:cubicBezTo>
                  <a:cubicBezTo>
                    <a:pt x="23896" y="3899"/>
                    <a:pt x="23908" y="3936"/>
                    <a:pt x="23917" y="3965"/>
                  </a:cubicBezTo>
                  <a:cubicBezTo>
                    <a:pt x="23982" y="3983"/>
                    <a:pt x="24035" y="3996"/>
                    <a:pt x="24093" y="4012"/>
                  </a:cubicBezTo>
                  <a:cubicBezTo>
                    <a:pt x="24077" y="4064"/>
                    <a:pt x="24068" y="4097"/>
                    <a:pt x="24054" y="4146"/>
                  </a:cubicBezTo>
                  <a:cubicBezTo>
                    <a:pt x="24083" y="4161"/>
                    <a:pt x="24114" y="4178"/>
                    <a:pt x="24155" y="4200"/>
                  </a:cubicBezTo>
                  <a:cubicBezTo>
                    <a:pt x="24171" y="4139"/>
                    <a:pt x="24185" y="4093"/>
                    <a:pt x="24205" y="4012"/>
                  </a:cubicBezTo>
                  <a:cubicBezTo>
                    <a:pt x="24269" y="4137"/>
                    <a:pt x="24316" y="4228"/>
                    <a:pt x="24366" y="4325"/>
                  </a:cubicBezTo>
                  <a:cubicBezTo>
                    <a:pt x="24398" y="4330"/>
                    <a:pt x="24433" y="4334"/>
                    <a:pt x="24460" y="4337"/>
                  </a:cubicBezTo>
                  <a:cubicBezTo>
                    <a:pt x="24485" y="4393"/>
                    <a:pt x="24508" y="4443"/>
                    <a:pt x="24532" y="4492"/>
                  </a:cubicBezTo>
                  <a:cubicBezTo>
                    <a:pt x="24504" y="4495"/>
                    <a:pt x="24476" y="4498"/>
                    <a:pt x="24439" y="4502"/>
                  </a:cubicBezTo>
                  <a:cubicBezTo>
                    <a:pt x="24467" y="4563"/>
                    <a:pt x="24506" y="4575"/>
                    <a:pt x="24550" y="4575"/>
                  </a:cubicBezTo>
                  <a:cubicBezTo>
                    <a:pt x="24579" y="4575"/>
                    <a:pt x="24611" y="4570"/>
                    <a:pt x="24643" y="4570"/>
                  </a:cubicBezTo>
                  <a:cubicBezTo>
                    <a:pt x="24661" y="4570"/>
                    <a:pt x="24680" y="4572"/>
                    <a:pt x="24698" y="4577"/>
                  </a:cubicBezTo>
                  <a:cubicBezTo>
                    <a:pt x="24747" y="4633"/>
                    <a:pt x="24804" y="4711"/>
                    <a:pt x="24861" y="4804"/>
                  </a:cubicBezTo>
                  <a:cubicBezTo>
                    <a:pt x="24951" y="4832"/>
                    <a:pt x="25067" y="4855"/>
                    <a:pt x="25059" y="5010"/>
                  </a:cubicBezTo>
                  <a:cubicBezTo>
                    <a:pt x="25089" y="5067"/>
                    <a:pt x="25110" y="5136"/>
                    <a:pt x="25156" y="5179"/>
                  </a:cubicBezTo>
                  <a:cubicBezTo>
                    <a:pt x="25207" y="5227"/>
                    <a:pt x="25281" y="5255"/>
                    <a:pt x="25343" y="5291"/>
                  </a:cubicBezTo>
                  <a:cubicBezTo>
                    <a:pt x="25344" y="5344"/>
                    <a:pt x="25345" y="5392"/>
                    <a:pt x="25347" y="5423"/>
                  </a:cubicBezTo>
                  <a:cubicBezTo>
                    <a:pt x="25413" y="5467"/>
                    <a:pt x="25472" y="5507"/>
                    <a:pt x="25513" y="5533"/>
                  </a:cubicBezTo>
                  <a:cubicBezTo>
                    <a:pt x="25496" y="5619"/>
                    <a:pt x="25482" y="5680"/>
                    <a:pt x="25471" y="5735"/>
                  </a:cubicBezTo>
                  <a:cubicBezTo>
                    <a:pt x="25603" y="5873"/>
                    <a:pt x="25702" y="6026"/>
                    <a:pt x="25831" y="6148"/>
                  </a:cubicBezTo>
                  <a:cubicBezTo>
                    <a:pt x="25903" y="6219"/>
                    <a:pt x="26006" y="6257"/>
                    <a:pt x="26071" y="6345"/>
                  </a:cubicBezTo>
                  <a:cubicBezTo>
                    <a:pt x="26091" y="6375"/>
                    <a:pt x="26152" y="6378"/>
                    <a:pt x="26199" y="6394"/>
                  </a:cubicBezTo>
                  <a:cubicBezTo>
                    <a:pt x="26175" y="6447"/>
                    <a:pt x="26158" y="6484"/>
                    <a:pt x="26136" y="6532"/>
                  </a:cubicBezTo>
                  <a:cubicBezTo>
                    <a:pt x="26183" y="6518"/>
                    <a:pt x="26216" y="6506"/>
                    <a:pt x="26252" y="6496"/>
                  </a:cubicBezTo>
                  <a:cubicBezTo>
                    <a:pt x="26334" y="6743"/>
                    <a:pt x="26459" y="6950"/>
                    <a:pt x="26698" y="7094"/>
                  </a:cubicBezTo>
                  <a:cubicBezTo>
                    <a:pt x="26711" y="7172"/>
                    <a:pt x="26761" y="7275"/>
                    <a:pt x="26849" y="7402"/>
                  </a:cubicBezTo>
                  <a:cubicBezTo>
                    <a:pt x="26934" y="7409"/>
                    <a:pt x="27012" y="7415"/>
                    <a:pt x="27133" y="7425"/>
                  </a:cubicBezTo>
                  <a:cubicBezTo>
                    <a:pt x="27087" y="7494"/>
                    <a:pt x="27064" y="7527"/>
                    <a:pt x="27042" y="7562"/>
                  </a:cubicBezTo>
                  <a:cubicBezTo>
                    <a:pt x="27069" y="7603"/>
                    <a:pt x="27069" y="7676"/>
                    <a:pt x="27129" y="7676"/>
                  </a:cubicBezTo>
                  <a:cubicBezTo>
                    <a:pt x="27141" y="7676"/>
                    <a:pt x="27154" y="7674"/>
                    <a:pt x="27170" y="7668"/>
                  </a:cubicBezTo>
                  <a:cubicBezTo>
                    <a:pt x="27168" y="7647"/>
                    <a:pt x="27170" y="7627"/>
                    <a:pt x="27171" y="7606"/>
                  </a:cubicBezTo>
                  <a:lnTo>
                    <a:pt x="27198" y="7612"/>
                  </a:lnTo>
                  <a:lnTo>
                    <a:pt x="27182" y="7671"/>
                  </a:lnTo>
                  <a:cubicBezTo>
                    <a:pt x="27177" y="7670"/>
                    <a:pt x="27170" y="7668"/>
                    <a:pt x="27170" y="7668"/>
                  </a:cubicBezTo>
                  <a:lnTo>
                    <a:pt x="27170" y="7668"/>
                  </a:lnTo>
                  <a:cubicBezTo>
                    <a:pt x="27239" y="7718"/>
                    <a:pt x="27335" y="7740"/>
                    <a:pt x="27321" y="7852"/>
                  </a:cubicBezTo>
                  <a:cubicBezTo>
                    <a:pt x="27298" y="7878"/>
                    <a:pt x="27277" y="7903"/>
                    <a:pt x="27264" y="7918"/>
                  </a:cubicBezTo>
                  <a:cubicBezTo>
                    <a:pt x="27438" y="8065"/>
                    <a:pt x="27518" y="8239"/>
                    <a:pt x="27511" y="8440"/>
                  </a:cubicBezTo>
                  <a:cubicBezTo>
                    <a:pt x="27485" y="8464"/>
                    <a:pt x="27466" y="8482"/>
                    <a:pt x="27445" y="8502"/>
                  </a:cubicBezTo>
                  <a:cubicBezTo>
                    <a:pt x="27516" y="8555"/>
                    <a:pt x="27610" y="8541"/>
                    <a:pt x="27660" y="8641"/>
                  </a:cubicBezTo>
                  <a:cubicBezTo>
                    <a:pt x="27691" y="8704"/>
                    <a:pt x="27641" y="8807"/>
                    <a:pt x="27744" y="8832"/>
                  </a:cubicBezTo>
                  <a:cubicBezTo>
                    <a:pt x="27717" y="8886"/>
                    <a:pt x="27682" y="8948"/>
                    <a:pt x="27642" y="9019"/>
                  </a:cubicBezTo>
                  <a:cubicBezTo>
                    <a:pt x="27701" y="9013"/>
                    <a:pt x="27736" y="9010"/>
                    <a:pt x="27777" y="9007"/>
                  </a:cubicBezTo>
                  <a:lnTo>
                    <a:pt x="27777" y="9007"/>
                  </a:lnTo>
                  <a:cubicBezTo>
                    <a:pt x="27757" y="9067"/>
                    <a:pt x="27739" y="9122"/>
                    <a:pt x="27722" y="9176"/>
                  </a:cubicBezTo>
                  <a:cubicBezTo>
                    <a:pt x="27760" y="9266"/>
                    <a:pt x="27811" y="9353"/>
                    <a:pt x="27833" y="9447"/>
                  </a:cubicBezTo>
                  <a:cubicBezTo>
                    <a:pt x="27857" y="9542"/>
                    <a:pt x="27813" y="9676"/>
                    <a:pt x="27864" y="9734"/>
                  </a:cubicBezTo>
                  <a:cubicBezTo>
                    <a:pt x="27935" y="9812"/>
                    <a:pt x="27925" y="9885"/>
                    <a:pt x="27932" y="9960"/>
                  </a:cubicBezTo>
                  <a:cubicBezTo>
                    <a:pt x="27964" y="9981"/>
                    <a:pt x="27991" y="9999"/>
                    <a:pt x="28014" y="10015"/>
                  </a:cubicBezTo>
                  <a:cubicBezTo>
                    <a:pt x="28003" y="10044"/>
                    <a:pt x="27997" y="10060"/>
                    <a:pt x="27979" y="10103"/>
                  </a:cubicBezTo>
                  <a:cubicBezTo>
                    <a:pt x="28061" y="10129"/>
                    <a:pt x="28129" y="10165"/>
                    <a:pt x="28232" y="10209"/>
                  </a:cubicBezTo>
                  <a:cubicBezTo>
                    <a:pt x="28176" y="10228"/>
                    <a:pt x="28144" y="10240"/>
                    <a:pt x="28110" y="10253"/>
                  </a:cubicBezTo>
                  <a:cubicBezTo>
                    <a:pt x="28122" y="10287"/>
                    <a:pt x="28132" y="10322"/>
                    <a:pt x="28142" y="10353"/>
                  </a:cubicBezTo>
                  <a:cubicBezTo>
                    <a:pt x="28213" y="10340"/>
                    <a:pt x="28263" y="10331"/>
                    <a:pt x="28372" y="10310"/>
                  </a:cubicBezTo>
                  <a:lnTo>
                    <a:pt x="28372" y="10310"/>
                  </a:lnTo>
                  <a:cubicBezTo>
                    <a:pt x="28313" y="10431"/>
                    <a:pt x="28278" y="10506"/>
                    <a:pt x="28247" y="10569"/>
                  </a:cubicBezTo>
                  <a:cubicBezTo>
                    <a:pt x="28260" y="10569"/>
                    <a:pt x="28295" y="10571"/>
                    <a:pt x="28310" y="10571"/>
                  </a:cubicBezTo>
                  <a:cubicBezTo>
                    <a:pt x="28373" y="10672"/>
                    <a:pt x="28426" y="10759"/>
                    <a:pt x="28481" y="10847"/>
                  </a:cubicBezTo>
                  <a:cubicBezTo>
                    <a:pt x="28451" y="10874"/>
                    <a:pt x="28420" y="10903"/>
                    <a:pt x="28385" y="10934"/>
                  </a:cubicBezTo>
                  <a:cubicBezTo>
                    <a:pt x="28435" y="10945"/>
                    <a:pt x="28478" y="10952"/>
                    <a:pt x="28531" y="10961"/>
                  </a:cubicBezTo>
                  <a:cubicBezTo>
                    <a:pt x="28523" y="11009"/>
                    <a:pt x="28517" y="11050"/>
                    <a:pt x="28512" y="11089"/>
                  </a:cubicBezTo>
                  <a:cubicBezTo>
                    <a:pt x="28532" y="11105"/>
                    <a:pt x="28551" y="11118"/>
                    <a:pt x="28573" y="11134"/>
                  </a:cubicBezTo>
                  <a:cubicBezTo>
                    <a:pt x="28535" y="11162"/>
                    <a:pt x="28506" y="11183"/>
                    <a:pt x="28494" y="11192"/>
                  </a:cubicBezTo>
                  <a:cubicBezTo>
                    <a:pt x="28498" y="11287"/>
                    <a:pt x="28490" y="11371"/>
                    <a:pt x="28479" y="11459"/>
                  </a:cubicBezTo>
                  <a:cubicBezTo>
                    <a:pt x="28516" y="11462"/>
                    <a:pt x="28551" y="11465"/>
                    <a:pt x="28581" y="11468"/>
                  </a:cubicBezTo>
                  <a:cubicBezTo>
                    <a:pt x="28668" y="11679"/>
                    <a:pt x="28754" y="11886"/>
                    <a:pt x="28844" y="12104"/>
                  </a:cubicBezTo>
                  <a:cubicBezTo>
                    <a:pt x="28840" y="12113"/>
                    <a:pt x="28825" y="12138"/>
                    <a:pt x="28801" y="12176"/>
                  </a:cubicBezTo>
                  <a:cubicBezTo>
                    <a:pt x="28876" y="12249"/>
                    <a:pt x="28962" y="12336"/>
                    <a:pt x="28881" y="12450"/>
                  </a:cubicBezTo>
                  <a:cubicBezTo>
                    <a:pt x="28904" y="12473"/>
                    <a:pt x="28932" y="12489"/>
                    <a:pt x="28944" y="12513"/>
                  </a:cubicBezTo>
                  <a:cubicBezTo>
                    <a:pt x="28957" y="12548"/>
                    <a:pt x="28954" y="12588"/>
                    <a:pt x="28957" y="12614"/>
                  </a:cubicBezTo>
                  <a:cubicBezTo>
                    <a:pt x="28918" y="12667"/>
                    <a:pt x="28888" y="12707"/>
                    <a:pt x="28859" y="12745"/>
                  </a:cubicBezTo>
                  <a:cubicBezTo>
                    <a:pt x="28931" y="12826"/>
                    <a:pt x="28993" y="12913"/>
                    <a:pt x="29006" y="13032"/>
                  </a:cubicBezTo>
                  <a:cubicBezTo>
                    <a:pt x="29021" y="13182"/>
                    <a:pt x="29113" y="13312"/>
                    <a:pt x="29118" y="13474"/>
                  </a:cubicBezTo>
                  <a:cubicBezTo>
                    <a:pt x="29121" y="13566"/>
                    <a:pt x="29171" y="13681"/>
                    <a:pt x="29237" y="13749"/>
                  </a:cubicBezTo>
                  <a:cubicBezTo>
                    <a:pt x="29387" y="13912"/>
                    <a:pt x="29416" y="14122"/>
                    <a:pt x="29503" y="14303"/>
                  </a:cubicBezTo>
                  <a:cubicBezTo>
                    <a:pt x="29477" y="14340"/>
                    <a:pt x="29462" y="14361"/>
                    <a:pt x="29441" y="14389"/>
                  </a:cubicBezTo>
                  <a:cubicBezTo>
                    <a:pt x="29525" y="14470"/>
                    <a:pt x="29602" y="14545"/>
                    <a:pt x="29633" y="14574"/>
                  </a:cubicBezTo>
                  <a:cubicBezTo>
                    <a:pt x="29693" y="14720"/>
                    <a:pt x="29711" y="14830"/>
                    <a:pt x="29771" y="14890"/>
                  </a:cubicBezTo>
                  <a:cubicBezTo>
                    <a:pt x="29849" y="14965"/>
                    <a:pt x="29839" y="15071"/>
                    <a:pt x="29884" y="15157"/>
                  </a:cubicBezTo>
                  <a:cubicBezTo>
                    <a:pt x="29921" y="15145"/>
                    <a:pt x="29946" y="15138"/>
                    <a:pt x="29984" y="15126"/>
                  </a:cubicBezTo>
                  <a:cubicBezTo>
                    <a:pt x="29953" y="15057"/>
                    <a:pt x="29928" y="14996"/>
                    <a:pt x="29905" y="14942"/>
                  </a:cubicBezTo>
                  <a:cubicBezTo>
                    <a:pt x="29930" y="14909"/>
                    <a:pt x="29947" y="14889"/>
                    <a:pt x="29958" y="14877"/>
                  </a:cubicBezTo>
                  <a:cubicBezTo>
                    <a:pt x="29936" y="14827"/>
                    <a:pt x="29918" y="14786"/>
                    <a:pt x="29900" y="14743"/>
                  </a:cubicBezTo>
                  <a:cubicBezTo>
                    <a:pt x="29953" y="14718"/>
                    <a:pt x="29992" y="14701"/>
                    <a:pt x="30021" y="14686"/>
                  </a:cubicBezTo>
                  <a:cubicBezTo>
                    <a:pt x="29999" y="14590"/>
                    <a:pt x="29967" y="14515"/>
                    <a:pt x="29964" y="14439"/>
                  </a:cubicBezTo>
                  <a:cubicBezTo>
                    <a:pt x="29962" y="13785"/>
                    <a:pt x="29843" y="13144"/>
                    <a:pt x="29750" y="12500"/>
                  </a:cubicBezTo>
                  <a:cubicBezTo>
                    <a:pt x="29740" y="12425"/>
                    <a:pt x="29706" y="12352"/>
                    <a:pt x="29666" y="12273"/>
                  </a:cubicBezTo>
                  <a:cubicBezTo>
                    <a:pt x="29721" y="12116"/>
                    <a:pt x="29658" y="11955"/>
                    <a:pt x="29589" y="11796"/>
                  </a:cubicBezTo>
                  <a:cubicBezTo>
                    <a:pt x="29569" y="11751"/>
                    <a:pt x="29519" y="11680"/>
                    <a:pt x="29530" y="11668"/>
                  </a:cubicBezTo>
                  <a:cubicBezTo>
                    <a:pt x="29614" y="11574"/>
                    <a:pt x="29494" y="11502"/>
                    <a:pt x="29503" y="11415"/>
                  </a:cubicBezTo>
                  <a:cubicBezTo>
                    <a:pt x="29506" y="11373"/>
                    <a:pt x="29434" y="11301"/>
                    <a:pt x="29447" y="11280"/>
                  </a:cubicBezTo>
                  <a:cubicBezTo>
                    <a:pt x="29515" y="11162"/>
                    <a:pt x="29472" y="11037"/>
                    <a:pt x="29416" y="10955"/>
                  </a:cubicBezTo>
                  <a:cubicBezTo>
                    <a:pt x="29344" y="10842"/>
                    <a:pt x="29366" y="10721"/>
                    <a:pt x="29315" y="10609"/>
                  </a:cubicBezTo>
                  <a:cubicBezTo>
                    <a:pt x="29296" y="10563"/>
                    <a:pt x="29383" y="10487"/>
                    <a:pt x="29305" y="10453"/>
                  </a:cubicBezTo>
                  <a:cubicBezTo>
                    <a:pt x="29191" y="10402"/>
                    <a:pt x="29334" y="10328"/>
                    <a:pt x="29266" y="10275"/>
                  </a:cubicBezTo>
                  <a:cubicBezTo>
                    <a:pt x="29224" y="10241"/>
                    <a:pt x="29194" y="10185"/>
                    <a:pt x="29175" y="10159"/>
                  </a:cubicBezTo>
                  <a:cubicBezTo>
                    <a:pt x="29140" y="9946"/>
                    <a:pt x="29222" y="9718"/>
                    <a:pt x="29038" y="9582"/>
                  </a:cubicBezTo>
                  <a:cubicBezTo>
                    <a:pt x="29027" y="9509"/>
                    <a:pt x="29018" y="9451"/>
                    <a:pt x="29007" y="9395"/>
                  </a:cubicBezTo>
                  <a:cubicBezTo>
                    <a:pt x="28997" y="9328"/>
                    <a:pt x="28987" y="9260"/>
                    <a:pt x="28981" y="9217"/>
                  </a:cubicBezTo>
                  <a:cubicBezTo>
                    <a:pt x="28921" y="9123"/>
                    <a:pt x="28869" y="9053"/>
                    <a:pt x="28825" y="8975"/>
                  </a:cubicBezTo>
                  <a:cubicBezTo>
                    <a:pt x="28697" y="8758"/>
                    <a:pt x="28672" y="8501"/>
                    <a:pt x="28565" y="8277"/>
                  </a:cubicBezTo>
                  <a:cubicBezTo>
                    <a:pt x="28448" y="8037"/>
                    <a:pt x="28306" y="7808"/>
                    <a:pt x="28175" y="7572"/>
                  </a:cubicBezTo>
                  <a:cubicBezTo>
                    <a:pt x="28113" y="7461"/>
                    <a:pt x="28044" y="7350"/>
                    <a:pt x="27988" y="7234"/>
                  </a:cubicBezTo>
                  <a:cubicBezTo>
                    <a:pt x="27961" y="7171"/>
                    <a:pt x="27947" y="7103"/>
                    <a:pt x="27933" y="7060"/>
                  </a:cubicBezTo>
                  <a:cubicBezTo>
                    <a:pt x="27873" y="7009"/>
                    <a:pt x="27794" y="6971"/>
                    <a:pt x="27788" y="6931"/>
                  </a:cubicBezTo>
                  <a:cubicBezTo>
                    <a:pt x="27755" y="6724"/>
                    <a:pt x="27594" y="6587"/>
                    <a:pt x="27495" y="6415"/>
                  </a:cubicBezTo>
                  <a:cubicBezTo>
                    <a:pt x="27435" y="6309"/>
                    <a:pt x="27380" y="6198"/>
                    <a:pt x="27318" y="6081"/>
                  </a:cubicBezTo>
                  <a:cubicBezTo>
                    <a:pt x="27298" y="6072"/>
                    <a:pt x="27262" y="6059"/>
                    <a:pt x="27233" y="6048"/>
                  </a:cubicBezTo>
                  <a:cubicBezTo>
                    <a:pt x="27204" y="5950"/>
                    <a:pt x="27207" y="5863"/>
                    <a:pt x="27093" y="5813"/>
                  </a:cubicBezTo>
                  <a:cubicBezTo>
                    <a:pt x="27027" y="5785"/>
                    <a:pt x="26955" y="5713"/>
                    <a:pt x="26923" y="5647"/>
                  </a:cubicBezTo>
                  <a:cubicBezTo>
                    <a:pt x="26826" y="5444"/>
                    <a:pt x="26720" y="5243"/>
                    <a:pt x="26567" y="5068"/>
                  </a:cubicBezTo>
                  <a:cubicBezTo>
                    <a:pt x="26424" y="4886"/>
                    <a:pt x="26247" y="4737"/>
                    <a:pt x="26091" y="4568"/>
                  </a:cubicBezTo>
                  <a:cubicBezTo>
                    <a:pt x="25946" y="4412"/>
                    <a:pt x="25774" y="4286"/>
                    <a:pt x="25649" y="4100"/>
                  </a:cubicBezTo>
                  <a:cubicBezTo>
                    <a:pt x="25584" y="4009"/>
                    <a:pt x="25507" y="3922"/>
                    <a:pt x="25423" y="3846"/>
                  </a:cubicBezTo>
                  <a:cubicBezTo>
                    <a:pt x="25334" y="3774"/>
                    <a:pt x="25242" y="3703"/>
                    <a:pt x="25157" y="3627"/>
                  </a:cubicBezTo>
                  <a:cubicBezTo>
                    <a:pt x="25107" y="3580"/>
                    <a:pt x="25079" y="3512"/>
                    <a:pt x="25047" y="3463"/>
                  </a:cubicBezTo>
                  <a:cubicBezTo>
                    <a:pt x="24994" y="3457"/>
                    <a:pt x="24954" y="3452"/>
                    <a:pt x="24923" y="3449"/>
                  </a:cubicBezTo>
                  <a:cubicBezTo>
                    <a:pt x="24870" y="3357"/>
                    <a:pt x="24859" y="3265"/>
                    <a:pt x="24732" y="3246"/>
                  </a:cubicBezTo>
                  <a:cubicBezTo>
                    <a:pt x="24616" y="3229"/>
                    <a:pt x="24535" y="3144"/>
                    <a:pt x="24469" y="3037"/>
                  </a:cubicBezTo>
                  <a:cubicBezTo>
                    <a:pt x="24409" y="2935"/>
                    <a:pt x="24323" y="2848"/>
                    <a:pt x="24196" y="2848"/>
                  </a:cubicBezTo>
                  <a:cubicBezTo>
                    <a:pt x="24186" y="2848"/>
                    <a:pt x="24175" y="2849"/>
                    <a:pt x="24164" y="2850"/>
                  </a:cubicBezTo>
                  <a:cubicBezTo>
                    <a:pt x="24145" y="2816"/>
                    <a:pt x="24133" y="2773"/>
                    <a:pt x="24104" y="2751"/>
                  </a:cubicBezTo>
                  <a:cubicBezTo>
                    <a:pt x="24014" y="2685"/>
                    <a:pt x="23877" y="2642"/>
                    <a:pt x="23836" y="2563"/>
                  </a:cubicBezTo>
                  <a:cubicBezTo>
                    <a:pt x="23773" y="2445"/>
                    <a:pt x="23664" y="2478"/>
                    <a:pt x="23590" y="2416"/>
                  </a:cubicBezTo>
                  <a:cubicBezTo>
                    <a:pt x="23487" y="2330"/>
                    <a:pt x="23364" y="2272"/>
                    <a:pt x="23258" y="2191"/>
                  </a:cubicBezTo>
                  <a:cubicBezTo>
                    <a:pt x="23149" y="2102"/>
                    <a:pt x="22980" y="2098"/>
                    <a:pt x="22921" y="1951"/>
                  </a:cubicBezTo>
                  <a:cubicBezTo>
                    <a:pt x="22902" y="1956"/>
                    <a:pt x="22885" y="1958"/>
                    <a:pt x="22870" y="1958"/>
                  </a:cubicBezTo>
                  <a:cubicBezTo>
                    <a:pt x="22751" y="1958"/>
                    <a:pt x="22708" y="1838"/>
                    <a:pt x="22619" y="1786"/>
                  </a:cubicBezTo>
                  <a:cubicBezTo>
                    <a:pt x="22555" y="1749"/>
                    <a:pt x="22491" y="1693"/>
                    <a:pt x="22415" y="1693"/>
                  </a:cubicBezTo>
                  <a:cubicBezTo>
                    <a:pt x="22395" y="1693"/>
                    <a:pt x="22374" y="1697"/>
                    <a:pt x="22352" y="1707"/>
                  </a:cubicBezTo>
                  <a:lnTo>
                    <a:pt x="22340" y="1677"/>
                  </a:lnTo>
                  <a:cubicBezTo>
                    <a:pt x="22331" y="1660"/>
                    <a:pt x="22327" y="1632"/>
                    <a:pt x="22312" y="1624"/>
                  </a:cubicBezTo>
                  <a:cubicBezTo>
                    <a:pt x="22162" y="1548"/>
                    <a:pt x="22016" y="1458"/>
                    <a:pt x="21862" y="1393"/>
                  </a:cubicBezTo>
                  <a:lnTo>
                    <a:pt x="21392" y="1203"/>
                  </a:lnTo>
                  <a:cubicBezTo>
                    <a:pt x="21325" y="1177"/>
                    <a:pt x="21258" y="1138"/>
                    <a:pt x="21186" y="1138"/>
                  </a:cubicBezTo>
                  <a:cubicBezTo>
                    <a:pt x="21163" y="1138"/>
                    <a:pt x="21139" y="1142"/>
                    <a:pt x="21114" y="1152"/>
                  </a:cubicBezTo>
                  <a:cubicBezTo>
                    <a:pt x="21114" y="1152"/>
                    <a:pt x="21113" y="1153"/>
                    <a:pt x="21112" y="1153"/>
                  </a:cubicBezTo>
                  <a:cubicBezTo>
                    <a:pt x="21105" y="1153"/>
                    <a:pt x="21092" y="1144"/>
                    <a:pt x="21083" y="1140"/>
                  </a:cubicBezTo>
                  <a:cubicBezTo>
                    <a:pt x="21032" y="1086"/>
                    <a:pt x="20976" y="1039"/>
                    <a:pt x="20911" y="1011"/>
                  </a:cubicBezTo>
                  <a:cubicBezTo>
                    <a:pt x="20745" y="940"/>
                    <a:pt x="20577" y="871"/>
                    <a:pt x="20405" y="821"/>
                  </a:cubicBezTo>
                  <a:cubicBezTo>
                    <a:pt x="20317" y="790"/>
                    <a:pt x="20236" y="740"/>
                    <a:pt x="20145" y="696"/>
                  </a:cubicBezTo>
                  <a:cubicBezTo>
                    <a:pt x="20116" y="709"/>
                    <a:pt x="20087" y="715"/>
                    <a:pt x="20058" y="715"/>
                  </a:cubicBezTo>
                  <a:cubicBezTo>
                    <a:pt x="19935" y="715"/>
                    <a:pt x="19811" y="617"/>
                    <a:pt x="19688" y="617"/>
                  </a:cubicBezTo>
                  <a:cubicBezTo>
                    <a:pt x="19660" y="617"/>
                    <a:pt x="19631" y="623"/>
                    <a:pt x="19603" y="636"/>
                  </a:cubicBezTo>
                  <a:cubicBezTo>
                    <a:pt x="19558" y="605"/>
                    <a:pt x="19518" y="562"/>
                    <a:pt x="19471" y="552"/>
                  </a:cubicBezTo>
                  <a:cubicBezTo>
                    <a:pt x="19369" y="529"/>
                    <a:pt x="19271" y="468"/>
                    <a:pt x="19167" y="468"/>
                  </a:cubicBezTo>
                  <a:cubicBezTo>
                    <a:pt x="19133" y="468"/>
                    <a:pt x="19099" y="474"/>
                    <a:pt x="19065" y="490"/>
                  </a:cubicBezTo>
                  <a:cubicBezTo>
                    <a:pt x="19009" y="403"/>
                    <a:pt x="18905" y="381"/>
                    <a:pt x="18816" y="381"/>
                  </a:cubicBezTo>
                  <a:cubicBezTo>
                    <a:pt x="18787" y="381"/>
                    <a:pt x="18760" y="384"/>
                    <a:pt x="18737" y="387"/>
                  </a:cubicBezTo>
                  <a:cubicBezTo>
                    <a:pt x="18724" y="389"/>
                    <a:pt x="18712" y="389"/>
                    <a:pt x="18701" y="389"/>
                  </a:cubicBezTo>
                  <a:cubicBezTo>
                    <a:pt x="18581" y="389"/>
                    <a:pt x="18502" y="309"/>
                    <a:pt x="18393" y="309"/>
                  </a:cubicBezTo>
                  <a:cubicBezTo>
                    <a:pt x="18392" y="309"/>
                    <a:pt x="18390" y="309"/>
                    <a:pt x="18388" y="309"/>
                  </a:cubicBezTo>
                  <a:cubicBezTo>
                    <a:pt x="18385" y="309"/>
                    <a:pt x="18382" y="309"/>
                    <a:pt x="18379" y="309"/>
                  </a:cubicBezTo>
                  <a:cubicBezTo>
                    <a:pt x="18309" y="309"/>
                    <a:pt x="18241" y="278"/>
                    <a:pt x="18168" y="278"/>
                  </a:cubicBezTo>
                  <a:cubicBezTo>
                    <a:pt x="18135" y="278"/>
                    <a:pt x="18101" y="284"/>
                    <a:pt x="18066" y="303"/>
                  </a:cubicBezTo>
                  <a:cubicBezTo>
                    <a:pt x="18061" y="306"/>
                    <a:pt x="18056" y="307"/>
                    <a:pt x="18051" y="307"/>
                  </a:cubicBezTo>
                  <a:cubicBezTo>
                    <a:pt x="18010" y="307"/>
                    <a:pt x="17947" y="248"/>
                    <a:pt x="17878" y="248"/>
                  </a:cubicBezTo>
                  <a:cubicBezTo>
                    <a:pt x="17861" y="248"/>
                    <a:pt x="17843" y="252"/>
                    <a:pt x="17825" y="262"/>
                  </a:cubicBezTo>
                  <a:cubicBezTo>
                    <a:pt x="17821" y="264"/>
                    <a:pt x="17816" y="265"/>
                    <a:pt x="17809" y="265"/>
                  </a:cubicBezTo>
                  <a:cubicBezTo>
                    <a:pt x="17792" y="265"/>
                    <a:pt x="17768" y="259"/>
                    <a:pt x="17761" y="250"/>
                  </a:cubicBezTo>
                  <a:cubicBezTo>
                    <a:pt x="17722" y="200"/>
                    <a:pt x="17678" y="178"/>
                    <a:pt x="17629" y="178"/>
                  </a:cubicBezTo>
                  <a:cubicBezTo>
                    <a:pt x="17595" y="178"/>
                    <a:pt x="17559" y="188"/>
                    <a:pt x="17521" y="207"/>
                  </a:cubicBezTo>
                  <a:cubicBezTo>
                    <a:pt x="17474" y="151"/>
                    <a:pt x="17410" y="144"/>
                    <a:pt x="17343" y="144"/>
                  </a:cubicBezTo>
                  <a:cubicBezTo>
                    <a:pt x="17322" y="144"/>
                    <a:pt x="17300" y="144"/>
                    <a:pt x="17278" y="144"/>
                  </a:cubicBezTo>
                  <a:cubicBezTo>
                    <a:pt x="17254" y="144"/>
                    <a:pt x="17231" y="144"/>
                    <a:pt x="17208" y="140"/>
                  </a:cubicBezTo>
                  <a:cubicBezTo>
                    <a:pt x="17203" y="139"/>
                    <a:pt x="17197" y="139"/>
                    <a:pt x="17191" y="139"/>
                  </a:cubicBezTo>
                  <a:cubicBezTo>
                    <a:pt x="17150" y="139"/>
                    <a:pt x="17103" y="160"/>
                    <a:pt x="17064" y="169"/>
                  </a:cubicBezTo>
                  <a:cubicBezTo>
                    <a:pt x="17021" y="152"/>
                    <a:pt x="16976" y="121"/>
                    <a:pt x="16926" y="115"/>
                  </a:cubicBezTo>
                  <a:lnTo>
                    <a:pt x="16177" y="49"/>
                  </a:lnTo>
                  <a:cubicBezTo>
                    <a:pt x="16041" y="37"/>
                    <a:pt x="15903" y="25"/>
                    <a:pt x="15755" y="12"/>
                  </a:cubicBezTo>
                  <a:cubicBezTo>
                    <a:pt x="15741" y="21"/>
                    <a:pt x="15716" y="38"/>
                    <a:pt x="15716" y="38"/>
                  </a:cubicBezTo>
                  <a:cubicBezTo>
                    <a:pt x="15585" y="24"/>
                    <a:pt x="15479" y="3"/>
                    <a:pt x="15373" y="3"/>
                  </a:cubicBezTo>
                  <a:cubicBezTo>
                    <a:pt x="15321" y="2"/>
                    <a:pt x="15267" y="0"/>
                    <a:pt x="15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 sz="2400">
                <a:solidFill>
                  <a:srgbClr val="FFC100"/>
                </a:solidFill>
                <a:latin typeface="Montserrat" pitchFamily="2" charset="77"/>
              </a:endParaRPr>
            </a:p>
          </p:txBody>
        </p:sp>
      </p:grpSp>
      <p:sp>
        <p:nvSpPr>
          <p:cNvPr id="7" name="Google Shape;296;p28">
            <a:extLst>
              <a:ext uri="{FF2B5EF4-FFF2-40B4-BE49-F238E27FC236}">
                <a16:creationId xmlns:a16="http://schemas.microsoft.com/office/drawing/2014/main" id="{96BDA784-4051-81AC-BECF-5D207CDC5D24}"/>
              </a:ext>
            </a:extLst>
          </p:cNvPr>
          <p:cNvSpPr txBox="1">
            <a:spLocks/>
          </p:cNvSpPr>
          <p:nvPr/>
        </p:nvSpPr>
        <p:spPr>
          <a:xfrm>
            <a:off x="585180" y="2434764"/>
            <a:ext cx="982153" cy="347985"/>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2400" dirty="0">
                <a:solidFill>
                  <a:schemeClr val="lt1"/>
                </a:solidFill>
                <a:latin typeface="Montserrat" pitchFamily="2" charset="77"/>
              </a:rPr>
              <a:t>01</a:t>
            </a:r>
          </a:p>
        </p:txBody>
      </p:sp>
    </p:spTree>
    <p:extLst>
      <p:ext uri="{BB962C8B-B14F-4D97-AF65-F5344CB8AC3E}">
        <p14:creationId xmlns:p14="http://schemas.microsoft.com/office/powerpoint/2010/main" val="2933535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50111AC2-A647-1146-DD16-70EC20518BA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6F23B2B-6180-3CB4-7DD8-F8A97A0FBDCC}"/>
              </a:ext>
            </a:extLst>
          </p:cNvPr>
          <p:cNvSpPr>
            <a:spLocks noGrp="1"/>
          </p:cNvSpPr>
          <p:nvPr>
            <p:ph type="title"/>
          </p:nvPr>
        </p:nvSpPr>
        <p:spPr/>
        <p:txBody>
          <a:bodyPr>
            <a:normAutofit/>
          </a:bodyPr>
          <a:lstStyle/>
          <a:p>
            <a:r>
              <a:rPr lang="es-ES" sz="4000" dirty="0">
                <a:solidFill>
                  <a:srgbClr val="3831BA"/>
                </a:solidFill>
                <a:latin typeface="Arial"/>
                <a:cs typeface="Arial"/>
              </a:rPr>
              <a:t>Reporte institucional</a:t>
            </a:r>
          </a:p>
        </p:txBody>
      </p:sp>
      <p:sp>
        <p:nvSpPr>
          <p:cNvPr id="3" name="Marcador de contenido 5">
            <a:extLst>
              <a:ext uri="{FF2B5EF4-FFF2-40B4-BE49-F238E27FC236}">
                <a16:creationId xmlns:a16="http://schemas.microsoft.com/office/drawing/2014/main" id="{5E9324AF-3D23-036B-8752-48372353B36C}"/>
              </a:ext>
            </a:extLst>
          </p:cNvPr>
          <p:cNvSpPr>
            <a:spLocks noGrp="1"/>
          </p:cNvSpPr>
          <p:nvPr>
            <p:ph idx="1"/>
          </p:nvPr>
        </p:nvSpPr>
        <p:spPr>
          <a:xfrm>
            <a:off x="1792705" y="2861977"/>
            <a:ext cx="9378615" cy="1325563"/>
          </a:xfrm>
        </p:spPr>
        <p:txBody>
          <a:bodyPr/>
          <a:lstStyle/>
          <a:p>
            <a:pPr marL="0" indent="0">
              <a:buNone/>
            </a:pPr>
            <a:r>
              <a:rPr lang="es-ES" dirty="0">
                <a:solidFill>
                  <a:srgbClr val="595959"/>
                </a:solidFill>
                <a:highlight>
                  <a:srgbClr val="FFFF00"/>
                </a:highlight>
              </a:rPr>
              <a:t>	Incluyan en este espacio una imagen del reporte de la institución educativa o la información clave de los documentos que se usarán como referente</a:t>
            </a:r>
            <a:endParaRPr lang="es-ES" i="1" dirty="0">
              <a:solidFill>
                <a:srgbClr val="595959"/>
              </a:solidFill>
            </a:endParaRPr>
          </a:p>
        </p:txBody>
      </p:sp>
      <p:sp>
        <p:nvSpPr>
          <p:cNvPr id="4" name="Google Shape;1131;p46">
            <a:extLst>
              <a:ext uri="{FF2B5EF4-FFF2-40B4-BE49-F238E27FC236}">
                <a16:creationId xmlns:a16="http://schemas.microsoft.com/office/drawing/2014/main" id="{99287E0F-5BC0-C742-2B3C-DCC16AB024D9}"/>
              </a:ext>
            </a:extLst>
          </p:cNvPr>
          <p:cNvSpPr/>
          <p:nvPr/>
        </p:nvSpPr>
        <p:spPr>
          <a:xfrm>
            <a:off x="838201" y="1999766"/>
            <a:ext cx="1225840" cy="977280"/>
          </a:xfrm>
          <a:custGeom>
            <a:avLst/>
            <a:gdLst/>
            <a:ahLst/>
            <a:cxnLst/>
            <a:rect l="l" t="t" r="r" b="b"/>
            <a:pathLst>
              <a:path w="18404" h="17246" extrusionOk="0">
                <a:moveTo>
                  <a:pt x="6096" y="4383"/>
                </a:moveTo>
                <a:cubicBezTo>
                  <a:pt x="6028" y="4383"/>
                  <a:pt x="5960" y="4408"/>
                  <a:pt x="5908" y="4460"/>
                </a:cubicBezTo>
                <a:lnTo>
                  <a:pt x="5741" y="4625"/>
                </a:lnTo>
                <a:cubicBezTo>
                  <a:pt x="5639" y="4727"/>
                  <a:pt x="5639" y="4897"/>
                  <a:pt x="5741" y="4999"/>
                </a:cubicBezTo>
                <a:cubicBezTo>
                  <a:pt x="5793" y="5051"/>
                  <a:pt x="5861" y="5077"/>
                  <a:pt x="5930" y="5077"/>
                </a:cubicBezTo>
                <a:cubicBezTo>
                  <a:pt x="5997" y="5077"/>
                  <a:pt x="6065" y="5051"/>
                  <a:pt x="6116" y="4999"/>
                </a:cubicBezTo>
                <a:lnTo>
                  <a:pt x="6282" y="4835"/>
                </a:lnTo>
                <a:cubicBezTo>
                  <a:pt x="6385" y="4732"/>
                  <a:pt x="6385" y="4563"/>
                  <a:pt x="6282" y="4460"/>
                </a:cubicBezTo>
                <a:cubicBezTo>
                  <a:pt x="6231" y="4408"/>
                  <a:pt x="6163" y="4383"/>
                  <a:pt x="6096" y="4383"/>
                </a:cubicBezTo>
                <a:close/>
                <a:moveTo>
                  <a:pt x="6660" y="5293"/>
                </a:moveTo>
                <a:cubicBezTo>
                  <a:pt x="6523" y="5293"/>
                  <a:pt x="6403" y="5400"/>
                  <a:pt x="6394" y="5540"/>
                </a:cubicBezTo>
                <a:cubicBezTo>
                  <a:pt x="6379" y="5760"/>
                  <a:pt x="6460" y="5976"/>
                  <a:pt x="6615" y="6130"/>
                </a:cubicBezTo>
                <a:cubicBezTo>
                  <a:pt x="6757" y="6274"/>
                  <a:pt x="6950" y="6352"/>
                  <a:pt x="7153" y="6352"/>
                </a:cubicBezTo>
                <a:cubicBezTo>
                  <a:pt x="7169" y="6352"/>
                  <a:pt x="7188" y="6352"/>
                  <a:pt x="7204" y="6351"/>
                </a:cubicBezTo>
                <a:cubicBezTo>
                  <a:pt x="7351" y="6342"/>
                  <a:pt x="7462" y="6215"/>
                  <a:pt x="7450" y="6068"/>
                </a:cubicBezTo>
                <a:cubicBezTo>
                  <a:pt x="7441" y="5928"/>
                  <a:pt x="7324" y="5821"/>
                  <a:pt x="7186" y="5821"/>
                </a:cubicBezTo>
                <a:cubicBezTo>
                  <a:pt x="7180" y="5821"/>
                  <a:pt x="7174" y="5821"/>
                  <a:pt x="7168" y="5821"/>
                </a:cubicBezTo>
                <a:cubicBezTo>
                  <a:pt x="7162" y="5822"/>
                  <a:pt x="7157" y="5822"/>
                  <a:pt x="7152" y="5822"/>
                </a:cubicBezTo>
                <a:cubicBezTo>
                  <a:pt x="7092" y="5822"/>
                  <a:pt x="7033" y="5797"/>
                  <a:pt x="6990" y="5755"/>
                </a:cubicBezTo>
                <a:cubicBezTo>
                  <a:pt x="6944" y="5710"/>
                  <a:pt x="6918" y="5643"/>
                  <a:pt x="6923" y="5577"/>
                </a:cubicBezTo>
                <a:cubicBezTo>
                  <a:pt x="6932" y="5430"/>
                  <a:pt x="6822" y="5304"/>
                  <a:pt x="6676" y="5293"/>
                </a:cubicBezTo>
                <a:cubicBezTo>
                  <a:pt x="6671" y="5293"/>
                  <a:pt x="6666" y="5293"/>
                  <a:pt x="6660" y="5293"/>
                </a:cubicBezTo>
                <a:close/>
                <a:moveTo>
                  <a:pt x="8096" y="6384"/>
                </a:moveTo>
                <a:cubicBezTo>
                  <a:pt x="8029" y="6384"/>
                  <a:pt x="7961" y="6409"/>
                  <a:pt x="7908" y="6461"/>
                </a:cubicBezTo>
                <a:lnTo>
                  <a:pt x="7742" y="6627"/>
                </a:lnTo>
                <a:cubicBezTo>
                  <a:pt x="7639" y="6730"/>
                  <a:pt x="7639" y="6899"/>
                  <a:pt x="7742" y="7002"/>
                </a:cubicBezTo>
                <a:cubicBezTo>
                  <a:pt x="7794" y="7053"/>
                  <a:pt x="7863" y="7078"/>
                  <a:pt x="7931" y="7078"/>
                </a:cubicBezTo>
                <a:cubicBezTo>
                  <a:pt x="7998" y="7078"/>
                  <a:pt x="8066" y="7053"/>
                  <a:pt x="8117" y="7002"/>
                </a:cubicBezTo>
                <a:lnTo>
                  <a:pt x="8283" y="6836"/>
                </a:lnTo>
                <a:cubicBezTo>
                  <a:pt x="8386" y="6733"/>
                  <a:pt x="8386" y="6564"/>
                  <a:pt x="8283" y="6461"/>
                </a:cubicBezTo>
                <a:cubicBezTo>
                  <a:pt x="8232" y="6409"/>
                  <a:pt x="8164" y="6384"/>
                  <a:pt x="8096" y="6384"/>
                </a:cubicBezTo>
                <a:close/>
                <a:moveTo>
                  <a:pt x="5680" y="2718"/>
                </a:moveTo>
                <a:cubicBezTo>
                  <a:pt x="5777" y="2718"/>
                  <a:pt x="5868" y="2756"/>
                  <a:pt x="5938" y="2824"/>
                </a:cubicBezTo>
                <a:lnTo>
                  <a:pt x="10337" y="7224"/>
                </a:lnTo>
                <a:cubicBezTo>
                  <a:pt x="10384" y="7269"/>
                  <a:pt x="10415" y="7325"/>
                  <a:pt x="10431" y="7386"/>
                </a:cubicBezTo>
                <a:cubicBezTo>
                  <a:pt x="10242" y="7294"/>
                  <a:pt x="10037" y="7248"/>
                  <a:pt x="9832" y="7248"/>
                </a:cubicBezTo>
                <a:cubicBezTo>
                  <a:pt x="9480" y="7248"/>
                  <a:pt x="9128" y="7383"/>
                  <a:pt x="8860" y="7652"/>
                </a:cubicBezTo>
                <a:cubicBezTo>
                  <a:pt x="8438" y="8075"/>
                  <a:pt x="8350" y="8709"/>
                  <a:pt x="8595" y="9222"/>
                </a:cubicBezTo>
                <a:cubicBezTo>
                  <a:pt x="8536" y="9204"/>
                  <a:pt x="8480" y="9173"/>
                  <a:pt x="8433" y="9128"/>
                </a:cubicBezTo>
                <a:lnTo>
                  <a:pt x="4035" y="4727"/>
                </a:lnTo>
                <a:cubicBezTo>
                  <a:pt x="3891" y="4585"/>
                  <a:pt x="3891" y="4353"/>
                  <a:pt x="4035" y="4210"/>
                </a:cubicBezTo>
                <a:lnTo>
                  <a:pt x="5419" y="2824"/>
                </a:lnTo>
                <a:cubicBezTo>
                  <a:pt x="5490" y="2755"/>
                  <a:pt x="5581" y="2718"/>
                  <a:pt x="5680" y="2718"/>
                </a:cubicBezTo>
                <a:close/>
                <a:moveTo>
                  <a:pt x="9834" y="7778"/>
                </a:moveTo>
                <a:cubicBezTo>
                  <a:pt x="10051" y="7778"/>
                  <a:pt x="10267" y="7862"/>
                  <a:pt x="10431" y="8025"/>
                </a:cubicBezTo>
                <a:cubicBezTo>
                  <a:pt x="10762" y="8354"/>
                  <a:pt x="10762" y="8891"/>
                  <a:pt x="10431" y="9219"/>
                </a:cubicBezTo>
                <a:cubicBezTo>
                  <a:pt x="10271" y="9379"/>
                  <a:pt x="10061" y="9467"/>
                  <a:pt x="9834" y="9467"/>
                </a:cubicBezTo>
                <a:cubicBezTo>
                  <a:pt x="9608" y="9467"/>
                  <a:pt x="9396" y="9379"/>
                  <a:pt x="9237" y="9219"/>
                </a:cubicBezTo>
                <a:cubicBezTo>
                  <a:pt x="8908" y="8891"/>
                  <a:pt x="8908" y="8353"/>
                  <a:pt x="9237" y="8025"/>
                </a:cubicBezTo>
                <a:cubicBezTo>
                  <a:pt x="9402" y="7859"/>
                  <a:pt x="9617" y="7778"/>
                  <a:pt x="9834" y="7778"/>
                </a:cubicBezTo>
                <a:close/>
                <a:moveTo>
                  <a:pt x="3620" y="6219"/>
                </a:moveTo>
                <a:cubicBezTo>
                  <a:pt x="3552" y="6219"/>
                  <a:pt x="3485" y="6245"/>
                  <a:pt x="3433" y="6296"/>
                </a:cubicBezTo>
                <a:cubicBezTo>
                  <a:pt x="3330" y="6399"/>
                  <a:pt x="3330" y="6568"/>
                  <a:pt x="3433" y="6671"/>
                </a:cubicBezTo>
                <a:lnTo>
                  <a:pt x="6434" y="9672"/>
                </a:lnTo>
                <a:cubicBezTo>
                  <a:pt x="6485" y="9723"/>
                  <a:pt x="6554" y="9748"/>
                  <a:pt x="6622" y="9748"/>
                </a:cubicBezTo>
                <a:cubicBezTo>
                  <a:pt x="6690" y="9748"/>
                  <a:pt x="6757" y="9723"/>
                  <a:pt x="6809" y="9672"/>
                </a:cubicBezTo>
                <a:cubicBezTo>
                  <a:pt x="6912" y="9569"/>
                  <a:pt x="6912" y="9400"/>
                  <a:pt x="6809" y="9297"/>
                </a:cubicBezTo>
                <a:lnTo>
                  <a:pt x="3808" y="6296"/>
                </a:lnTo>
                <a:cubicBezTo>
                  <a:pt x="3756" y="6245"/>
                  <a:pt x="3688" y="6219"/>
                  <a:pt x="3620" y="6219"/>
                </a:cubicBezTo>
                <a:close/>
                <a:moveTo>
                  <a:pt x="5680" y="2184"/>
                </a:moveTo>
                <a:cubicBezTo>
                  <a:pt x="5439" y="2184"/>
                  <a:pt x="5214" y="2278"/>
                  <a:pt x="5043" y="2447"/>
                </a:cubicBezTo>
                <a:lnTo>
                  <a:pt x="3658" y="3834"/>
                </a:lnTo>
                <a:cubicBezTo>
                  <a:pt x="3307" y="4184"/>
                  <a:pt x="3307" y="4754"/>
                  <a:pt x="3658" y="5102"/>
                </a:cubicBezTo>
                <a:lnTo>
                  <a:pt x="8057" y="9503"/>
                </a:lnTo>
                <a:cubicBezTo>
                  <a:pt x="8230" y="9675"/>
                  <a:pt x="8461" y="9766"/>
                  <a:pt x="8694" y="9766"/>
                </a:cubicBezTo>
                <a:cubicBezTo>
                  <a:pt x="8794" y="9766"/>
                  <a:pt x="8896" y="9748"/>
                  <a:pt x="8992" y="9714"/>
                </a:cubicBezTo>
                <a:cubicBezTo>
                  <a:pt x="9232" y="9900"/>
                  <a:pt x="9523" y="9998"/>
                  <a:pt x="9830" y="9998"/>
                </a:cubicBezTo>
                <a:cubicBezTo>
                  <a:pt x="10198" y="9998"/>
                  <a:pt x="10543" y="9855"/>
                  <a:pt x="10803" y="9597"/>
                </a:cubicBezTo>
                <a:cubicBezTo>
                  <a:pt x="11297" y="9101"/>
                  <a:pt x="11335" y="8325"/>
                  <a:pt x="10919" y="7784"/>
                </a:cubicBezTo>
                <a:cubicBezTo>
                  <a:pt x="11040" y="7462"/>
                  <a:pt x="10965" y="7094"/>
                  <a:pt x="10715" y="6847"/>
                </a:cubicBezTo>
                <a:lnTo>
                  <a:pt x="6315" y="2447"/>
                </a:lnTo>
                <a:cubicBezTo>
                  <a:pt x="6146" y="2278"/>
                  <a:pt x="5919" y="2184"/>
                  <a:pt x="5680" y="2184"/>
                </a:cubicBezTo>
                <a:close/>
                <a:moveTo>
                  <a:pt x="15356" y="12637"/>
                </a:moveTo>
                <a:lnTo>
                  <a:pt x="16200" y="13481"/>
                </a:lnTo>
                <a:cubicBezTo>
                  <a:pt x="16288" y="13569"/>
                  <a:pt x="16288" y="13713"/>
                  <a:pt x="16200" y="13800"/>
                </a:cubicBezTo>
                <a:lnTo>
                  <a:pt x="14010" y="15992"/>
                </a:lnTo>
                <a:cubicBezTo>
                  <a:pt x="13966" y="16036"/>
                  <a:pt x="13907" y="16058"/>
                  <a:pt x="13849" y="16058"/>
                </a:cubicBezTo>
                <a:cubicBezTo>
                  <a:pt x="13791" y="16058"/>
                  <a:pt x="13733" y="16036"/>
                  <a:pt x="13689" y="15992"/>
                </a:cubicBezTo>
                <a:lnTo>
                  <a:pt x="12847" y="15148"/>
                </a:lnTo>
                <a:lnTo>
                  <a:pt x="15356" y="12637"/>
                </a:lnTo>
                <a:close/>
                <a:moveTo>
                  <a:pt x="16144" y="14608"/>
                </a:moveTo>
                <a:lnTo>
                  <a:pt x="17709" y="16173"/>
                </a:lnTo>
                <a:cubicBezTo>
                  <a:pt x="17848" y="16312"/>
                  <a:pt x="17797" y="16473"/>
                  <a:pt x="17779" y="16521"/>
                </a:cubicBezTo>
                <a:cubicBezTo>
                  <a:pt x="17760" y="16567"/>
                  <a:pt x="17681" y="16717"/>
                  <a:pt x="17485" y="16717"/>
                </a:cubicBezTo>
                <a:lnTo>
                  <a:pt x="15728" y="16717"/>
                </a:lnTo>
                <a:cubicBezTo>
                  <a:pt x="15643" y="16717"/>
                  <a:pt x="15562" y="16684"/>
                  <a:pt x="15502" y="16623"/>
                </a:cubicBezTo>
                <a:lnTo>
                  <a:pt x="14817" y="15937"/>
                </a:lnTo>
                <a:lnTo>
                  <a:pt x="16144" y="14608"/>
                </a:lnTo>
                <a:close/>
                <a:moveTo>
                  <a:pt x="5698" y="1"/>
                </a:moveTo>
                <a:cubicBezTo>
                  <a:pt x="5153" y="1"/>
                  <a:pt x="4609" y="208"/>
                  <a:pt x="4195" y="623"/>
                </a:cubicBezTo>
                <a:lnTo>
                  <a:pt x="830" y="3988"/>
                </a:lnTo>
                <a:cubicBezTo>
                  <a:pt x="0" y="4816"/>
                  <a:pt x="0" y="6167"/>
                  <a:pt x="830" y="6996"/>
                </a:cubicBezTo>
                <a:lnTo>
                  <a:pt x="7939" y="14106"/>
                </a:lnTo>
                <a:cubicBezTo>
                  <a:pt x="8327" y="14494"/>
                  <a:pt x="8783" y="14792"/>
                  <a:pt x="9292" y="14997"/>
                </a:cubicBezTo>
                <a:cubicBezTo>
                  <a:pt x="9326" y="15010"/>
                  <a:pt x="9358" y="15016"/>
                  <a:pt x="9392" y="15016"/>
                </a:cubicBezTo>
                <a:cubicBezTo>
                  <a:pt x="9496" y="15016"/>
                  <a:pt x="9598" y="14952"/>
                  <a:pt x="9637" y="14848"/>
                </a:cubicBezTo>
                <a:cubicBezTo>
                  <a:pt x="9693" y="14711"/>
                  <a:pt x="9627" y="14557"/>
                  <a:pt x="9490" y="14503"/>
                </a:cubicBezTo>
                <a:cubicBezTo>
                  <a:pt x="9279" y="14417"/>
                  <a:pt x="9079" y="14313"/>
                  <a:pt x="8889" y="14192"/>
                </a:cubicBezTo>
                <a:lnTo>
                  <a:pt x="14402" y="8679"/>
                </a:lnTo>
                <a:cubicBezTo>
                  <a:pt x="14615" y="9010"/>
                  <a:pt x="14774" y="9375"/>
                  <a:pt x="14867" y="9763"/>
                </a:cubicBezTo>
                <a:lnTo>
                  <a:pt x="15292" y="11534"/>
                </a:lnTo>
                <a:cubicBezTo>
                  <a:pt x="15342" y="11742"/>
                  <a:pt x="15278" y="11965"/>
                  <a:pt x="15128" y="12117"/>
                </a:cubicBezTo>
                <a:lnTo>
                  <a:pt x="12325" y="14919"/>
                </a:lnTo>
                <a:cubicBezTo>
                  <a:pt x="12208" y="15035"/>
                  <a:pt x="12048" y="15099"/>
                  <a:pt x="11884" y="15099"/>
                </a:cubicBezTo>
                <a:cubicBezTo>
                  <a:pt x="11837" y="15099"/>
                  <a:pt x="11789" y="15093"/>
                  <a:pt x="11741" y="15082"/>
                </a:cubicBezTo>
                <a:lnTo>
                  <a:pt x="10675" y="14826"/>
                </a:lnTo>
                <a:cubicBezTo>
                  <a:pt x="10654" y="14821"/>
                  <a:pt x="10633" y="14818"/>
                  <a:pt x="10612" y="14818"/>
                </a:cubicBezTo>
                <a:cubicBezTo>
                  <a:pt x="10492" y="14818"/>
                  <a:pt x="10384" y="14900"/>
                  <a:pt x="10356" y="15023"/>
                </a:cubicBezTo>
                <a:cubicBezTo>
                  <a:pt x="10321" y="15166"/>
                  <a:pt x="10409" y="15310"/>
                  <a:pt x="10553" y="15342"/>
                </a:cubicBezTo>
                <a:lnTo>
                  <a:pt x="11619" y="15598"/>
                </a:lnTo>
                <a:cubicBezTo>
                  <a:pt x="11707" y="15618"/>
                  <a:pt x="11796" y="15629"/>
                  <a:pt x="11884" y="15629"/>
                </a:cubicBezTo>
                <a:cubicBezTo>
                  <a:pt x="12076" y="15629"/>
                  <a:pt x="12268" y="15582"/>
                  <a:pt x="12437" y="15489"/>
                </a:cubicBezTo>
                <a:lnTo>
                  <a:pt x="13314" y="16368"/>
                </a:lnTo>
                <a:cubicBezTo>
                  <a:pt x="13461" y="16515"/>
                  <a:pt x="13657" y="16590"/>
                  <a:pt x="13851" y="16590"/>
                </a:cubicBezTo>
                <a:cubicBezTo>
                  <a:pt x="14046" y="16590"/>
                  <a:pt x="14239" y="16517"/>
                  <a:pt x="14387" y="16368"/>
                </a:cubicBezTo>
                <a:lnTo>
                  <a:pt x="14443" y="16312"/>
                </a:lnTo>
                <a:lnTo>
                  <a:pt x="15128" y="16997"/>
                </a:lnTo>
                <a:cubicBezTo>
                  <a:pt x="15289" y="17158"/>
                  <a:pt x="15503" y="17246"/>
                  <a:pt x="15730" y="17246"/>
                </a:cubicBezTo>
                <a:lnTo>
                  <a:pt x="17487" y="17246"/>
                </a:lnTo>
                <a:cubicBezTo>
                  <a:pt x="17838" y="17246"/>
                  <a:pt x="18136" y="17046"/>
                  <a:pt x="18272" y="16723"/>
                </a:cubicBezTo>
                <a:cubicBezTo>
                  <a:pt x="18404" y="16399"/>
                  <a:pt x="18333" y="16045"/>
                  <a:pt x="18085" y="15796"/>
                </a:cubicBezTo>
                <a:lnTo>
                  <a:pt x="16522" y="14232"/>
                </a:lnTo>
                <a:lnTo>
                  <a:pt x="16577" y="14178"/>
                </a:lnTo>
                <a:cubicBezTo>
                  <a:pt x="16872" y="13882"/>
                  <a:pt x="16872" y="13401"/>
                  <a:pt x="16577" y="13106"/>
                </a:cubicBezTo>
                <a:lnTo>
                  <a:pt x="15699" y="12228"/>
                </a:lnTo>
                <a:cubicBezTo>
                  <a:pt x="15833" y="11981"/>
                  <a:pt x="15875" y="11689"/>
                  <a:pt x="15806" y="11409"/>
                </a:cubicBezTo>
                <a:lnTo>
                  <a:pt x="15383" y="9638"/>
                </a:lnTo>
                <a:cubicBezTo>
                  <a:pt x="15248" y="9078"/>
                  <a:pt x="14995" y="8554"/>
                  <a:pt x="14642" y="8102"/>
                </a:cubicBezTo>
                <a:cubicBezTo>
                  <a:pt x="14540" y="7971"/>
                  <a:pt x="14430" y="7849"/>
                  <a:pt x="14314" y="7731"/>
                </a:cubicBezTo>
                <a:lnTo>
                  <a:pt x="8276" y="1692"/>
                </a:lnTo>
                <a:cubicBezTo>
                  <a:pt x="8225" y="1640"/>
                  <a:pt x="8157" y="1614"/>
                  <a:pt x="8089" y="1614"/>
                </a:cubicBezTo>
                <a:cubicBezTo>
                  <a:pt x="8021" y="1614"/>
                  <a:pt x="7953" y="1640"/>
                  <a:pt x="7901" y="1692"/>
                </a:cubicBezTo>
                <a:cubicBezTo>
                  <a:pt x="7798" y="1795"/>
                  <a:pt x="7798" y="1964"/>
                  <a:pt x="7901" y="2066"/>
                </a:cubicBezTo>
                <a:lnTo>
                  <a:pt x="13939" y="8106"/>
                </a:lnTo>
                <a:cubicBezTo>
                  <a:pt x="13988" y="8153"/>
                  <a:pt x="14033" y="8203"/>
                  <a:pt x="14077" y="8253"/>
                </a:cubicBezTo>
                <a:lnTo>
                  <a:pt x="8463" y="13866"/>
                </a:lnTo>
                <a:cubicBezTo>
                  <a:pt x="8414" y="13823"/>
                  <a:pt x="8364" y="13776"/>
                  <a:pt x="8316" y="13729"/>
                </a:cubicBezTo>
                <a:lnTo>
                  <a:pt x="1206" y="6620"/>
                </a:lnTo>
                <a:cubicBezTo>
                  <a:pt x="583" y="5996"/>
                  <a:pt x="583" y="4983"/>
                  <a:pt x="1206" y="4363"/>
                </a:cubicBezTo>
                <a:lnTo>
                  <a:pt x="4571" y="998"/>
                </a:lnTo>
                <a:cubicBezTo>
                  <a:pt x="4883" y="686"/>
                  <a:pt x="5292" y="530"/>
                  <a:pt x="5700" y="530"/>
                </a:cubicBezTo>
                <a:cubicBezTo>
                  <a:pt x="6109" y="530"/>
                  <a:pt x="6517" y="686"/>
                  <a:pt x="6828" y="998"/>
                </a:cubicBezTo>
                <a:lnTo>
                  <a:pt x="7000" y="1170"/>
                </a:lnTo>
                <a:cubicBezTo>
                  <a:pt x="7051" y="1221"/>
                  <a:pt x="7119" y="1247"/>
                  <a:pt x="7187" y="1247"/>
                </a:cubicBezTo>
                <a:cubicBezTo>
                  <a:pt x="7255" y="1247"/>
                  <a:pt x="7323" y="1221"/>
                  <a:pt x="7375" y="1170"/>
                </a:cubicBezTo>
                <a:cubicBezTo>
                  <a:pt x="7478" y="1067"/>
                  <a:pt x="7478" y="898"/>
                  <a:pt x="7375" y="795"/>
                </a:cubicBezTo>
                <a:lnTo>
                  <a:pt x="7203" y="623"/>
                </a:lnTo>
                <a:cubicBezTo>
                  <a:pt x="6788" y="208"/>
                  <a:pt x="6243" y="1"/>
                  <a:pt x="5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2896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F407B809-EB71-ADC8-639A-540860B5B0F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61FF2B1-B08A-F08B-4611-FA90B2379506}"/>
              </a:ext>
            </a:extLst>
          </p:cNvPr>
          <p:cNvSpPr>
            <a:spLocks noGrp="1"/>
          </p:cNvSpPr>
          <p:nvPr>
            <p:ph type="title"/>
          </p:nvPr>
        </p:nvSpPr>
        <p:spPr>
          <a:xfrm>
            <a:off x="729916" y="235367"/>
            <a:ext cx="9208167" cy="1325563"/>
          </a:xfrm>
        </p:spPr>
        <p:txBody>
          <a:bodyPr>
            <a:normAutofit/>
          </a:bodyPr>
          <a:lstStyle/>
          <a:p>
            <a:r>
              <a:rPr lang="es-ES" sz="4000" dirty="0">
                <a:solidFill>
                  <a:srgbClr val="3831BA"/>
                </a:solidFill>
                <a:latin typeface="Arial"/>
                <a:cs typeface="Arial"/>
              </a:rPr>
              <a:t>Trabajo en grupos  </a:t>
            </a:r>
            <a:br>
              <a:rPr lang="es-ES" sz="4000" dirty="0">
                <a:solidFill>
                  <a:srgbClr val="3831BA"/>
                </a:solidFill>
                <a:latin typeface="Arial"/>
                <a:cs typeface="Arial"/>
              </a:rPr>
            </a:br>
            <a:r>
              <a:rPr lang="es-ES" sz="4000" dirty="0">
                <a:solidFill>
                  <a:srgbClr val="3831BA"/>
                </a:solidFill>
                <a:latin typeface="Arial"/>
                <a:cs typeface="Arial"/>
              </a:rPr>
              <a:t>Grupo 1 - Aprendizajes</a:t>
            </a:r>
          </a:p>
        </p:txBody>
      </p:sp>
      <p:sp>
        <p:nvSpPr>
          <p:cNvPr id="6" name="Marcador de contenido 5">
            <a:extLst>
              <a:ext uri="{FF2B5EF4-FFF2-40B4-BE49-F238E27FC236}">
                <a16:creationId xmlns:a16="http://schemas.microsoft.com/office/drawing/2014/main" id="{D9263DDB-7A9F-06A0-6272-B35C7F55EE9E}"/>
              </a:ext>
            </a:extLst>
          </p:cNvPr>
          <p:cNvSpPr>
            <a:spLocks noGrp="1"/>
          </p:cNvSpPr>
          <p:nvPr>
            <p:ph idx="1"/>
          </p:nvPr>
        </p:nvSpPr>
        <p:spPr>
          <a:xfrm>
            <a:off x="729916" y="1681246"/>
            <a:ext cx="10515600" cy="3997659"/>
          </a:xfrm>
        </p:spPr>
        <p:txBody>
          <a:bodyPr>
            <a:normAutofit fontScale="62500" lnSpcReduction="20000"/>
          </a:bodyPr>
          <a:lstStyle/>
          <a:p>
            <a:pPr marL="0" indent="0">
              <a:buNone/>
            </a:pPr>
            <a:r>
              <a:rPr lang="es-ES" dirty="0">
                <a:solidFill>
                  <a:srgbClr val="595959"/>
                </a:solidFill>
              </a:rPr>
              <a:t>Se propone una organización de grupos por áreas. Cada grupo aborda las siguientes preguntas generales:</a:t>
            </a:r>
          </a:p>
          <a:p>
            <a:pPr marL="0" indent="0">
              <a:buNone/>
            </a:pPr>
            <a:endParaRPr lang="es-ES" dirty="0">
              <a:solidFill>
                <a:srgbClr val="595959"/>
              </a:solidFill>
            </a:endParaRPr>
          </a:p>
          <a:p>
            <a:pPr marL="0" indent="0">
              <a:buNone/>
            </a:pPr>
            <a:r>
              <a:rPr lang="es-ES" u="sng" dirty="0">
                <a:solidFill>
                  <a:srgbClr val="595959"/>
                </a:solidFill>
              </a:rPr>
              <a:t>Puntaje global:</a:t>
            </a:r>
          </a:p>
          <a:p>
            <a:r>
              <a:rPr lang="es-ES" dirty="0">
                <a:solidFill>
                  <a:srgbClr val="595959"/>
                </a:solidFill>
              </a:rPr>
              <a:t>¿Cuáles son sus resultados respecto al puntaje global?, ¿subió, bajó, se mantuvo?, ¿por qué creen que esto sucedió?, planteen 3 ideas/hipótesis.</a:t>
            </a:r>
          </a:p>
          <a:p>
            <a:r>
              <a:rPr lang="es-ES" dirty="0">
                <a:solidFill>
                  <a:srgbClr val="595959"/>
                </a:solidFill>
              </a:rPr>
              <a:t>Para su institución, ¿se cumplió la meta de PDD de aumentar un punto en el puntaje global?</a:t>
            </a:r>
          </a:p>
          <a:p>
            <a:pPr marL="0" indent="0">
              <a:buNone/>
            </a:pPr>
            <a:endParaRPr lang="es-ES" dirty="0">
              <a:solidFill>
                <a:srgbClr val="595959"/>
              </a:solidFill>
            </a:endParaRPr>
          </a:p>
          <a:p>
            <a:pPr marL="0" indent="0">
              <a:buNone/>
            </a:pPr>
            <a:r>
              <a:rPr lang="es-ES" u="sng" dirty="0">
                <a:solidFill>
                  <a:srgbClr val="595959"/>
                </a:solidFill>
              </a:rPr>
              <a:t>Puntajes por áreas:</a:t>
            </a:r>
          </a:p>
          <a:p>
            <a:r>
              <a:rPr lang="es-ES" dirty="0">
                <a:solidFill>
                  <a:srgbClr val="595959"/>
                </a:solidFill>
              </a:rPr>
              <a:t>¿Cuáles son las áreas en las que está aumentando el puntaje (lenguaje, matemáticas, ciencias sociales, ciencias naturales, inglés), ¿cuáles son las áreas en las que está disminuyendo?, ¿a qué creen que se debe?</a:t>
            </a:r>
          </a:p>
          <a:p>
            <a:r>
              <a:rPr lang="es-ES" dirty="0">
                <a:solidFill>
                  <a:srgbClr val="595959"/>
                </a:solidFill>
              </a:rPr>
              <a:t>¿Cuáles son las estrategias específicas de la institución orientadas a fortalecer los aprendizajes en estas áreas?</a:t>
            </a:r>
          </a:p>
          <a:p>
            <a:pPr marL="0" indent="0">
              <a:buNone/>
            </a:pPr>
            <a:endParaRPr lang="es-ES" dirty="0">
              <a:solidFill>
                <a:srgbClr val="595959"/>
              </a:solidFill>
            </a:endParaRPr>
          </a:p>
        </p:txBody>
      </p:sp>
    </p:spTree>
    <p:extLst>
      <p:ext uri="{BB962C8B-B14F-4D97-AF65-F5344CB8AC3E}">
        <p14:creationId xmlns:p14="http://schemas.microsoft.com/office/powerpoint/2010/main" val="2830936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ED405D4A-0E1F-5A28-1F07-69F4588614D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3EA891F-14D1-6B1C-442B-A912B6E278A7}"/>
              </a:ext>
            </a:extLst>
          </p:cNvPr>
          <p:cNvSpPr>
            <a:spLocks noGrp="1"/>
          </p:cNvSpPr>
          <p:nvPr>
            <p:ph type="title"/>
          </p:nvPr>
        </p:nvSpPr>
        <p:spPr>
          <a:xfrm>
            <a:off x="729916" y="235367"/>
            <a:ext cx="9208167" cy="1325563"/>
          </a:xfrm>
        </p:spPr>
        <p:txBody>
          <a:bodyPr>
            <a:normAutofit/>
          </a:bodyPr>
          <a:lstStyle/>
          <a:p>
            <a:r>
              <a:rPr lang="es-ES" sz="4000" dirty="0">
                <a:solidFill>
                  <a:srgbClr val="3831BA"/>
                </a:solidFill>
                <a:latin typeface="Arial"/>
                <a:cs typeface="Arial"/>
              </a:rPr>
              <a:t>Trabajo en grupos  </a:t>
            </a:r>
            <a:br>
              <a:rPr lang="es-ES" sz="4000" dirty="0">
                <a:solidFill>
                  <a:srgbClr val="3831BA"/>
                </a:solidFill>
                <a:latin typeface="Arial"/>
                <a:cs typeface="Arial"/>
              </a:rPr>
            </a:br>
            <a:r>
              <a:rPr lang="es-ES" sz="4000" dirty="0">
                <a:solidFill>
                  <a:srgbClr val="3831BA"/>
                </a:solidFill>
                <a:latin typeface="Arial"/>
                <a:cs typeface="Arial"/>
              </a:rPr>
              <a:t>Grupo 1 - Aprendizajes</a:t>
            </a:r>
          </a:p>
        </p:txBody>
      </p:sp>
      <p:sp>
        <p:nvSpPr>
          <p:cNvPr id="6" name="Marcador de contenido 5">
            <a:extLst>
              <a:ext uri="{FF2B5EF4-FFF2-40B4-BE49-F238E27FC236}">
                <a16:creationId xmlns:a16="http://schemas.microsoft.com/office/drawing/2014/main" id="{D75EDA08-9570-B1B8-4347-17DCBD4FE46C}"/>
              </a:ext>
            </a:extLst>
          </p:cNvPr>
          <p:cNvSpPr>
            <a:spLocks noGrp="1"/>
          </p:cNvSpPr>
          <p:nvPr>
            <p:ph idx="1"/>
          </p:nvPr>
        </p:nvSpPr>
        <p:spPr>
          <a:xfrm>
            <a:off x="729916" y="1681246"/>
            <a:ext cx="10515600" cy="3997659"/>
          </a:xfrm>
        </p:spPr>
        <p:txBody>
          <a:bodyPr>
            <a:normAutofit fontScale="70000" lnSpcReduction="20000"/>
          </a:bodyPr>
          <a:lstStyle/>
          <a:p>
            <a:pPr marL="0" indent="0">
              <a:buNone/>
            </a:pPr>
            <a:r>
              <a:rPr lang="es-ES" sz="3400" dirty="0">
                <a:solidFill>
                  <a:srgbClr val="595959"/>
                </a:solidFill>
              </a:rPr>
              <a:t>Preguntas específicas de lenguaje:</a:t>
            </a:r>
          </a:p>
          <a:p>
            <a:pPr marL="0" indent="0">
              <a:buNone/>
            </a:pPr>
            <a:endParaRPr lang="es-CO" dirty="0">
              <a:solidFill>
                <a:srgbClr val="595959"/>
              </a:solidFill>
            </a:endParaRPr>
          </a:p>
          <a:p>
            <a:pPr marL="0" indent="0">
              <a:buNone/>
            </a:pPr>
            <a:r>
              <a:rPr lang="es-CO" dirty="0">
                <a:solidFill>
                  <a:srgbClr val="595959"/>
                </a:solidFill>
              </a:rPr>
              <a:t>Teniendo en cuenta una meta del PDD para el 2027 es: 80% de evaluados en niveles 3 y 4 en la prueba de Lectura Crítica</a:t>
            </a:r>
          </a:p>
          <a:p>
            <a:pPr indent="0" algn="just">
              <a:lnSpc>
                <a:spcPct val="115000"/>
              </a:lnSpc>
              <a:buNone/>
            </a:pPr>
            <a:r>
              <a:rPr lang="es-CO" dirty="0">
                <a:solidFill>
                  <a:srgbClr val="595959"/>
                </a:solidFill>
              </a:rPr>
              <a:t> </a:t>
            </a:r>
          </a:p>
          <a:p>
            <a:pPr algn="just">
              <a:lnSpc>
                <a:spcPct val="115000"/>
              </a:lnSpc>
            </a:pPr>
            <a:r>
              <a:rPr lang="es-ES" dirty="0">
                <a:solidFill>
                  <a:srgbClr val="595959"/>
                </a:solidFill>
              </a:rPr>
              <a:t>¿Cuál es el porcentaje de estudiantes que se encuentran en los niveles de desempeño 3 y 4?</a:t>
            </a:r>
            <a:endParaRPr lang="es-CO" dirty="0">
              <a:solidFill>
                <a:srgbClr val="595959"/>
              </a:solidFill>
            </a:endParaRPr>
          </a:p>
          <a:p>
            <a:pPr algn="just">
              <a:lnSpc>
                <a:spcPct val="115000"/>
              </a:lnSpc>
            </a:pPr>
            <a:r>
              <a:rPr lang="es-ES" dirty="0">
                <a:solidFill>
                  <a:srgbClr val="595959"/>
                </a:solidFill>
              </a:rPr>
              <a:t>Si su colegio tiene menos del 80% de estudiantes en niveles 3 y 4 ¿Cuánto nos falta para alcanzar la meta del PDD?</a:t>
            </a:r>
            <a:endParaRPr lang="es-CO" dirty="0">
              <a:solidFill>
                <a:srgbClr val="595959"/>
              </a:solidFill>
            </a:endParaRPr>
          </a:p>
          <a:p>
            <a:pPr algn="just">
              <a:lnSpc>
                <a:spcPct val="115000"/>
              </a:lnSpc>
            </a:pPr>
            <a:r>
              <a:rPr lang="es-ES" dirty="0">
                <a:solidFill>
                  <a:srgbClr val="595959"/>
                </a:solidFill>
              </a:rPr>
              <a:t>Si su colegio tiene el 80% o más estudiantes en niveles 3 y 4 ¿Cuáles acciones que vienen adelantando y que pueden ser transferibles a otros escenarios y contextos?</a:t>
            </a:r>
            <a:endParaRPr lang="es-CO" dirty="0">
              <a:solidFill>
                <a:srgbClr val="595959"/>
              </a:solidFill>
            </a:endParaRPr>
          </a:p>
          <a:p>
            <a:pPr marL="0" indent="0">
              <a:buNone/>
            </a:pPr>
            <a:endParaRPr lang="es-ES" dirty="0">
              <a:solidFill>
                <a:srgbClr val="595959"/>
              </a:solidFill>
            </a:endParaRPr>
          </a:p>
        </p:txBody>
      </p:sp>
    </p:spTree>
    <p:extLst>
      <p:ext uri="{BB962C8B-B14F-4D97-AF65-F5344CB8AC3E}">
        <p14:creationId xmlns:p14="http://schemas.microsoft.com/office/powerpoint/2010/main" val="2286534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57143C75-B633-65A8-87A6-80A60E4E0A4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EBBF0FC-409B-0AE6-817A-95159AD6C453}"/>
              </a:ext>
            </a:extLst>
          </p:cNvPr>
          <p:cNvSpPr>
            <a:spLocks noGrp="1"/>
          </p:cNvSpPr>
          <p:nvPr>
            <p:ph type="title"/>
          </p:nvPr>
        </p:nvSpPr>
        <p:spPr>
          <a:xfrm>
            <a:off x="729916" y="235367"/>
            <a:ext cx="9208167" cy="1325563"/>
          </a:xfrm>
        </p:spPr>
        <p:txBody>
          <a:bodyPr>
            <a:normAutofit/>
          </a:bodyPr>
          <a:lstStyle/>
          <a:p>
            <a:r>
              <a:rPr lang="es-ES" sz="4000" dirty="0">
                <a:solidFill>
                  <a:srgbClr val="3831BA"/>
                </a:solidFill>
                <a:latin typeface="Arial"/>
                <a:cs typeface="Arial"/>
              </a:rPr>
              <a:t>Trabajo en grupos  </a:t>
            </a:r>
            <a:br>
              <a:rPr lang="es-ES" sz="4000" dirty="0">
                <a:solidFill>
                  <a:srgbClr val="3831BA"/>
                </a:solidFill>
                <a:latin typeface="Arial"/>
                <a:cs typeface="Arial"/>
              </a:rPr>
            </a:br>
            <a:r>
              <a:rPr lang="es-ES" sz="4000" dirty="0">
                <a:solidFill>
                  <a:srgbClr val="3831BA"/>
                </a:solidFill>
                <a:latin typeface="Arial"/>
                <a:cs typeface="Arial"/>
              </a:rPr>
              <a:t>Grupo 1 - Aprendizajes</a:t>
            </a:r>
          </a:p>
        </p:txBody>
      </p:sp>
      <p:sp>
        <p:nvSpPr>
          <p:cNvPr id="6" name="Marcador de contenido 5">
            <a:extLst>
              <a:ext uri="{FF2B5EF4-FFF2-40B4-BE49-F238E27FC236}">
                <a16:creationId xmlns:a16="http://schemas.microsoft.com/office/drawing/2014/main" id="{10F39CC7-3BDF-0CB8-7DAB-ED32113690F4}"/>
              </a:ext>
            </a:extLst>
          </p:cNvPr>
          <p:cNvSpPr>
            <a:spLocks noGrp="1"/>
          </p:cNvSpPr>
          <p:nvPr>
            <p:ph idx="1"/>
          </p:nvPr>
        </p:nvSpPr>
        <p:spPr>
          <a:xfrm>
            <a:off x="729916" y="1681246"/>
            <a:ext cx="10515600" cy="3997659"/>
          </a:xfrm>
        </p:spPr>
        <p:txBody>
          <a:bodyPr>
            <a:normAutofit fontScale="92500" lnSpcReduction="10000"/>
          </a:bodyPr>
          <a:lstStyle/>
          <a:p>
            <a:pPr marL="0" indent="0">
              <a:buNone/>
            </a:pPr>
            <a:r>
              <a:rPr lang="es-ES" sz="3300" dirty="0">
                <a:solidFill>
                  <a:srgbClr val="595959"/>
                </a:solidFill>
              </a:rPr>
              <a:t>Preguntas específicas matemáticas:</a:t>
            </a:r>
          </a:p>
          <a:p>
            <a:pPr marL="0" indent="0">
              <a:buNone/>
            </a:pPr>
            <a:endParaRPr lang="es-CO" sz="2400" dirty="0">
              <a:solidFill>
                <a:srgbClr val="595959"/>
              </a:solidFill>
            </a:endParaRPr>
          </a:p>
          <a:p>
            <a:pPr marL="0" indent="0">
              <a:buNone/>
            </a:pPr>
            <a:r>
              <a:rPr lang="es-ES" sz="2400" dirty="0">
                <a:solidFill>
                  <a:srgbClr val="595959"/>
                </a:solidFill>
              </a:rPr>
              <a:t>Teniendo en cuenta que una meta del PDD para el 2027 es: 70% de evaluados en niveles 3 y 4 en la prueba de Matemáticas</a:t>
            </a:r>
          </a:p>
          <a:p>
            <a:pPr marL="0" indent="0">
              <a:buNone/>
            </a:pPr>
            <a:endParaRPr lang="es-ES" sz="2400" dirty="0">
              <a:solidFill>
                <a:srgbClr val="595959"/>
              </a:solidFill>
            </a:endParaRPr>
          </a:p>
          <a:p>
            <a:r>
              <a:rPr lang="es-ES" sz="2400" dirty="0">
                <a:solidFill>
                  <a:srgbClr val="595959"/>
                </a:solidFill>
              </a:rPr>
              <a:t>¿Cuál es el porcentaje de estudiantes que se encuentran en los niveles de desempeño 3 y 4?</a:t>
            </a:r>
          </a:p>
          <a:p>
            <a:r>
              <a:rPr lang="es-ES" sz="2400" dirty="0">
                <a:solidFill>
                  <a:srgbClr val="595959"/>
                </a:solidFill>
              </a:rPr>
              <a:t>Si su colegio tiene menos del 70% de estudiantes en niveles 3 y 4 ¿Cuánto nos falta para alcanzar la meta del PDD?</a:t>
            </a:r>
          </a:p>
          <a:p>
            <a:r>
              <a:rPr lang="es-ES" sz="2400" dirty="0">
                <a:solidFill>
                  <a:srgbClr val="595959"/>
                </a:solidFill>
              </a:rPr>
              <a:t>Si su colegio tiene el 70% o más estudiantes en niveles 3 y 4 ¿Cuáles acciones que vienen adelantando y que pueden ser transferibles a otros escenarios y contextos?</a:t>
            </a:r>
          </a:p>
          <a:p>
            <a:pPr marL="0" indent="0">
              <a:buNone/>
            </a:pPr>
            <a:endParaRPr lang="es-ES" dirty="0">
              <a:solidFill>
                <a:srgbClr val="595959"/>
              </a:solidFill>
            </a:endParaRPr>
          </a:p>
        </p:txBody>
      </p:sp>
    </p:spTree>
    <p:extLst>
      <p:ext uri="{BB962C8B-B14F-4D97-AF65-F5344CB8AC3E}">
        <p14:creationId xmlns:p14="http://schemas.microsoft.com/office/powerpoint/2010/main" val="4151776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9425040C-86E1-D993-276C-D312E48B592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E454538-690A-D8B3-9130-0D3D0118426E}"/>
              </a:ext>
            </a:extLst>
          </p:cNvPr>
          <p:cNvSpPr>
            <a:spLocks noGrp="1"/>
          </p:cNvSpPr>
          <p:nvPr>
            <p:ph type="title"/>
          </p:nvPr>
        </p:nvSpPr>
        <p:spPr>
          <a:xfrm>
            <a:off x="729916" y="235367"/>
            <a:ext cx="9208167" cy="1325563"/>
          </a:xfrm>
        </p:spPr>
        <p:txBody>
          <a:bodyPr>
            <a:normAutofit/>
          </a:bodyPr>
          <a:lstStyle/>
          <a:p>
            <a:r>
              <a:rPr lang="es-ES" sz="4000" dirty="0">
                <a:solidFill>
                  <a:srgbClr val="3831BA"/>
                </a:solidFill>
                <a:latin typeface="Arial"/>
                <a:cs typeface="Arial"/>
              </a:rPr>
              <a:t>Trabajo en grupos  </a:t>
            </a:r>
            <a:br>
              <a:rPr lang="es-ES" sz="4000" dirty="0">
                <a:solidFill>
                  <a:srgbClr val="3831BA"/>
                </a:solidFill>
                <a:latin typeface="Arial"/>
                <a:cs typeface="Arial"/>
              </a:rPr>
            </a:br>
            <a:r>
              <a:rPr lang="es-ES" sz="4000" dirty="0">
                <a:solidFill>
                  <a:srgbClr val="3831BA"/>
                </a:solidFill>
                <a:latin typeface="Arial"/>
                <a:cs typeface="Arial"/>
              </a:rPr>
              <a:t>Grupo 1 - Aprendizajes</a:t>
            </a:r>
          </a:p>
        </p:txBody>
      </p:sp>
      <p:sp>
        <p:nvSpPr>
          <p:cNvPr id="6" name="Marcador de contenido 5">
            <a:extLst>
              <a:ext uri="{FF2B5EF4-FFF2-40B4-BE49-F238E27FC236}">
                <a16:creationId xmlns:a16="http://schemas.microsoft.com/office/drawing/2014/main" id="{08AC4A76-A39F-119F-303C-4D001576114C}"/>
              </a:ext>
            </a:extLst>
          </p:cNvPr>
          <p:cNvSpPr>
            <a:spLocks noGrp="1"/>
          </p:cNvSpPr>
          <p:nvPr>
            <p:ph idx="1"/>
          </p:nvPr>
        </p:nvSpPr>
        <p:spPr>
          <a:xfrm>
            <a:off x="729916" y="1681246"/>
            <a:ext cx="10515600" cy="3997659"/>
          </a:xfrm>
        </p:spPr>
        <p:txBody>
          <a:bodyPr>
            <a:normAutofit fontScale="92500" lnSpcReduction="20000"/>
          </a:bodyPr>
          <a:lstStyle/>
          <a:p>
            <a:pPr marL="0" indent="0">
              <a:buNone/>
            </a:pPr>
            <a:r>
              <a:rPr lang="es-ES" sz="3300" dirty="0">
                <a:solidFill>
                  <a:srgbClr val="595959"/>
                </a:solidFill>
              </a:rPr>
              <a:t>Preguntas específicas inglés:</a:t>
            </a:r>
          </a:p>
          <a:p>
            <a:pPr marL="0" indent="0">
              <a:buNone/>
            </a:pPr>
            <a:endParaRPr lang="es-CO" sz="2100" dirty="0">
              <a:solidFill>
                <a:srgbClr val="595959"/>
              </a:solidFill>
            </a:endParaRPr>
          </a:p>
          <a:p>
            <a:pPr marL="0" indent="0">
              <a:buNone/>
            </a:pPr>
            <a:r>
              <a:rPr lang="es-ES" sz="2400" dirty="0">
                <a:solidFill>
                  <a:srgbClr val="595959"/>
                </a:solidFill>
              </a:rPr>
              <a:t>Teniendo en cuenta que una meta del PDD para el 2027 es: 35% de evaluados en niveles B1 o B+ en la prueba de inglés</a:t>
            </a:r>
          </a:p>
          <a:p>
            <a:endParaRPr lang="es-ES" sz="2400" dirty="0">
              <a:solidFill>
                <a:srgbClr val="595959"/>
              </a:solidFill>
            </a:endParaRPr>
          </a:p>
          <a:p>
            <a:r>
              <a:rPr lang="es-ES" sz="2400" dirty="0">
                <a:solidFill>
                  <a:srgbClr val="595959"/>
                </a:solidFill>
              </a:rPr>
              <a:t>¿Cuál es el porcentaje de estudiantes que se encuentran en los niveles de desempeño B1 y B+?</a:t>
            </a:r>
          </a:p>
          <a:p>
            <a:r>
              <a:rPr lang="es-ES" sz="2400" dirty="0">
                <a:solidFill>
                  <a:srgbClr val="595959"/>
                </a:solidFill>
              </a:rPr>
              <a:t>Si su colegio tiene menos del 35% de estudiantes en niveles B1 y B+ y 4 ¿Cuánto falta para alcanzar la meta del PDD?</a:t>
            </a:r>
          </a:p>
          <a:p>
            <a:r>
              <a:rPr lang="es-ES" sz="2400" dirty="0">
                <a:solidFill>
                  <a:srgbClr val="595959"/>
                </a:solidFill>
              </a:rPr>
              <a:t>Si su colegio tiene el 35% o más estudiantes en niveles B1 y B+ ¿Cuáles acciones que vienen adelantando y que pueden ser transferibles a otros escenarios y contextos?</a:t>
            </a:r>
          </a:p>
          <a:p>
            <a:pPr marL="0" indent="0">
              <a:buNone/>
            </a:pPr>
            <a:endParaRPr lang="es-ES" dirty="0">
              <a:solidFill>
                <a:srgbClr val="595959"/>
              </a:solidFill>
            </a:endParaRPr>
          </a:p>
        </p:txBody>
      </p:sp>
    </p:spTree>
    <p:extLst>
      <p:ext uri="{BB962C8B-B14F-4D97-AF65-F5344CB8AC3E}">
        <p14:creationId xmlns:p14="http://schemas.microsoft.com/office/powerpoint/2010/main" val="3940285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69637360-A9DB-04EA-F8C0-D76D609D864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B88F8ED-3A6E-11D5-6C2C-7BA8782AA42A}"/>
              </a:ext>
            </a:extLst>
          </p:cNvPr>
          <p:cNvSpPr>
            <a:spLocks noGrp="1"/>
          </p:cNvSpPr>
          <p:nvPr>
            <p:ph type="title"/>
          </p:nvPr>
        </p:nvSpPr>
        <p:spPr>
          <a:xfrm>
            <a:off x="729916" y="235367"/>
            <a:ext cx="9208167" cy="1325563"/>
          </a:xfrm>
        </p:spPr>
        <p:txBody>
          <a:bodyPr>
            <a:normAutofit/>
          </a:bodyPr>
          <a:lstStyle/>
          <a:p>
            <a:r>
              <a:rPr lang="es-ES" sz="4000" dirty="0">
                <a:solidFill>
                  <a:srgbClr val="3831BA"/>
                </a:solidFill>
                <a:latin typeface="Arial"/>
                <a:cs typeface="Arial"/>
              </a:rPr>
              <a:t>Trabajo en grupos  </a:t>
            </a:r>
            <a:br>
              <a:rPr lang="es-ES" sz="4000" dirty="0">
                <a:solidFill>
                  <a:srgbClr val="3831BA"/>
                </a:solidFill>
                <a:latin typeface="Arial"/>
                <a:cs typeface="Arial"/>
              </a:rPr>
            </a:br>
            <a:r>
              <a:rPr lang="es-ES" sz="4000" dirty="0">
                <a:solidFill>
                  <a:srgbClr val="3831BA"/>
                </a:solidFill>
                <a:latin typeface="Arial"/>
                <a:cs typeface="Arial"/>
              </a:rPr>
              <a:t>Grupo 1 - Aprendizajes</a:t>
            </a:r>
          </a:p>
        </p:txBody>
      </p:sp>
      <p:sp>
        <p:nvSpPr>
          <p:cNvPr id="6" name="Marcador de contenido 5">
            <a:extLst>
              <a:ext uri="{FF2B5EF4-FFF2-40B4-BE49-F238E27FC236}">
                <a16:creationId xmlns:a16="http://schemas.microsoft.com/office/drawing/2014/main" id="{581DB0E4-58FA-DB50-D9AC-4BF8326063E7}"/>
              </a:ext>
            </a:extLst>
          </p:cNvPr>
          <p:cNvSpPr>
            <a:spLocks noGrp="1"/>
          </p:cNvSpPr>
          <p:nvPr>
            <p:ph idx="1"/>
          </p:nvPr>
        </p:nvSpPr>
        <p:spPr>
          <a:xfrm>
            <a:off x="729916" y="1681246"/>
            <a:ext cx="10515600" cy="3997659"/>
          </a:xfrm>
        </p:spPr>
        <p:txBody>
          <a:bodyPr>
            <a:normAutofit fontScale="92500" lnSpcReduction="20000"/>
          </a:bodyPr>
          <a:lstStyle/>
          <a:p>
            <a:pPr marL="0" indent="0">
              <a:buNone/>
            </a:pPr>
            <a:r>
              <a:rPr lang="es-ES" sz="3300" dirty="0">
                <a:solidFill>
                  <a:srgbClr val="595959"/>
                </a:solidFill>
              </a:rPr>
              <a:t>Preguntas específicas ciencias sociales y ciencias naturales:</a:t>
            </a:r>
          </a:p>
          <a:p>
            <a:pPr marL="0" indent="0">
              <a:buNone/>
            </a:pPr>
            <a:endParaRPr lang="es-CO" sz="2100" dirty="0">
              <a:solidFill>
                <a:srgbClr val="595959"/>
              </a:solidFill>
            </a:endParaRPr>
          </a:p>
          <a:p>
            <a:pPr marL="0" indent="0">
              <a:buNone/>
            </a:pPr>
            <a:r>
              <a:rPr lang="es-ES" sz="2400" dirty="0">
                <a:solidFill>
                  <a:srgbClr val="595959"/>
                </a:solidFill>
              </a:rPr>
              <a:t>Para los resultados en las áreas de ciencias naturales y ciencias sociales, si bien no se cuenta con meta asociada en el PDD, tienen incidencia en el puntaje global de la institución:</a:t>
            </a:r>
          </a:p>
          <a:p>
            <a:pPr marL="0" indent="0">
              <a:buNone/>
            </a:pPr>
            <a:endParaRPr lang="es-ES" sz="2400" dirty="0">
              <a:solidFill>
                <a:srgbClr val="595959"/>
              </a:solidFill>
            </a:endParaRPr>
          </a:p>
          <a:p>
            <a:r>
              <a:rPr lang="es-ES" sz="2400" dirty="0">
                <a:solidFill>
                  <a:srgbClr val="595959"/>
                </a:solidFill>
              </a:rPr>
              <a:t>¿Cuál es el porcentaje de estudiantes que se encuentran en los niveles de desempeño 3 y 4?</a:t>
            </a:r>
          </a:p>
          <a:p>
            <a:r>
              <a:rPr lang="es-ES" sz="2400" dirty="0">
                <a:solidFill>
                  <a:srgbClr val="595959"/>
                </a:solidFill>
              </a:rPr>
              <a:t>¿Estos resultados han mejorado respecto a resultados de años anteriores?</a:t>
            </a:r>
          </a:p>
          <a:p>
            <a:r>
              <a:rPr lang="es-ES" sz="2400" dirty="0">
                <a:solidFill>
                  <a:srgbClr val="595959"/>
                </a:solidFill>
              </a:rPr>
              <a:t>Si los resultados en los últimos años tienen tendencia a mejorar, ¿cuáles acciones que vienen adelantando y que pueden ser transferibles a otros escenarios y contextos?</a:t>
            </a:r>
          </a:p>
          <a:p>
            <a:pPr marL="0" indent="0">
              <a:buNone/>
            </a:pPr>
            <a:endParaRPr lang="es-ES" dirty="0">
              <a:solidFill>
                <a:srgbClr val="595959"/>
              </a:solidFill>
            </a:endParaRPr>
          </a:p>
        </p:txBody>
      </p:sp>
    </p:spTree>
    <p:extLst>
      <p:ext uri="{BB962C8B-B14F-4D97-AF65-F5344CB8AC3E}">
        <p14:creationId xmlns:p14="http://schemas.microsoft.com/office/powerpoint/2010/main" val="3335651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D4F2B40A-E7C9-EE99-62B2-276ED532A2D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53489B3-BA6F-B2B2-07CB-1FBAF13E3C62}"/>
              </a:ext>
            </a:extLst>
          </p:cNvPr>
          <p:cNvSpPr>
            <a:spLocks noGrp="1"/>
          </p:cNvSpPr>
          <p:nvPr>
            <p:ph type="title"/>
          </p:nvPr>
        </p:nvSpPr>
        <p:spPr>
          <a:xfrm>
            <a:off x="753979" y="339918"/>
            <a:ext cx="10515600" cy="1325563"/>
          </a:xfrm>
        </p:spPr>
        <p:txBody>
          <a:bodyPr>
            <a:normAutofit/>
          </a:bodyPr>
          <a:lstStyle/>
          <a:p>
            <a:r>
              <a:rPr lang="es-ES" sz="3600" dirty="0">
                <a:solidFill>
                  <a:srgbClr val="3831BA"/>
                </a:solidFill>
                <a:latin typeface="Arial"/>
                <a:cs typeface="Arial"/>
              </a:rPr>
              <a:t>Alistamiento – Lista de chequeo</a:t>
            </a:r>
          </a:p>
        </p:txBody>
      </p:sp>
      <p:sp>
        <p:nvSpPr>
          <p:cNvPr id="8" name="CuadroTexto 7">
            <a:extLst>
              <a:ext uri="{FF2B5EF4-FFF2-40B4-BE49-F238E27FC236}">
                <a16:creationId xmlns:a16="http://schemas.microsoft.com/office/drawing/2014/main" id="{2C2EA067-5F35-4ED7-294C-322CE2A277B3}"/>
              </a:ext>
            </a:extLst>
          </p:cNvPr>
          <p:cNvSpPr txBox="1"/>
          <p:nvPr/>
        </p:nvSpPr>
        <p:spPr>
          <a:xfrm>
            <a:off x="557009" y="1307672"/>
            <a:ext cx="11634991" cy="4722960"/>
          </a:xfrm>
          <a:prstGeom prst="rect">
            <a:avLst/>
          </a:prstGeom>
          <a:noFill/>
        </p:spPr>
        <p:txBody>
          <a:bodyPr wrap="square">
            <a:spAutoFit/>
          </a:bodyPr>
          <a:lstStyle/>
          <a:p>
            <a:pPr marL="342900" lvl="0" indent="-342900">
              <a:lnSpc>
                <a:spcPct val="115000"/>
              </a:lnSpc>
              <a:buFont typeface="Wingdings" panose="05000000000000000000" pitchFamily="2" charset="2"/>
              <a:buChar char="q"/>
            </a:pPr>
            <a:r>
              <a:rPr lang="es-ES" sz="1400">
                <a:solidFill>
                  <a:srgbClr val="000000"/>
                </a:solidFill>
                <a:ea typeface="Trebuchet MS" panose="020B0603020202020204" pitchFamily="34" charset="0"/>
                <a:cs typeface="Trebuchet MS" panose="020B0603020202020204" pitchFamily="34" charset="0"/>
              </a:rPr>
              <a:t>D</a:t>
            </a:r>
            <a:r>
              <a:rPr lang="es-ES" sz="1400">
                <a:solidFill>
                  <a:srgbClr val="000000"/>
                </a:solidFill>
                <a:effectLst/>
                <a:ea typeface="Trebuchet MS" panose="020B0603020202020204" pitchFamily="34" charset="0"/>
                <a:cs typeface="Trebuchet MS" panose="020B0603020202020204" pitchFamily="34" charset="0"/>
              </a:rPr>
              <a:t>escarga </a:t>
            </a:r>
            <a:r>
              <a:rPr lang="es-ES" sz="1400" dirty="0">
                <a:solidFill>
                  <a:srgbClr val="000000"/>
                </a:solidFill>
                <a:effectLst/>
                <a:ea typeface="Trebuchet MS" panose="020B0603020202020204" pitchFamily="34" charset="0"/>
                <a:cs typeface="Trebuchet MS" panose="020B0603020202020204" pitchFamily="34" charset="0"/>
              </a:rPr>
              <a:t>y revisión de los documentos y materiales insumo para el desarrollo de la jornada:</a:t>
            </a:r>
            <a:endParaRPr lang="es-CO" sz="1400" dirty="0">
              <a:effectLst/>
              <a:ea typeface="Trebuchet MS" panose="020B0603020202020204" pitchFamily="34" charset="0"/>
              <a:cs typeface="Trebuchet MS" panose="020B0603020202020204" pitchFamily="34" charset="0"/>
            </a:endParaRPr>
          </a:p>
          <a:p>
            <a:pPr marL="907415">
              <a:lnSpc>
                <a:spcPct val="115000"/>
              </a:lnSpc>
            </a:pPr>
            <a:r>
              <a:rPr lang="es-ES" sz="1400" dirty="0">
                <a:solidFill>
                  <a:srgbClr val="000000"/>
                </a:solidFill>
                <a:effectLst/>
                <a:ea typeface="Trebuchet MS" panose="020B0603020202020204" pitchFamily="34" charset="0"/>
                <a:cs typeface="Trebuchet MS" panose="020B0603020202020204" pitchFamily="34" charset="0"/>
              </a:rPr>
              <a:t> </a:t>
            </a:r>
            <a:endParaRPr lang="es-CO" sz="1400" dirty="0">
              <a:effectLst/>
              <a:ea typeface="Trebuchet MS" panose="020B0603020202020204" pitchFamily="34" charset="0"/>
              <a:cs typeface="Trebuchet MS" panose="020B0603020202020204" pitchFamily="34" charset="0"/>
            </a:endParaRPr>
          </a:p>
          <a:p>
            <a:pPr marL="742950" lvl="1" indent="-285750">
              <a:lnSpc>
                <a:spcPct val="115000"/>
              </a:lnSpc>
              <a:buFont typeface="Courier New" panose="02070309020205020404" pitchFamily="49" charset="0"/>
              <a:buChar char="o"/>
              <a:tabLst>
                <a:tab pos="2476500" algn="l"/>
              </a:tabLst>
            </a:pPr>
            <a:r>
              <a:rPr lang="es-ES" sz="1400" dirty="0">
                <a:solidFill>
                  <a:srgbClr val="000000"/>
                </a:solidFill>
                <a:effectLst/>
                <a:ea typeface="Times New Roman" panose="02020603050405020304" pitchFamily="18" charset="0"/>
                <a:cs typeface="Trebuchet MS" panose="020B0603020202020204" pitchFamily="34" charset="0"/>
              </a:rPr>
              <a:t>Reporte institucional</a:t>
            </a:r>
            <a:endParaRPr lang="es-CO" sz="1400" dirty="0">
              <a:effectLst/>
              <a:ea typeface="Trebuchet MS" panose="020B0603020202020204" pitchFamily="34" charset="0"/>
              <a:cs typeface="Trebuchet MS" panose="020B0603020202020204" pitchFamily="34" charset="0"/>
            </a:endParaRPr>
          </a:p>
          <a:p>
            <a:pPr algn="just">
              <a:lnSpc>
                <a:spcPct val="115000"/>
              </a:lnSpc>
            </a:pPr>
            <a:r>
              <a:rPr lang="es-CO" sz="1400" i="1" dirty="0">
                <a:solidFill>
                  <a:srgbClr val="0F9ED5"/>
                </a:solidFill>
                <a:effectLst/>
                <a:ea typeface="Times New Roman" panose="02020603050405020304" pitchFamily="18" charset="0"/>
              </a:rPr>
              <a:t> </a:t>
            </a:r>
            <a:endParaRPr lang="es-CO" sz="1400" dirty="0">
              <a:effectLst/>
              <a:ea typeface="Times New Roman" panose="02020603050405020304" pitchFamily="18" charset="0"/>
            </a:endParaRPr>
          </a:p>
          <a:p>
            <a:pPr marL="447675" algn="just">
              <a:lnSpc>
                <a:spcPct val="115000"/>
              </a:lnSpc>
            </a:pPr>
            <a:r>
              <a:rPr lang="es-CO" sz="1400" i="1" dirty="0">
                <a:solidFill>
                  <a:srgbClr val="0F9ED5"/>
                </a:solidFill>
                <a:effectLst/>
                <a:ea typeface="Times New Roman" panose="02020603050405020304" pitchFamily="18" charset="0"/>
              </a:rPr>
              <a:t>Nota: si la institución educativa institución no cuenta con el reporte se sugiere consultar permanentemente el enlace </a:t>
            </a:r>
            <a:r>
              <a:rPr lang="es-CO" sz="1400" i="1" dirty="0">
                <a:solidFill>
                  <a:srgbClr val="0F9ED5"/>
                </a:solidFill>
                <a:effectLst/>
                <a:ea typeface="Times New Roman" panose="02020603050405020304" pitchFamily="18" charset="0"/>
                <a:hlinkClick r:id="rId3"/>
              </a:rPr>
              <a:t>https://www.redacademica.edu.co/1-2-3-al-cole-otra-vez</a:t>
            </a:r>
            <a:r>
              <a:rPr lang="es-CO" sz="1400" i="1" dirty="0">
                <a:solidFill>
                  <a:srgbClr val="0F9ED5"/>
                </a:solidFill>
                <a:effectLst/>
                <a:ea typeface="Times New Roman" panose="02020603050405020304" pitchFamily="18" charset="0"/>
              </a:rPr>
              <a:t>, en donde se estará actualizando la información de esta jornada. </a:t>
            </a:r>
            <a:r>
              <a:rPr lang="es-CO" sz="1400" dirty="0">
                <a:solidFill>
                  <a:srgbClr val="0F9ED5"/>
                </a:solidFill>
                <a:effectLst/>
                <a:ea typeface="Times New Roman" panose="02020603050405020304" pitchFamily="18" charset="0"/>
              </a:rPr>
              <a:t> </a:t>
            </a:r>
            <a:endParaRPr lang="es-CO" sz="1400" dirty="0">
              <a:effectLst/>
              <a:ea typeface="Times New Roman" panose="02020603050405020304" pitchFamily="18" charset="0"/>
            </a:endParaRPr>
          </a:p>
          <a:p>
            <a:pPr marL="742950" lvl="1" indent="-285750">
              <a:lnSpc>
                <a:spcPct val="115000"/>
              </a:lnSpc>
              <a:buFont typeface="Courier New" panose="02070309020205020404" pitchFamily="49" charset="0"/>
              <a:buChar char="o"/>
              <a:tabLst>
                <a:tab pos="2476500" algn="l"/>
              </a:tabLst>
            </a:pPr>
            <a:endParaRPr lang="es-ES" sz="1400" dirty="0">
              <a:solidFill>
                <a:srgbClr val="000000"/>
              </a:solidFill>
              <a:effectLst/>
              <a:ea typeface="Times New Roman" panose="02020603050405020304" pitchFamily="18" charset="0"/>
              <a:cs typeface="Trebuchet MS" panose="020B0603020202020204" pitchFamily="34" charset="0"/>
            </a:endParaRPr>
          </a:p>
          <a:p>
            <a:pPr marL="742950" lvl="1" indent="-285750">
              <a:lnSpc>
                <a:spcPct val="115000"/>
              </a:lnSpc>
              <a:buFont typeface="Courier New" panose="02070309020205020404" pitchFamily="49" charset="0"/>
              <a:buChar char="o"/>
              <a:tabLst>
                <a:tab pos="2476500" algn="l"/>
              </a:tabLst>
            </a:pPr>
            <a:r>
              <a:rPr lang="es-ES" sz="1400" dirty="0">
                <a:solidFill>
                  <a:srgbClr val="000000"/>
                </a:solidFill>
                <a:effectLst/>
                <a:ea typeface="Times New Roman" panose="02020603050405020304" pitchFamily="18" charset="0"/>
                <a:cs typeface="Trebuchet MS" panose="020B0603020202020204" pitchFamily="34" charset="0"/>
              </a:rPr>
              <a:t>Revisión y ajustes a la presentación/bitácora digital</a:t>
            </a:r>
            <a:endParaRPr lang="es-CO" sz="1400" dirty="0">
              <a:effectLst/>
              <a:ea typeface="Trebuchet MS" panose="020B0603020202020204" pitchFamily="34" charset="0"/>
              <a:cs typeface="Trebuchet MS" panose="020B0603020202020204" pitchFamily="34" charset="0"/>
            </a:endParaRPr>
          </a:p>
          <a:p>
            <a:pPr>
              <a:lnSpc>
                <a:spcPct val="115000"/>
              </a:lnSpc>
              <a:tabLst>
                <a:tab pos="2476500" algn="l"/>
              </a:tabLst>
            </a:pPr>
            <a:r>
              <a:rPr lang="es-CO" sz="1400" dirty="0">
                <a:solidFill>
                  <a:srgbClr val="000000"/>
                </a:solidFill>
                <a:effectLst/>
                <a:ea typeface="Times New Roman" panose="02020603050405020304" pitchFamily="18" charset="0"/>
              </a:rPr>
              <a:t> </a:t>
            </a:r>
            <a:endParaRPr lang="es-CO" sz="1400" dirty="0">
              <a:effectLst/>
              <a:ea typeface="Times New Roman" panose="02020603050405020304" pitchFamily="18" charset="0"/>
            </a:endParaRPr>
          </a:p>
          <a:p>
            <a:pPr marL="342900" lvl="0" indent="-342900" algn="just">
              <a:lnSpc>
                <a:spcPct val="115000"/>
              </a:lnSpc>
              <a:buFont typeface="Wingdings" panose="05000000000000000000" pitchFamily="2" charset="2"/>
              <a:buChar char="q"/>
              <a:tabLst>
                <a:tab pos="2476500" algn="l"/>
              </a:tabLst>
            </a:pPr>
            <a:r>
              <a:rPr lang="es-ES" sz="1400" dirty="0">
                <a:solidFill>
                  <a:srgbClr val="000000"/>
                </a:solidFill>
                <a:effectLst/>
                <a:ea typeface="Trebuchet MS" panose="020B0603020202020204" pitchFamily="34" charset="0"/>
                <a:cs typeface="Trebuchet MS" panose="020B0603020202020204" pitchFamily="34" charset="0"/>
              </a:rPr>
              <a:t>Organización del grupo que apoyará al equipo directivo en la moderación de la jornada el día 20 de enero, a partir de la identificación de roles clave.</a:t>
            </a:r>
            <a:endParaRPr lang="es-CO" sz="1400" dirty="0">
              <a:effectLst/>
              <a:ea typeface="Trebuchet MS" panose="020B0603020202020204" pitchFamily="34" charset="0"/>
              <a:cs typeface="Trebuchet MS" panose="020B0603020202020204" pitchFamily="34" charset="0"/>
            </a:endParaRPr>
          </a:p>
          <a:p>
            <a:pPr marL="1170305" algn="just">
              <a:lnSpc>
                <a:spcPct val="115000"/>
              </a:lnSpc>
              <a:tabLst>
                <a:tab pos="2476500" algn="l"/>
              </a:tabLst>
            </a:pPr>
            <a:endParaRPr lang="es-CO" sz="1400" dirty="0">
              <a:effectLst/>
              <a:ea typeface="Trebuchet MS" panose="020B0603020202020204" pitchFamily="34" charset="0"/>
              <a:cs typeface="Trebuchet MS" panose="020B0603020202020204" pitchFamily="34" charset="0"/>
            </a:endParaRPr>
          </a:p>
          <a:p>
            <a:pPr marL="342900" lvl="0" indent="-342900" algn="just">
              <a:lnSpc>
                <a:spcPct val="115000"/>
              </a:lnSpc>
              <a:buFont typeface="Wingdings" panose="05000000000000000000" pitchFamily="2" charset="2"/>
              <a:buChar char="q"/>
              <a:tabLst>
                <a:tab pos="2476500" algn="l"/>
              </a:tabLst>
            </a:pPr>
            <a:r>
              <a:rPr lang="es-ES" sz="1400" dirty="0">
                <a:solidFill>
                  <a:srgbClr val="000000"/>
                </a:solidFill>
                <a:effectLst/>
                <a:ea typeface="Trebuchet MS" panose="020B0603020202020204" pitchFamily="34" charset="0"/>
                <a:cs typeface="Trebuchet MS" panose="020B0603020202020204" pitchFamily="34" charset="0"/>
              </a:rPr>
              <a:t>Realización de ajustes y adaptaciones metodológicas al taller, de acuerdo con aspectos como: el número de personas que hacen parte del equipo de trabajo en la institución, la organización de equipos de trabajo que ya se tengan definidos, las dinámicas de trabajo propias del equipo, sedes, jornadas, etc.</a:t>
            </a:r>
            <a:endParaRPr lang="es-CO" sz="1400" dirty="0">
              <a:effectLst/>
              <a:ea typeface="Trebuchet MS" panose="020B0603020202020204" pitchFamily="34" charset="0"/>
              <a:cs typeface="Trebuchet MS" panose="020B0603020202020204" pitchFamily="34" charset="0"/>
            </a:endParaRPr>
          </a:p>
          <a:p>
            <a:pPr marL="457200"/>
            <a:endParaRPr lang="es-CO" sz="1400" dirty="0">
              <a:effectLst/>
              <a:ea typeface="Trebuchet MS" panose="020B0603020202020204" pitchFamily="34" charset="0"/>
              <a:cs typeface="Trebuchet MS" panose="020B0603020202020204" pitchFamily="34" charset="0"/>
            </a:endParaRPr>
          </a:p>
          <a:p>
            <a:pPr marL="342900" lvl="0" indent="-342900" algn="just">
              <a:lnSpc>
                <a:spcPct val="115000"/>
              </a:lnSpc>
              <a:buFont typeface="Wingdings" panose="05000000000000000000" pitchFamily="2" charset="2"/>
              <a:buChar char="q"/>
              <a:tabLst>
                <a:tab pos="2476500" algn="l"/>
              </a:tabLst>
            </a:pPr>
            <a:r>
              <a:rPr lang="es-ES" sz="1400" dirty="0">
                <a:solidFill>
                  <a:srgbClr val="000000"/>
                </a:solidFill>
                <a:effectLst/>
                <a:ea typeface="Trebuchet MS" panose="020B0603020202020204" pitchFamily="34" charset="0"/>
                <a:cs typeface="Trebuchet MS" panose="020B0603020202020204" pitchFamily="34" charset="0"/>
              </a:rPr>
              <a:t>Identificación y gestión de los recursos necesarios para el desarrollo de la jornada.</a:t>
            </a:r>
            <a:endParaRPr lang="es-CO" sz="1400" dirty="0">
              <a:effectLst/>
              <a:ea typeface="Trebuchet MS" panose="020B0603020202020204" pitchFamily="34" charset="0"/>
              <a:cs typeface="Trebuchet MS" panose="020B0603020202020204" pitchFamily="34" charset="0"/>
            </a:endParaRPr>
          </a:p>
          <a:p>
            <a:pPr marL="457200"/>
            <a:endParaRPr lang="es-CO" sz="1400" dirty="0">
              <a:effectLst/>
              <a:ea typeface="Trebuchet MS" panose="020B0603020202020204" pitchFamily="34" charset="0"/>
              <a:cs typeface="Trebuchet MS" panose="020B0603020202020204" pitchFamily="34" charset="0"/>
            </a:endParaRPr>
          </a:p>
          <a:p>
            <a:pPr marL="342900" lvl="0" indent="-342900" algn="just">
              <a:lnSpc>
                <a:spcPct val="115000"/>
              </a:lnSpc>
              <a:buFont typeface="Wingdings" panose="05000000000000000000" pitchFamily="2" charset="2"/>
              <a:buChar char="q"/>
              <a:tabLst>
                <a:tab pos="2476500" algn="l"/>
              </a:tabLst>
            </a:pPr>
            <a:r>
              <a:rPr lang="es-ES" sz="1400" dirty="0">
                <a:solidFill>
                  <a:srgbClr val="000000"/>
                </a:solidFill>
                <a:effectLst/>
                <a:ea typeface="Trebuchet MS" panose="020B0603020202020204" pitchFamily="34" charset="0"/>
                <a:cs typeface="Trebuchet MS" panose="020B0603020202020204" pitchFamily="34" charset="0"/>
              </a:rPr>
              <a:t>Definición de los espacios físicos en los que se adelantará la jornada.</a:t>
            </a:r>
            <a:endParaRPr lang="es-CO" sz="1400" dirty="0">
              <a:effectLst/>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3999698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B7A6C78C-57CF-F7A9-39D2-496A4966615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82D52F6-CFEB-B816-E18A-7F59484ACC06}"/>
              </a:ext>
            </a:extLst>
          </p:cNvPr>
          <p:cNvSpPr>
            <a:spLocks noGrp="1"/>
          </p:cNvSpPr>
          <p:nvPr>
            <p:ph type="title"/>
          </p:nvPr>
        </p:nvSpPr>
        <p:spPr>
          <a:xfrm>
            <a:off x="729916" y="235367"/>
            <a:ext cx="9208167" cy="1325563"/>
          </a:xfrm>
        </p:spPr>
        <p:txBody>
          <a:bodyPr>
            <a:normAutofit/>
          </a:bodyPr>
          <a:lstStyle/>
          <a:p>
            <a:r>
              <a:rPr lang="es-ES" sz="4000" dirty="0">
                <a:solidFill>
                  <a:srgbClr val="3831BA"/>
                </a:solidFill>
                <a:latin typeface="Arial"/>
                <a:cs typeface="Arial"/>
              </a:rPr>
              <a:t>Trabajo en grupos  </a:t>
            </a:r>
            <a:br>
              <a:rPr lang="es-ES" sz="4000" dirty="0">
                <a:solidFill>
                  <a:srgbClr val="3831BA"/>
                </a:solidFill>
                <a:latin typeface="Arial"/>
                <a:cs typeface="Arial"/>
              </a:rPr>
            </a:br>
            <a:r>
              <a:rPr lang="es-ES" sz="4000" dirty="0">
                <a:solidFill>
                  <a:srgbClr val="3831BA"/>
                </a:solidFill>
                <a:latin typeface="Arial"/>
                <a:cs typeface="Arial"/>
              </a:rPr>
              <a:t>Grupo 2 – Convivencia escolar</a:t>
            </a:r>
          </a:p>
        </p:txBody>
      </p:sp>
      <p:sp>
        <p:nvSpPr>
          <p:cNvPr id="6" name="Marcador de contenido 5">
            <a:extLst>
              <a:ext uri="{FF2B5EF4-FFF2-40B4-BE49-F238E27FC236}">
                <a16:creationId xmlns:a16="http://schemas.microsoft.com/office/drawing/2014/main" id="{5297C5D6-7241-C930-25D3-9171CAD68367}"/>
              </a:ext>
            </a:extLst>
          </p:cNvPr>
          <p:cNvSpPr>
            <a:spLocks noGrp="1"/>
          </p:cNvSpPr>
          <p:nvPr>
            <p:ph idx="1"/>
          </p:nvPr>
        </p:nvSpPr>
        <p:spPr>
          <a:xfrm>
            <a:off x="729916" y="2090320"/>
            <a:ext cx="10515600" cy="3901407"/>
          </a:xfrm>
        </p:spPr>
        <p:txBody>
          <a:bodyPr>
            <a:normAutofit/>
          </a:bodyPr>
          <a:lstStyle/>
          <a:p>
            <a:pPr>
              <a:lnSpc>
                <a:spcPct val="80000"/>
              </a:lnSpc>
            </a:pPr>
            <a:r>
              <a:rPr lang="es-ES" sz="2000" dirty="0">
                <a:solidFill>
                  <a:srgbClr val="595959"/>
                </a:solidFill>
              </a:rPr>
              <a:t>¿Cuáles son las situaciones psicosociales que se deberían priorizar para la ejecución de acciones de promoción de derechos, de la salud mental y la prevención de violencias?</a:t>
            </a:r>
            <a:endParaRPr lang="es-CO" sz="2000" dirty="0">
              <a:solidFill>
                <a:srgbClr val="595959"/>
              </a:solidFill>
            </a:endParaRPr>
          </a:p>
          <a:p>
            <a:pPr>
              <a:lnSpc>
                <a:spcPct val="80000"/>
              </a:lnSpc>
            </a:pPr>
            <a:endParaRPr lang="es-ES" sz="2000" dirty="0">
              <a:solidFill>
                <a:srgbClr val="595959"/>
              </a:solidFill>
            </a:endParaRPr>
          </a:p>
          <a:p>
            <a:pPr>
              <a:lnSpc>
                <a:spcPct val="80000"/>
              </a:lnSpc>
            </a:pPr>
            <a:r>
              <a:rPr lang="es-CO" sz="2000" dirty="0">
                <a:solidFill>
                  <a:srgbClr val="595959"/>
                </a:solidFill>
              </a:rPr>
              <a:t>¿Qué acciones podría desarrollar para vincular a la familia en los procesos de promoción de la convivencia, la salud mental y la prevención de las violencias? </a:t>
            </a:r>
            <a:endParaRPr lang="es-ES" sz="2000" dirty="0">
              <a:solidFill>
                <a:srgbClr val="595959"/>
              </a:solidFill>
            </a:endParaRPr>
          </a:p>
          <a:p>
            <a:pPr>
              <a:lnSpc>
                <a:spcPct val="80000"/>
              </a:lnSpc>
            </a:pPr>
            <a:endParaRPr lang="es-ES" sz="2000" dirty="0">
              <a:solidFill>
                <a:srgbClr val="595959"/>
              </a:solidFill>
            </a:endParaRPr>
          </a:p>
          <a:p>
            <a:pPr>
              <a:lnSpc>
                <a:spcPct val="80000"/>
              </a:lnSpc>
            </a:pPr>
            <a:r>
              <a:rPr lang="es-ES" sz="2000" dirty="0">
                <a:solidFill>
                  <a:srgbClr val="595959"/>
                </a:solidFill>
              </a:rPr>
              <a:t>Uno de los principales logros de la SED en 2024, fue la disminución de la conducta suicida a nivel distrital, labor que no se debe descuidar, en ese sentido, teniendo en cuenta el reporte de su establecimiento educativo en comparación con las cifras locales y distritales en el módulo de conducta suicida ¿Qué ciclos de vida considera que deben seguir fortaleciéndose para la promoción de la salud mental y la prevención de la conducta suicida?</a:t>
            </a:r>
            <a:endParaRPr lang="es-CO" sz="2000" dirty="0">
              <a:solidFill>
                <a:srgbClr val="595959"/>
              </a:solidFill>
            </a:endParaRPr>
          </a:p>
          <a:p>
            <a:endParaRPr lang="es-ES" dirty="0">
              <a:solidFill>
                <a:srgbClr val="595959"/>
              </a:solidFill>
            </a:endParaRPr>
          </a:p>
        </p:txBody>
      </p:sp>
    </p:spTree>
    <p:extLst>
      <p:ext uri="{BB962C8B-B14F-4D97-AF65-F5344CB8AC3E}">
        <p14:creationId xmlns:p14="http://schemas.microsoft.com/office/powerpoint/2010/main" val="1256838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C5D2DB04-EC0A-2347-3477-529D6812E56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F458322-C305-8207-84F7-8812DE9F525D}"/>
              </a:ext>
            </a:extLst>
          </p:cNvPr>
          <p:cNvSpPr>
            <a:spLocks noGrp="1"/>
          </p:cNvSpPr>
          <p:nvPr>
            <p:ph type="title"/>
          </p:nvPr>
        </p:nvSpPr>
        <p:spPr>
          <a:xfrm>
            <a:off x="729916" y="235367"/>
            <a:ext cx="9208167" cy="1325563"/>
          </a:xfrm>
        </p:spPr>
        <p:txBody>
          <a:bodyPr>
            <a:normAutofit/>
          </a:bodyPr>
          <a:lstStyle/>
          <a:p>
            <a:r>
              <a:rPr lang="es-ES" sz="4000" dirty="0">
                <a:solidFill>
                  <a:srgbClr val="3831BA"/>
                </a:solidFill>
                <a:latin typeface="Arial"/>
                <a:cs typeface="Arial"/>
              </a:rPr>
              <a:t>Trabajo en grupos  </a:t>
            </a:r>
            <a:br>
              <a:rPr lang="es-ES" sz="4000" dirty="0">
                <a:solidFill>
                  <a:srgbClr val="3831BA"/>
                </a:solidFill>
                <a:latin typeface="Arial"/>
                <a:cs typeface="Arial"/>
              </a:rPr>
            </a:br>
            <a:r>
              <a:rPr lang="es-ES" sz="4000" dirty="0">
                <a:solidFill>
                  <a:srgbClr val="3831BA"/>
                </a:solidFill>
                <a:latin typeface="Arial"/>
                <a:cs typeface="Arial"/>
              </a:rPr>
              <a:t>Grupo 3 – Trayectoria educativa</a:t>
            </a:r>
          </a:p>
        </p:txBody>
      </p:sp>
      <p:sp>
        <p:nvSpPr>
          <p:cNvPr id="6" name="Marcador de contenido 5">
            <a:extLst>
              <a:ext uri="{FF2B5EF4-FFF2-40B4-BE49-F238E27FC236}">
                <a16:creationId xmlns:a16="http://schemas.microsoft.com/office/drawing/2014/main" id="{00911765-5334-3562-806A-37AA0A919F4D}"/>
              </a:ext>
            </a:extLst>
          </p:cNvPr>
          <p:cNvSpPr>
            <a:spLocks noGrp="1"/>
          </p:cNvSpPr>
          <p:nvPr>
            <p:ph idx="1"/>
          </p:nvPr>
        </p:nvSpPr>
        <p:spPr>
          <a:xfrm>
            <a:off x="729916" y="1789530"/>
            <a:ext cx="10515600" cy="3973596"/>
          </a:xfrm>
        </p:spPr>
        <p:txBody>
          <a:bodyPr>
            <a:normAutofit/>
          </a:bodyPr>
          <a:lstStyle/>
          <a:p>
            <a:r>
              <a:rPr lang="es-ES" sz="2000" dirty="0">
                <a:solidFill>
                  <a:srgbClr val="595959"/>
                </a:solidFill>
              </a:rPr>
              <a:t>¿Cómo se encuentra la tasa de tránsito efectivo en su institución educativa respecto a la ciudad?, ¿ha aumentado o disminuido respecto a años anteriores?</a:t>
            </a:r>
          </a:p>
          <a:p>
            <a:pPr marL="0" indent="0">
              <a:buNone/>
            </a:pPr>
            <a:endParaRPr lang="es-ES" sz="2000" dirty="0">
              <a:solidFill>
                <a:srgbClr val="595959"/>
              </a:solidFill>
            </a:endParaRPr>
          </a:p>
          <a:p>
            <a:r>
              <a:rPr lang="es-ES" sz="2000" dirty="0">
                <a:solidFill>
                  <a:srgbClr val="595959"/>
                </a:solidFill>
              </a:rPr>
              <a:t>¿Cuáles son los avances y retos que encuentran como institución educativa en relación con las tasas de aprobación de los grados 9°, 10° y 11°?</a:t>
            </a:r>
          </a:p>
          <a:p>
            <a:pPr marL="0" indent="0">
              <a:buNone/>
            </a:pPr>
            <a:endParaRPr lang="es-ES" sz="2000" dirty="0">
              <a:solidFill>
                <a:srgbClr val="595959"/>
              </a:solidFill>
            </a:endParaRPr>
          </a:p>
          <a:p>
            <a:r>
              <a:rPr lang="es-ES" sz="2000" dirty="0">
                <a:solidFill>
                  <a:srgbClr val="595959"/>
                </a:solidFill>
              </a:rPr>
              <a:t>¿Qué estrategias tiene actualmente su Institución Educativa para promover el tránsito efectivo de sus estudiantes? </a:t>
            </a:r>
          </a:p>
        </p:txBody>
      </p:sp>
    </p:spTree>
    <p:extLst>
      <p:ext uri="{BB962C8B-B14F-4D97-AF65-F5344CB8AC3E}">
        <p14:creationId xmlns:p14="http://schemas.microsoft.com/office/powerpoint/2010/main" val="670249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5CFB2A6C-67AE-FAFF-9E7C-3463EE3BFE0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9C38672-11BD-57CE-E126-07376A821149}"/>
              </a:ext>
            </a:extLst>
          </p:cNvPr>
          <p:cNvSpPr>
            <a:spLocks noGrp="1"/>
          </p:cNvSpPr>
          <p:nvPr>
            <p:ph type="title"/>
          </p:nvPr>
        </p:nvSpPr>
        <p:spPr>
          <a:xfrm>
            <a:off x="729916" y="235367"/>
            <a:ext cx="9208167" cy="1325563"/>
          </a:xfrm>
        </p:spPr>
        <p:txBody>
          <a:bodyPr>
            <a:normAutofit/>
          </a:bodyPr>
          <a:lstStyle/>
          <a:p>
            <a:r>
              <a:rPr lang="es-ES" sz="4000" dirty="0">
                <a:solidFill>
                  <a:srgbClr val="3831BA"/>
                </a:solidFill>
                <a:latin typeface="Arial"/>
                <a:cs typeface="Arial"/>
              </a:rPr>
              <a:t>Consolidación del análisis realizado</a:t>
            </a:r>
          </a:p>
        </p:txBody>
      </p:sp>
      <p:grpSp>
        <p:nvGrpSpPr>
          <p:cNvPr id="8" name="Google Shape;235;p28">
            <a:extLst>
              <a:ext uri="{FF2B5EF4-FFF2-40B4-BE49-F238E27FC236}">
                <a16:creationId xmlns:a16="http://schemas.microsoft.com/office/drawing/2014/main" id="{C01D5ABB-F8C0-3A79-0824-F0C66E2777AA}"/>
              </a:ext>
            </a:extLst>
          </p:cNvPr>
          <p:cNvGrpSpPr/>
          <p:nvPr/>
        </p:nvGrpSpPr>
        <p:grpSpPr>
          <a:xfrm>
            <a:off x="811199" y="1970371"/>
            <a:ext cx="554172" cy="549261"/>
            <a:chOff x="916275" y="2357800"/>
            <a:chExt cx="798400" cy="791325"/>
          </a:xfrm>
          <a:solidFill>
            <a:srgbClr val="32C3DB"/>
          </a:solidFill>
        </p:grpSpPr>
        <p:sp>
          <p:nvSpPr>
            <p:cNvPr id="9" name="Google Shape;236;p28">
              <a:extLst>
                <a:ext uri="{FF2B5EF4-FFF2-40B4-BE49-F238E27FC236}">
                  <a16:creationId xmlns:a16="http://schemas.microsoft.com/office/drawing/2014/main" id="{ABBB8B37-92E5-94F2-E00C-95FD21DB63DB}"/>
                </a:ext>
              </a:extLst>
            </p:cNvPr>
            <p:cNvSpPr/>
            <p:nvPr/>
          </p:nvSpPr>
          <p:spPr>
            <a:xfrm>
              <a:off x="952100" y="2369375"/>
              <a:ext cx="734825" cy="734825"/>
            </a:xfrm>
            <a:custGeom>
              <a:avLst/>
              <a:gdLst/>
              <a:ahLst/>
              <a:cxnLst/>
              <a:rect l="l" t="t" r="r" b="b"/>
              <a:pathLst>
                <a:path w="29393" h="29393" extrusionOk="0">
                  <a:moveTo>
                    <a:pt x="14697" y="0"/>
                  </a:moveTo>
                  <a:cubicBezTo>
                    <a:pt x="10799" y="0"/>
                    <a:pt x="7061" y="1550"/>
                    <a:pt x="4305" y="4305"/>
                  </a:cubicBezTo>
                  <a:cubicBezTo>
                    <a:pt x="1548" y="7061"/>
                    <a:pt x="1" y="10799"/>
                    <a:pt x="1" y="14697"/>
                  </a:cubicBezTo>
                  <a:cubicBezTo>
                    <a:pt x="1" y="18594"/>
                    <a:pt x="1548" y="22332"/>
                    <a:pt x="4305" y="25088"/>
                  </a:cubicBezTo>
                  <a:cubicBezTo>
                    <a:pt x="7061" y="27844"/>
                    <a:pt x="10799" y="29393"/>
                    <a:pt x="14697" y="29393"/>
                  </a:cubicBezTo>
                  <a:cubicBezTo>
                    <a:pt x="18594" y="29393"/>
                    <a:pt x="22332" y="27844"/>
                    <a:pt x="25088" y="25088"/>
                  </a:cubicBezTo>
                  <a:cubicBezTo>
                    <a:pt x="27844" y="22332"/>
                    <a:pt x="29393" y="18594"/>
                    <a:pt x="29393" y="14697"/>
                  </a:cubicBezTo>
                  <a:cubicBezTo>
                    <a:pt x="29393" y="10799"/>
                    <a:pt x="27844" y="7061"/>
                    <a:pt x="25088" y="4305"/>
                  </a:cubicBezTo>
                  <a:cubicBezTo>
                    <a:pt x="22332" y="1550"/>
                    <a:pt x="18594" y="0"/>
                    <a:pt x="146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 sz="2400">
                <a:solidFill>
                  <a:srgbClr val="FFC100"/>
                </a:solidFill>
                <a:latin typeface="Montserrat" pitchFamily="2" charset="77"/>
              </a:endParaRPr>
            </a:p>
          </p:txBody>
        </p:sp>
        <p:sp>
          <p:nvSpPr>
            <p:cNvPr id="10" name="Google Shape;237;p28">
              <a:extLst>
                <a:ext uri="{FF2B5EF4-FFF2-40B4-BE49-F238E27FC236}">
                  <a16:creationId xmlns:a16="http://schemas.microsoft.com/office/drawing/2014/main" id="{563638EB-0215-6B4E-3F21-B8948D518B0B}"/>
                </a:ext>
              </a:extLst>
            </p:cNvPr>
            <p:cNvSpPr/>
            <p:nvPr/>
          </p:nvSpPr>
          <p:spPr>
            <a:xfrm>
              <a:off x="916275" y="2357800"/>
              <a:ext cx="798400" cy="791325"/>
            </a:xfrm>
            <a:custGeom>
              <a:avLst/>
              <a:gdLst/>
              <a:ahLst/>
              <a:cxnLst/>
              <a:rect l="l" t="t" r="r" b="b"/>
              <a:pathLst>
                <a:path w="31936" h="31653" extrusionOk="0">
                  <a:moveTo>
                    <a:pt x="13686" y="1298"/>
                  </a:moveTo>
                  <a:lnTo>
                    <a:pt x="13689" y="1317"/>
                  </a:lnTo>
                  <a:lnTo>
                    <a:pt x="13626" y="1324"/>
                  </a:lnTo>
                  <a:lnTo>
                    <a:pt x="13623" y="1305"/>
                  </a:lnTo>
                  <a:lnTo>
                    <a:pt x="13686" y="1298"/>
                  </a:lnTo>
                  <a:close/>
                  <a:moveTo>
                    <a:pt x="14307" y="1323"/>
                  </a:moveTo>
                  <a:lnTo>
                    <a:pt x="14311" y="1380"/>
                  </a:lnTo>
                  <a:lnTo>
                    <a:pt x="14291" y="1383"/>
                  </a:lnTo>
                  <a:lnTo>
                    <a:pt x="14286" y="1326"/>
                  </a:lnTo>
                  <a:lnTo>
                    <a:pt x="14307" y="1323"/>
                  </a:lnTo>
                  <a:close/>
                  <a:moveTo>
                    <a:pt x="14555" y="1120"/>
                  </a:moveTo>
                  <a:cubicBezTo>
                    <a:pt x="14561" y="1155"/>
                    <a:pt x="14567" y="1186"/>
                    <a:pt x="14575" y="1227"/>
                  </a:cubicBezTo>
                  <a:cubicBezTo>
                    <a:pt x="14525" y="1236"/>
                    <a:pt x="14486" y="1243"/>
                    <a:pt x="14447" y="1251"/>
                  </a:cubicBezTo>
                  <a:cubicBezTo>
                    <a:pt x="14440" y="1261"/>
                    <a:pt x="14435" y="1269"/>
                    <a:pt x="14431" y="1275"/>
                  </a:cubicBezTo>
                  <a:lnTo>
                    <a:pt x="14431" y="1275"/>
                  </a:lnTo>
                  <a:cubicBezTo>
                    <a:pt x="14430" y="1273"/>
                    <a:pt x="14428" y="1270"/>
                    <a:pt x="14427" y="1267"/>
                  </a:cubicBezTo>
                  <a:lnTo>
                    <a:pt x="14427" y="1267"/>
                  </a:lnTo>
                  <a:cubicBezTo>
                    <a:pt x="14425" y="1274"/>
                    <a:pt x="14423" y="1281"/>
                    <a:pt x="14421" y="1289"/>
                  </a:cubicBezTo>
                  <a:lnTo>
                    <a:pt x="14421" y="1289"/>
                  </a:lnTo>
                  <a:cubicBezTo>
                    <a:pt x="14423" y="1286"/>
                    <a:pt x="14427" y="1282"/>
                    <a:pt x="14431" y="1275"/>
                  </a:cubicBezTo>
                  <a:lnTo>
                    <a:pt x="14431" y="1275"/>
                  </a:lnTo>
                  <a:cubicBezTo>
                    <a:pt x="14440" y="1293"/>
                    <a:pt x="14448" y="1310"/>
                    <a:pt x="14452" y="1329"/>
                  </a:cubicBezTo>
                  <a:cubicBezTo>
                    <a:pt x="14454" y="1337"/>
                    <a:pt x="14432" y="1351"/>
                    <a:pt x="14388" y="1396"/>
                  </a:cubicBezTo>
                  <a:cubicBezTo>
                    <a:pt x="14402" y="1353"/>
                    <a:pt x="14413" y="1318"/>
                    <a:pt x="14421" y="1289"/>
                  </a:cubicBezTo>
                  <a:lnTo>
                    <a:pt x="14421" y="1289"/>
                  </a:lnTo>
                  <a:cubicBezTo>
                    <a:pt x="14418" y="1292"/>
                    <a:pt x="14416" y="1293"/>
                    <a:pt x="14415" y="1293"/>
                  </a:cubicBezTo>
                  <a:cubicBezTo>
                    <a:pt x="14410" y="1293"/>
                    <a:pt x="14414" y="1272"/>
                    <a:pt x="14419" y="1252"/>
                  </a:cubicBezTo>
                  <a:cubicBezTo>
                    <a:pt x="14421" y="1257"/>
                    <a:pt x="14424" y="1262"/>
                    <a:pt x="14427" y="1267"/>
                  </a:cubicBezTo>
                  <a:lnTo>
                    <a:pt x="14427" y="1267"/>
                  </a:lnTo>
                  <a:cubicBezTo>
                    <a:pt x="14447" y="1192"/>
                    <a:pt x="14448" y="1167"/>
                    <a:pt x="14448" y="1140"/>
                  </a:cubicBezTo>
                  <a:cubicBezTo>
                    <a:pt x="14486" y="1133"/>
                    <a:pt x="14513" y="1128"/>
                    <a:pt x="14555" y="1120"/>
                  </a:cubicBezTo>
                  <a:close/>
                  <a:moveTo>
                    <a:pt x="17402" y="1308"/>
                  </a:moveTo>
                  <a:cubicBezTo>
                    <a:pt x="17405" y="1346"/>
                    <a:pt x="17407" y="1373"/>
                    <a:pt x="17408" y="1398"/>
                  </a:cubicBezTo>
                  <a:lnTo>
                    <a:pt x="17363" y="1433"/>
                  </a:lnTo>
                  <a:cubicBezTo>
                    <a:pt x="17332" y="1404"/>
                    <a:pt x="17301" y="1376"/>
                    <a:pt x="17242" y="1321"/>
                  </a:cubicBezTo>
                  <a:cubicBezTo>
                    <a:pt x="17321" y="1315"/>
                    <a:pt x="17358" y="1312"/>
                    <a:pt x="17402" y="1308"/>
                  </a:cubicBezTo>
                  <a:close/>
                  <a:moveTo>
                    <a:pt x="14064" y="1408"/>
                  </a:moveTo>
                  <a:lnTo>
                    <a:pt x="14076" y="1457"/>
                  </a:lnTo>
                  <a:lnTo>
                    <a:pt x="13973" y="1468"/>
                  </a:lnTo>
                  <a:lnTo>
                    <a:pt x="13966" y="1442"/>
                  </a:lnTo>
                  <a:lnTo>
                    <a:pt x="14064" y="1408"/>
                  </a:lnTo>
                  <a:close/>
                  <a:moveTo>
                    <a:pt x="9038" y="1543"/>
                  </a:moveTo>
                  <a:lnTo>
                    <a:pt x="9062" y="1596"/>
                  </a:lnTo>
                  <a:lnTo>
                    <a:pt x="9040" y="1605"/>
                  </a:lnTo>
                  <a:lnTo>
                    <a:pt x="9016" y="1552"/>
                  </a:lnTo>
                  <a:lnTo>
                    <a:pt x="9038" y="1543"/>
                  </a:lnTo>
                  <a:close/>
                  <a:moveTo>
                    <a:pt x="10090" y="2275"/>
                  </a:moveTo>
                  <a:lnTo>
                    <a:pt x="10112" y="2328"/>
                  </a:lnTo>
                  <a:lnTo>
                    <a:pt x="10092" y="2336"/>
                  </a:lnTo>
                  <a:lnTo>
                    <a:pt x="10070" y="2283"/>
                  </a:lnTo>
                  <a:lnTo>
                    <a:pt x="10090" y="2275"/>
                  </a:lnTo>
                  <a:close/>
                  <a:moveTo>
                    <a:pt x="9408" y="2594"/>
                  </a:moveTo>
                  <a:lnTo>
                    <a:pt x="9416" y="2611"/>
                  </a:lnTo>
                  <a:lnTo>
                    <a:pt x="9356" y="2636"/>
                  </a:lnTo>
                  <a:lnTo>
                    <a:pt x="9349" y="2620"/>
                  </a:lnTo>
                  <a:lnTo>
                    <a:pt x="9408" y="2594"/>
                  </a:lnTo>
                  <a:close/>
                  <a:moveTo>
                    <a:pt x="22225" y="2748"/>
                  </a:moveTo>
                  <a:lnTo>
                    <a:pt x="22243" y="2759"/>
                  </a:lnTo>
                  <a:lnTo>
                    <a:pt x="22215" y="2809"/>
                  </a:lnTo>
                  <a:lnTo>
                    <a:pt x="22197" y="2800"/>
                  </a:lnTo>
                  <a:lnTo>
                    <a:pt x="22225" y="2748"/>
                  </a:lnTo>
                  <a:close/>
                  <a:moveTo>
                    <a:pt x="23439" y="3624"/>
                  </a:moveTo>
                  <a:lnTo>
                    <a:pt x="23456" y="3635"/>
                  </a:lnTo>
                  <a:lnTo>
                    <a:pt x="23423" y="3683"/>
                  </a:lnTo>
                  <a:lnTo>
                    <a:pt x="23406" y="3671"/>
                  </a:lnTo>
                  <a:lnTo>
                    <a:pt x="23439" y="3624"/>
                  </a:lnTo>
                  <a:close/>
                  <a:moveTo>
                    <a:pt x="7012" y="4052"/>
                  </a:moveTo>
                  <a:lnTo>
                    <a:pt x="7046" y="4097"/>
                  </a:lnTo>
                  <a:lnTo>
                    <a:pt x="7029" y="4109"/>
                  </a:lnTo>
                  <a:lnTo>
                    <a:pt x="6993" y="4064"/>
                  </a:lnTo>
                  <a:lnTo>
                    <a:pt x="7012" y="4052"/>
                  </a:lnTo>
                  <a:close/>
                  <a:moveTo>
                    <a:pt x="24607" y="4150"/>
                  </a:moveTo>
                  <a:lnTo>
                    <a:pt x="24623" y="4164"/>
                  </a:lnTo>
                  <a:lnTo>
                    <a:pt x="24586" y="4208"/>
                  </a:lnTo>
                  <a:lnTo>
                    <a:pt x="24570" y="4195"/>
                  </a:lnTo>
                  <a:lnTo>
                    <a:pt x="24607" y="4150"/>
                  </a:lnTo>
                  <a:close/>
                  <a:moveTo>
                    <a:pt x="26968" y="6009"/>
                  </a:moveTo>
                  <a:lnTo>
                    <a:pt x="26990" y="6029"/>
                  </a:lnTo>
                  <a:lnTo>
                    <a:pt x="26931" y="6106"/>
                  </a:lnTo>
                  <a:lnTo>
                    <a:pt x="26892" y="6067"/>
                  </a:lnTo>
                  <a:lnTo>
                    <a:pt x="26968" y="6009"/>
                  </a:lnTo>
                  <a:close/>
                  <a:moveTo>
                    <a:pt x="4341" y="6728"/>
                  </a:moveTo>
                  <a:lnTo>
                    <a:pt x="4385" y="6763"/>
                  </a:lnTo>
                  <a:lnTo>
                    <a:pt x="4372" y="6779"/>
                  </a:lnTo>
                  <a:lnTo>
                    <a:pt x="4326" y="6744"/>
                  </a:lnTo>
                  <a:lnTo>
                    <a:pt x="4341" y="6728"/>
                  </a:lnTo>
                  <a:close/>
                  <a:moveTo>
                    <a:pt x="3835" y="7604"/>
                  </a:moveTo>
                  <a:cubicBezTo>
                    <a:pt x="3835" y="7604"/>
                    <a:pt x="3835" y="7605"/>
                    <a:pt x="3835" y="7605"/>
                  </a:cubicBezTo>
                  <a:cubicBezTo>
                    <a:pt x="3835" y="7604"/>
                    <a:pt x="3835" y="7604"/>
                    <a:pt x="3835" y="7604"/>
                  </a:cubicBezTo>
                  <a:close/>
                  <a:moveTo>
                    <a:pt x="2580" y="9569"/>
                  </a:moveTo>
                  <a:lnTo>
                    <a:pt x="2595" y="9635"/>
                  </a:lnTo>
                  <a:lnTo>
                    <a:pt x="2595" y="9635"/>
                  </a:lnTo>
                  <a:cubicBezTo>
                    <a:pt x="2572" y="9623"/>
                    <a:pt x="2563" y="9603"/>
                    <a:pt x="2555" y="9581"/>
                  </a:cubicBezTo>
                  <a:lnTo>
                    <a:pt x="2580" y="9569"/>
                  </a:lnTo>
                  <a:close/>
                  <a:moveTo>
                    <a:pt x="2596" y="9635"/>
                  </a:moveTo>
                  <a:lnTo>
                    <a:pt x="2596" y="9637"/>
                  </a:lnTo>
                  <a:lnTo>
                    <a:pt x="2581" y="9644"/>
                  </a:lnTo>
                  <a:cubicBezTo>
                    <a:pt x="2603" y="9656"/>
                    <a:pt x="2612" y="9676"/>
                    <a:pt x="2621" y="9698"/>
                  </a:cubicBezTo>
                  <a:lnTo>
                    <a:pt x="2596" y="9710"/>
                  </a:lnTo>
                  <a:lnTo>
                    <a:pt x="2580" y="9642"/>
                  </a:lnTo>
                  <a:lnTo>
                    <a:pt x="2596" y="9635"/>
                  </a:lnTo>
                  <a:close/>
                  <a:moveTo>
                    <a:pt x="1922" y="11251"/>
                  </a:moveTo>
                  <a:lnTo>
                    <a:pt x="1969" y="11262"/>
                  </a:lnTo>
                  <a:lnTo>
                    <a:pt x="1938" y="11368"/>
                  </a:lnTo>
                  <a:lnTo>
                    <a:pt x="1910" y="11364"/>
                  </a:lnTo>
                  <a:lnTo>
                    <a:pt x="1922" y="11251"/>
                  </a:lnTo>
                  <a:close/>
                  <a:moveTo>
                    <a:pt x="1921" y="11465"/>
                  </a:moveTo>
                  <a:lnTo>
                    <a:pt x="1975" y="11483"/>
                  </a:lnTo>
                  <a:lnTo>
                    <a:pt x="1969" y="11504"/>
                  </a:lnTo>
                  <a:lnTo>
                    <a:pt x="1915" y="11487"/>
                  </a:lnTo>
                  <a:lnTo>
                    <a:pt x="1921" y="11465"/>
                  </a:lnTo>
                  <a:close/>
                  <a:moveTo>
                    <a:pt x="563" y="12581"/>
                  </a:moveTo>
                  <a:lnTo>
                    <a:pt x="558" y="12642"/>
                  </a:lnTo>
                  <a:lnTo>
                    <a:pt x="464" y="12623"/>
                  </a:lnTo>
                  <a:lnTo>
                    <a:pt x="465" y="12588"/>
                  </a:lnTo>
                  <a:lnTo>
                    <a:pt x="563" y="12581"/>
                  </a:lnTo>
                  <a:close/>
                  <a:moveTo>
                    <a:pt x="1656" y="13379"/>
                  </a:moveTo>
                  <a:lnTo>
                    <a:pt x="1713" y="13390"/>
                  </a:lnTo>
                  <a:lnTo>
                    <a:pt x="1709" y="13412"/>
                  </a:lnTo>
                  <a:lnTo>
                    <a:pt x="1653" y="13401"/>
                  </a:lnTo>
                  <a:lnTo>
                    <a:pt x="1656" y="13379"/>
                  </a:lnTo>
                  <a:close/>
                  <a:moveTo>
                    <a:pt x="1545" y="13877"/>
                  </a:moveTo>
                  <a:lnTo>
                    <a:pt x="1564" y="13878"/>
                  </a:lnTo>
                  <a:lnTo>
                    <a:pt x="1559" y="13944"/>
                  </a:lnTo>
                  <a:lnTo>
                    <a:pt x="1539" y="13941"/>
                  </a:lnTo>
                  <a:lnTo>
                    <a:pt x="1545" y="13877"/>
                  </a:lnTo>
                  <a:close/>
                  <a:moveTo>
                    <a:pt x="1506" y="14409"/>
                  </a:moveTo>
                  <a:lnTo>
                    <a:pt x="1541" y="14467"/>
                  </a:lnTo>
                  <a:lnTo>
                    <a:pt x="1528" y="14478"/>
                  </a:lnTo>
                  <a:lnTo>
                    <a:pt x="1539" y="14467"/>
                  </a:lnTo>
                  <a:cubicBezTo>
                    <a:pt x="1514" y="14462"/>
                    <a:pt x="1500" y="14446"/>
                    <a:pt x="1485" y="14428"/>
                  </a:cubicBezTo>
                  <a:lnTo>
                    <a:pt x="1506" y="14409"/>
                  </a:lnTo>
                  <a:close/>
                  <a:moveTo>
                    <a:pt x="1528" y="14478"/>
                  </a:moveTo>
                  <a:cubicBezTo>
                    <a:pt x="1554" y="14483"/>
                    <a:pt x="1569" y="14500"/>
                    <a:pt x="1582" y="14517"/>
                  </a:cubicBezTo>
                  <a:lnTo>
                    <a:pt x="1563" y="14536"/>
                  </a:lnTo>
                  <a:lnTo>
                    <a:pt x="1528" y="14478"/>
                  </a:lnTo>
                  <a:close/>
                  <a:moveTo>
                    <a:pt x="1419" y="15126"/>
                  </a:moveTo>
                  <a:cubicBezTo>
                    <a:pt x="1419" y="15128"/>
                    <a:pt x="1419" y="15129"/>
                    <a:pt x="1419" y="15131"/>
                  </a:cubicBezTo>
                  <a:lnTo>
                    <a:pt x="1419" y="15131"/>
                  </a:lnTo>
                  <a:lnTo>
                    <a:pt x="1415" y="15126"/>
                  </a:lnTo>
                  <a:lnTo>
                    <a:pt x="1415" y="15126"/>
                  </a:lnTo>
                  <a:lnTo>
                    <a:pt x="1419" y="15126"/>
                  </a:lnTo>
                  <a:close/>
                  <a:moveTo>
                    <a:pt x="1538" y="15004"/>
                  </a:moveTo>
                  <a:lnTo>
                    <a:pt x="1538" y="15004"/>
                  </a:lnTo>
                  <a:cubicBezTo>
                    <a:pt x="1537" y="15048"/>
                    <a:pt x="1535" y="15083"/>
                    <a:pt x="1534" y="15129"/>
                  </a:cubicBezTo>
                  <a:cubicBezTo>
                    <a:pt x="1492" y="15131"/>
                    <a:pt x="1460" y="15132"/>
                    <a:pt x="1429" y="15133"/>
                  </a:cubicBezTo>
                  <a:lnTo>
                    <a:pt x="1429" y="15133"/>
                  </a:lnTo>
                  <a:cubicBezTo>
                    <a:pt x="1451" y="15059"/>
                    <a:pt x="1491" y="15034"/>
                    <a:pt x="1538" y="15004"/>
                  </a:cubicBezTo>
                  <a:close/>
                  <a:moveTo>
                    <a:pt x="1386" y="15131"/>
                  </a:moveTo>
                  <a:cubicBezTo>
                    <a:pt x="1369" y="15185"/>
                    <a:pt x="1341" y="15188"/>
                    <a:pt x="1310" y="15189"/>
                  </a:cubicBezTo>
                  <a:cubicBezTo>
                    <a:pt x="1307" y="15174"/>
                    <a:pt x="1306" y="15160"/>
                    <a:pt x="1306" y="15145"/>
                  </a:cubicBezTo>
                  <a:lnTo>
                    <a:pt x="1386" y="15131"/>
                  </a:lnTo>
                  <a:close/>
                  <a:moveTo>
                    <a:pt x="1459" y="15399"/>
                  </a:moveTo>
                  <a:lnTo>
                    <a:pt x="1459" y="15466"/>
                  </a:lnTo>
                  <a:lnTo>
                    <a:pt x="1439" y="15466"/>
                  </a:lnTo>
                  <a:lnTo>
                    <a:pt x="1439" y="15399"/>
                  </a:lnTo>
                  <a:close/>
                  <a:moveTo>
                    <a:pt x="31403" y="15627"/>
                  </a:moveTo>
                  <a:lnTo>
                    <a:pt x="31422" y="15629"/>
                  </a:lnTo>
                  <a:lnTo>
                    <a:pt x="31417" y="15698"/>
                  </a:lnTo>
                  <a:lnTo>
                    <a:pt x="31397" y="15697"/>
                  </a:lnTo>
                  <a:lnTo>
                    <a:pt x="31403" y="15627"/>
                  </a:lnTo>
                  <a:close/>
                  <a:moveTo>
                    <a:pt x="31210" y="15819"/>
                  </a:moveTo>
                  <a:lnTo>
                    <a:pt x="31239" y="15820"/>
                  </a:lnTo>
                  <a:lnTo>
                    <a:pt x="31227" y="15957"/>
                  </a:lnTo>
                  <a:lnTo>
                    <a:pt x="31200" y="15954"/>
                  </a:lnTo>
                  <a:lnTo>
                    <a:pt x="31210" y="15819"/>
                  </a:lnTo>
                  <a:close/>
                  <a:moveTo>
                    <a:pt x="1487" y="16020"/>
                  </a:moveTo>
                  <a:lnTo>
                    <a:pt x="1487" y="16042"/>
                  </a:lnTo>
                  <a:lnTo>
                    <a:pt x="1429" y="16044"/>
                  </a:lnTo>
                  <a:lnTo>
                    <a:pt x="1429" y="16020"/>
                  </a:lnTo>
                  <a:close/>
                  <a:moveTo>
                    <a:pt x="31564" y="16226"/>
                  </a:moveTo>
                  <a:lnTo>
                    <a:pt x="31622" y="16234"/>
                  </a:lnTo>
                  <a:lnTo>
                    <a:pt x="31620" y="16257"/>
                  </a:lnTo>
                  <a:lnTo>
                    <a:pt x="31563" y="16250"/>
                  </a:lnTo>
                  <a:lnTo>
                    <a:pt x="31564" y="16226"/>
                  </a:lnTo>
                  <a:close/>
                  <a:moveTo>
                    <a:pt x="31299" y="16316"/>
                  </a:moveTo>
                  <a:cubicBezTo>
                    <a:pt x="31319" y="16316"/>
                    <a:pt x="31351" y="16329"/>
                    <a:pt x="31398" y="16360"/>
                  </a:cubicBezTo>
                  <a:cubicBezTo>
                    <a:pt x="31351" y="16388"/>
                    <a:pt x="31313" y="16410"/>
                    <a:pt x="31275" y="16432"/>
                  </a:cubicBezTo>
                  <a:cubicBezTo>
                    <a:pt x="31263" y="16370"/>
                    <a:pt x="31257" y="16316"/>
                    <a:pt x="31299" y="16316"/>
                  </a:cubicBezTo>
                  <a:close/>
                  <a:moveTo>
                    <a:pt x="345" y="16531"/>
                  </a:moveTo>
                  <a:lnTo>
                    <a:pt x="346" y="16554"/>
                  </a:lnTo>
                  <a:lnTo>
                    <a:pt x="289" y="16557"/>
                  </a:lnTo>
                  <a:lnTo>
                    <a:pt x="287" y="16532"/>
                  </a:lnTo>
                  <a:lnTo>
                    <a:pt x="345" y="16531"/>
                  </a:lnTo>
                  <a:close/>
                  <a:moveTo>
                    <a:pt x="947" y="16628"/>
                  </a:moveTo>
                  <a:lnTo>
                    <a:pt x="988" y="16682"/>
                  </a:lnTo>
                  <a:cubicBezTo>
                    <a:pt x="961" y="16682"/>
                    <a:pt x="945" y="16666"/>
                    <a:pt x="929" y="16651"/>
                  </a:cubicBezTo>
                  <a:lnTo>
                    <a:pt x="947" y="16628"/>
                  </a:lnTo>
                  <a:close/>
                  <a:moveTo>
                    <a:pt x="988" y="16682"/>
                  </a:moveTo>
                  <a:lnTo>
                    <a:pt x="977" y="16697"/>
                  </a:lnTo>
                  <a:cubicBezTo>
                    <a:pt x="1004" y="16697"/>
                    <a:pt x="1019" y="16713"/>
                    <a:pt x="1036" y="16728"/>
                  </a:cubicBezTo>
                  <a:lnTo>
                    <a:pt x="1022" y="16750"/>
                  </a:lnTo>
                  <a:cubicBezTo>
                    <a:pt x="1005" y="16732"/>
                    <a:pt x="989" y="16715"/>
                    <a:pt x="976" y="16697"/>
                  </a:cubicBezTo>
                  <a:lnTo>
                    <a:pt x="988" y="16682"/>
                  </a:lnTo>
                  <a:close/>
                  <a:moveTo>
                    <a:pt x="31554" y="16981"/>
                  </a:moveTo>
                  <a:lnTo>
                    <a:pt x="31573" y="16984"/>
                  </a:lnTo>
                  <a:lnTo>
                    <a:pt x="31560" y="17053"/>
                  </a:lnTo>
                  <a:lnTo>
                    <a:pt x="31541" y="17050"/>
                  </a:lnTo>
                  <a:lnTo>
                    <a:pt x="31554" y="16981"/>
                  </a:lnTo>
                  <a:close/>
                  <a:moveTo>
                    <a:pt x="31366" y="16598"/>
                  </a:moveTo>
                  <a:cubicBezTo>
                    <a:pt x="31407" y="16607"/>
                    <a:pt x="31436" y="16615"/>
                    <a:pt x="31475" y="16623"/>
                  </a:cubicBezTo>
                  <a:cubicBezTo>
                    <a:pt x="31433" y="16682"/>
                    <a:pt x="31405" y="16728"/>
                    <a:pt x="31369" y="16772"/>
                  </a:cubicBezTo>
                  <a:lnTo>
                    <a:pt x="31345" y="16734"/>
                  </a:lnTo>
                  <a:lnTo>
                    <a:pt x="31345" y="16734"/>
                  </a:lnTo>
                  <a:cubicBezTo>
                    <a:pt x="31351" y="16778"/>
                    <a:pt x="31367" y="16813"/>
                    <a:pt x="31385" y="16850"/>
                  </a:cubicBezTo>
                  <a:cubicBezTo>
                    <a:pt x="31339" y="16991"/>
                    <a:pt x="31257" y="17084"/>
                    <a:pt x="31114" y="17105"/>
                  </a:cubicBezTo>
                  <a:cubicBezTo>
                    <a:pt x="31120" y="17055"/>
                    <a:pt x="31126" y="16996"/>
                    <a:pt x="31133" y="16928"/>
                  </a:cubicBezTo>
                  <a:cubicBezTo>
                    <a:pt x="31169" y="16925"/>
                    <a:pt x="31195" y="16922"/>
                    <a:pt x="31233" y="16918"/>
                  </a:cubicBezTo>
                  <a:cubicBezTo>
                    <a:pt x="31261" y="16859"/>
                    <a:pt x="31292" y="16790"/>
                    <a:pt x="31325" y="16721"/>
                  </a:cubicBezTo>
                  <a:cubicBezTo>
                    <a:pt x="31353" y="16694"/>
                    <a:pt x="31358" y="16653"/>
                    <a:pt x="31366" y="16598"/>
                  </a:cubicBezTo>
                  <a:close/>
                  <a:moveTo>
                    <a:pt x="30449" y="17155"/>
                  </a:moveTo>
                  <a:lnTo>
                    <a:pt x="30507" y="17165"/>
                  </a:lnTo>
                  <a:lnTo>
                    <a:pt x="30502" y="17185"/>
                  </a:lnTo>
                  <a:lnTo>
                    <a:pt x="30446" y="17175"/>
                  </a:lnTo>
                  <a:lnTo>
                    <a:pt x="30449" y="17155"/>
                  </a:lnTo>
                  <a:close/>
                  <a:moveTo>
                    <a:pt x="31355" y="17088"/>
                  </a:moveTo>
                  <a:lnTo>
                    <a:pt x="31383" y="17093"/>
                  </a:lnTo>
                  <a:lnTo>
                    <a:pt x="31358" y="17230"/>
                  </a:lnTo>
                  <a:lnTo>
                    <a:pt x="31329" y="17225"/>
                  </a:lnTo>
                  <a:lnTo>
                    <a:pt x="31355" y="17088"/>
                  </a:lnTo>
                  <a:close/>
                  <a:moveTo>
                    <a:pt x="30618" y="17241"/>
                  </a:moveTo>
                  <a:lnTo>
                    <a:pt x="30713" y="17259"/>
                  </a:lnTo>
                  <a:lnTo>
                    <a:pt x="30711" y="17291"/>
                  </a:lnTo>
                  <a:lnTo>
                    <a:pt x="30614" y="17299"/>
                  </a:lnTo>
                  <a:lnTo>
                    <a:pt x="30614" y="17299"/>
                  </a:lnTo>
                  <a:lnTo>
                    <a:pt x="30618" y="17241"/>
                  </a:lnTo>
                  <a:close/>
                  <a:moveTo>
                    <a:pt x="30505" y="17277"/>
                  </a:moveTo>
                  <a:lnTo>
                    <a:pt x="30523" y="17280"/>
                  </a:lnTo>
                  <a:lnTo>
                    <a:pt x="30511" y="17344"/>
                  </a:lnTo>
                  <a:lnTo>
                    <a:pt x="30492" y="17341"/>
                  </a:lnTo>
                  <a:lnTo>
                    <a:pt x="30505" y="17277"/>
                  </a:lnTo>
                  <a:close/>
                  <a:moveTo>
                    <a:pt x="30843" y="17341"/>
                  </a:moveTo>
                  <a:lnTo>
                    <a:pt x="30863" y="17346"/>
                  </a:lnTo>
                  <a:lnTo>
                    <a:pt x="30849" y="17412"/>
                  </a:lnTo>
                  <a:lnTo>
                    <a:pt x="30830" y="17408"/>
                  </a:lnTo>
                  <a:lnTo>
                    <a:pt x="30843" y="17341"/>
                  </a:lnTo>
                  <a:close/>
                  <a:moveTo>
                    <a:pt x="30626" y="17458"/>
                  </a:moveTo>
                  <a:lnTo>
                    <a:pt x="30682" y="17469"/>
                  </a:lnTo>
                  <a:lnTo>
                    <a:pt x="30683" y="17469"/>
                  </a:lnTo>
                  <a:lnTo>
                    <a:pt x="30679" y="17491"/>
                  </a:lnTo>
                  <a:lnTo>
                    <a:pt x="30621" y="17480"/>
                  </a:lnTo>
                  <a:lnTo>
                    <a:pt x="30626" y="17458"/>
                  </a:lnTo>
                  <a:close/>
                  <a:moveTo>
                    <a:pt x="31173" y="17372"/>
                  </a:moveTo>
                  <a:lnTo>
                    <a:pt x="31173" y="17372"/>
                  </a:lnTo>
                  <a:cubicBezTo>
                    <a:pt x="31117" y="17469"/>
                    <a:pt x="31086" y="17524"/>
                    <a:pt x="31045" y="17596"/>
                  </a:cubicBezTo>
                  <a:cubicBezTo>
                    <a:pt x="31016" y="17543"/>
                    <a:pt x="30996" y="17508"/>
                    <a:pt x="30969" y="17459"/>
                  </a:cubicBezTo>
                  <a:cubicBezTo>
                    <a:pt x="31027" y="17434"/>
                    <a:pt x="31082" y="17411"/>
                    <a:pt x="31173" y="17372"/>
                  </a:cubicBezTo>
                  <a:close/>
                  <a:moveTo>
                    <a:pt x="31485" y="17565"/>
                  </a:moveTo>
                  <a:lnTo>
                    <a:pt x="31541" y="17577"/>
                  </a:lnTo>
                  <a:lnTo>
                    <a:pt x="31536" y="17600"/>
                  </a:lnTo>
                  <a:lnTo>
                    <a:pt x="31481" y="17589"/>
                  </a:lnTo>
                  <a:lnTo>
                    <a:pt x="31485" y="17565"/>
                  </a:lnTo>
                  <a:close/>
                  <a:moveTo>
                    <a:pt x="1379" y="17640"/>
                  </a:moveTo>
                  <a:lnTo>
                    <a:pt x="1382" y="17662"/>
                  </a:lnTo>
                  <a:lnTo>
                    <a:pt x="1325" y="17670"/>
                  </a:lnTo>
                  <a:lnTo>
                    <a:pt x="1322" y="17647"/>
                  </a:lnTo>
                  <a:lnTo>
                    <a:pt x="1379" y="17640"/>
                  </a:lnTo>
                  <a:close/>
                  <a:moveTo>
                    <a:pt x="31144" y="17612"/>
                  </a:moveTo>
                  <a:lnTo>
                    <a:pt x="31163" y="17617"/>
                  </a:lnTo>
                  <a:lnTo>
                    <a:pt x="31149" y="17684"/>
                  </a:lnTo>
                  <a:lnTo>
                    <a:pt x="31130" y="17680"/>
                  </a:lnTo>
                  <a:lnTo>
                    <a:pt x="31144" y="17612"/>
                  </a:lnTo>
                  <a:close/>
                  <a:moveTo>
                    <a:pt x="30964" y="17720"/>
                  </a:moveTo>
                  <a:lnTo>
                    <a:pt x="30979" y="17745"/>
                  </a:lnTo>
                  <a:lnTo>
                    <a:pt x="30925" y="17779"/>
                  </a:lnTo>
                  <a:lnTo>
                    <a:pt x="30925" y="17779"/>
                  </a:lnTo>
                  <a:cubicBezTo>
                    <a:pt x="30932" y="17749"/>
                    <a:pt x="30948" y="17734"/>
                    <a:pt x="30964" y="17720"/>
                  </a:cubicBezTo>
                  <a:close/>
                  <a:moveTo>
                    <a:pt x="30916" y="17764"/>
                  </a:moveTo>
                  <a:lnTo>
                    <a:pt x="30924" y="17779"/>
                  </a:lnTo>
                  <a:lnTo>
                    <a:pt x="30924" y="17779"/>
                  </a:lnTo>
                  <a:lnTo>
                    <a:pt x="30923" y="17780"/>
                  </a:lnTo>
                  <a:lnTo>
                    <a:pt x="30914" y="17765"/>
                  </a:lnTo>
                  <a:cubicBezTo>
                    <a:pt x="30908" y="17795"/>
                    <a:pt x="30892" y="17811"/>
                    <a:pt x="30874" y="17825"/>
                  </a:cubicBezTo>
                  <a:lnTo>
                    <a:pt x="30861" y="17800"/>
                  </a:lnTo>
                  <a:lnTo>
                    <a:pt x="30916" y="17764"/>
                  </a:lnTo>
                  <a:close/>
                  <a:moveTo>
                    <a:pt x="30683" y="17702"/>
                  </a:moveTo>
                  <a:cubicBezTo>
                    <a:pt x="30682" y="17759"/>
                    <a:pt x="30680" y="17790"/>
                    <a:pt x="30679" y="17834"/>
                  </a:cubicBezTo>
                  <a:cubicBezTo>
                    <a:pt x="30643" y="17836"/>
                    <a:pt x="30611" y="17836"/>
                    <a:pt x="30512" y="17837"/>
                  </a:cubicBezTo>
                  <a:cubicBezTo>
                    <a:pt x="30596" y="17771"/>
                    <a:pt x="30632" y="17743"/>
                    <a:pt x="30683" y="17702"/>
                  </a:cubicBezTo>
                  <a:close/>
                  <a:moveTo>
                    <a:pt x="31604" y="17858"/>
                  </a:moveTo>
                  <a:lnTo>
                    <a:pt x="31604" y="17858"/>
                  </a:lnTo>
                  <a:cubicBezTo>
                    <a:pt x="31604" y="17858"/>
                    <a:pt x="31604" y="17858"/>
                    <a:pt x="31604" y="17858"/>
                  </a:cubicBezTo>
                  <a:cubicBezTo>
                    <a:pt x="31604" y="17858"/>
                    <a:pt x="31604" y="17858"/>
                    <a:pt x="31604" y="17858"/>
                  </a:cubicBezTo>
                  <a:close/>
                  <a:moveTo>
                    <a:pt x="31238" y="17940"/>
                  </a:moveTo>
                  <a:lnTo>
                    <a:pt x="31294" y="17953"/>
                  </a:lnTo>
                  <a:lnTo>
                    <a:pt x="31289" y="17977"/>
                  </a:lnTo>
                  <a:lnTo>
                    <a:pt x="31233" y="17964"/>
                  </a:lnTo>
                  <a:lnTo>
                    <a:pt x="31238" y="17940"/>
                  </a:lnTo>
                  <a:close/>
                  <a:moveTo>
                    <a:pt x="31144" y="18131"/>
                  </a:moveTo>
                  <a:lnTo>
                    <a:pt x="31200" y="18146"/>
                  </a:lnTo>
                  <a:lnTo>
                    <a:pt x="31195" y="18168"/>
                  </a:lnTo>
                  <a:lnTo>
                    <a:pt x="31139" y="18155"/>
                  </a:lnTo>
                  <a:lnTo>
                    <a:pt x="31144" y="18131"/>
                  </a:lnTo>
                  <a:close/>
                  <a:moveTo>
                    <a:pt x="30589" y="18176"/>
                  </a:moveTo>
                  <a:lnTo>
                    <a:pt x="30579" y="18233"/>
                  </a:lnTo>
                  <a:lnTo>
                    <a:pt x="30487" y="18208"/>
                  </a:lnTo>
                  <a:lnTo>
                    <a:pt x="30492" y="18177"/>
                  </a:lnTo>
                  <a:lnTo>
                    <a:pt x="30589" y="18176"/>
                  </a:lnTo>
                  <a:close/>
                  <a:moveTo>
                    <a:pt x="31481" y="18207"/>
                  </a:moveTo>
                  <a:cubicBezTo>
                    <a:pt x="31517" y="18207"/>
                    <a:pt x="31544" y="18208"/>
                    <a:pt x="31594" y="18208"/>
                  </a:cubicBezTo>
                  <a:cubicBezTo>
                    <a:pt x="31582" y="18273"/>
                    <a:pt x="31576" y="18304"/>
                    <a:pt x="31573" y="18324"/>
                  </a:cubicBezTo>
                  <a:lnTo>
                    <a:pt x="31572" y="18324"/>
                  </a:lnTo>
                  <a:cubicBezTo>
                    <a:pt x="31547" y="18292"/>
                    <a:pt x="31519" y="18255"/>
                    <a:pt x="31481" y="18207"/>
                  </a:cubicBezTo>
                  <a:close/>
                  <a:moveTo>
                    <a:pt x="30596" y="18324"/>
                  </a:moveTo>
                  <a:lnTo>
                    <a:pt x="30608" y="18349"/>
                  </a:lnTo>
                  <a:lnTo>
                    <a:pt x="30549" y="18382"/>
                  </a:lnTo>
                  <a:lnTo>
                    <a:pt x="30546" y="18375"/>
                  </a:lnTo>
                  <a:lnTo>
                    <a:pt x="30546" y="18375"/>
                  </a:lnTo>
                  <a:cubicBezTo>
                    <a:pt x="30576" y="18341"/>
                    <a:pt x="30586" y="18333"/>
                    <a:pt x="30596" y="18324"/>
                  </a:cubicBezTo>
                  <a:close/>
                  <a:moveTo>
                    <a:pt x="31099" y="18329"/>
                  </a:moveTo>
                  <a:lnTo>
                    <a:pt x="31210" y="18357"/>
                  </a:lnTo>
                  <a:lnTo>
                    <a:pt x="31200" y="18390"/>
                  </a:lnTo>
                  <a:lnTo>
                    <a:pt x="31089" y="18361"/>
                  </a:lnTo>
                  <a:lnTo>
                    <a:pt x="31099" y="18329"/>
                  </a:lnTo>
                  <a:close/>
                  <a:moveTo>
                    <a:pt x="30521" y="18367"/>
                  </a:moveTo>
                  <a:cubicBezTo>
                    <a:pt x="30521" y="18375"/>
                    <a:pt x="30521" y="18382"/>
                    <a:pt x="30521" y="18390"/>
                  </a:cubicBezTo>
                  <a:lnTo>
                    <a:pt x="30521" y="18390"/>
                  </a:lnTo>
                  <a:cubicBezTo>
                    <a:pt x="30509" y="18403"/>
                    <a:pt x="30502" y="18409"/>
                    <a:pt x="30500" y="18409"/>
                  </a:cubicBezTo>
                  <a:cubicBezTo>
                    <a:pt x="30496" y="18409"/>
                    <a:pt x="30509" y="18388"/>
                    <a:pt x="30521" y="18367"/>
                  </a:cubicBezTo>
                  <a:close/>
                  <a:moveTo>
                    <a:pt x="30521" y="18405"/>
                  </a:moveTo>
                  <a:cubicBezTo>
                    <a:pt x="30522" y="18425"/>
                    <a:pt x="30522" y="18444"/>
                    <a:pt x="30518" y="18464"/>
                  </a:cubicBezTo>
                  <a:cubicBezTo>
                    <a:pt x="30517" y="18473"/>
                    <a:pt x="30492" y="18480"/>
                    <a:pt x="30437" y="18511"/>
                  </a:cubicBezTo>
                  <a:cubicBezTo>
                    <a:pt x="30473" y="18465"/>
                    <a:pt x="30501" y="18431"/>
                    <a:pt x="30521" y="18405"/>
                  </a:cubicBezTo>
                  <a:close/>
                  <a:moveTo>
                    <a:pt x="1926" y="18504"/>
                  </a:moveTo>
                  <a:lnTo>
                    <a:pt x="1931" y="18526"/>
                  </a:lnTo>
                  <a:lnTo>
                    <a:pt x="1875" y="18536"/>
                  </a:lnTo>
                  <a:lnTo>
                    <a:pt x="1869" y="18514"/>
                  </a:lnTo>
                  <a:lnTo>
                    <a:pt x="1926" y="18504"/>
                  </a:lnTo>
                  <a:close/>
                  <a:moveTo>
                    <a:pt x="30680" y="18387"/>
                  </a:moveTo>
                  <a:lnTo>
                    <a:pt x="30680" y="18387"/>
                  </a:lnTo>
                  <a:cubicBezTo>
                    <a:pt x="30705" y="18471"/>
                    <a:pt x="30721" y="18530"/>
                    <a:pt x="30746" y="18617"/>
                  </a:cubicBezTo>
                  <a:cubicBezTo>
                    <a:pt x="30679" y="18561"/>
                    <a:pt x="30657" y="18485"/>
                    <a:pt x="30680" y="18387"/>
                  </a:cubicBezTo>
                  <a:close/>
                  <a:moveTo>
                    <a:pt x="1960" y="18744"/>
                  </a:moveTo>
                  <a:lnTo>
                    <a:pt x="1973" y="18808"/>
                  </a:lnTo>
                  <a:lnTo>
                    <a:pt x="1956" y="18813"/>
                  </a:lnTo>
                  <a:lnTo>
                    <a:pt x="1941" y="18748"/>
                  </a:lnTo>
                  <a:lnTo>
                    <a:pt x="1960" y="18744"/>
                  </a:lnTo>
                  <a:close/>
                  <a:moveTo>
                    <a:pt x="30183" y="18756"/>
                  </a:moveTo>
                  <a:cubicBezTo>
                    <a:pt x="30271" y="18756"/>
                    <a:pt x="30303" y="18823"/>
                    <a:pt x="30326" y="18894"/>
                  </a:cubicBezTo>
                  <a:cubicBezTo>
                    <a:pt x="30283" y="18942"/>
                    <a:pt x="30245" y="18989"/>
                    <a:pt x="30196" y="19044"/>
                  </a:cubicBezTo>
                  <a:cubicBezTo>
                    <a:pt x="30174" y="18951"/>
                    <a:pt x="30153" y="18864"/>
                    <a:pt x="30130" y="18763"/>
                  </a:cubicBezTo>
                  <a:cubicBezTo>
                    <a:pt x="30150" y="18758"/>
                    <a:pt x="30167" y="18756"/>
                    <a:pt x="30183" y="18756"/>
                  </a:cubicBezTo>
                  <a:close/>
                  <a:moveTo>
                    <a:pt x="31007" y="19253"/>
                  </a:moveTo>
                  <a:lnTo>
                    <a:pt x="31063" y="19270"/>
                  </a:lnTo>
                  <a:lnTo>
                    <a:pt x="31055" y="19292"/>
                  </a:lnTo>
                  <a:lnTo>
                    <a:pt x="31001" y="19275"/>
                  </a:lnTo>
                  <a:lnTo>
                    <a:pt x="31007" y="19253"/>
                  </a:lnTo>
                  <a:close/>
                  <a:moveTo>
                    <a:pt x="888" y="19175"/>
                  </a:moveTo>
                  <a:cubicBezTo>
                    <a:pt x="899" y="19216"/>
                    <a:pt x="913" y="19254"/>
                    <a:pt x="927" y="19304"/>
                  </a:cubicBezTo>
                  <a:cubicBezTo>
                    <a:pt x="883" y="19319"/>
                    <a:pt x="851" y="19329"/>
                    <a:pt x="816" y="19341"/>
                  </a:cubicBezTo>
                  <a:cubicBezTo>
                    <a:pt x="821" y="19358"/>
                    <a:pt x="826" y="19378"/>
                    <a:pt x="830" y="19398"/>
                  </a:cubicBezTo>
                  <a:lnTo>
                    <a:pt x="830" y="19398"/>
                  </a:lnTo>
                  <a:cubicBezTo>
                    <a:pt x="809" y="19393"/>
                    <a:pt x="792" y="19382"/>
                    <a:pt x="776" y="19370"/>
                  </a:cubicBezTo>
                  <a:lnTo>
                    <a:pt x="817" y="19336"/>
                  </a:lnTo>
                  <a:cubicBezTo>
                    <a:pt x="810" y="19295"/>
                    <a:pt x="802" y="19253"/>
                    <a:pt x="794" y="19205"/>
                  </a:cubicBezTo>
                  <a:cubicBezTo>
                    <a:pt x="826" y="19194"/>
                    <a:pt x="851" y="19186"/>
                    <a:pt x="888" y="19175"/>
                  </a:cubicBezTo>
                  <a:close/>
                  <a:moveTo>
                    <a:pt x="832" y="19407"/>
                  </a:moveTo>
                  <a:lnTo>
                    <a:pt x="832" y="19407"/>
                  </a:lnTo>
                  <a:cubicBezTo>
                    <a:pt x="855" y="19411"/>
                    <a:pt x="873" y="19425"/>
                    <a:pt x="892" y="19438"/>
                  </a:cubicBezTo>
                  <a:lnTo>
                    <a:pt x="880" y="19463"/>
                  </a:lnTo>
                  <a:lnTo>
                    <a:pt x="827" y="19414"/>
                  </a:lnTo>
                  <a:lnTo>
                    <a:pt x="832" y="19407"/>
                  </a:lnTo>
                  <a:close/>
                  <a:moveTo>
                    <a:pt x="30620" y="19466"/>
                  </a:moveTo>
                  <a:lnTo>
                    <a:pt x="30632" y="19494"/>
                  </a:lnTo>
                  <a:lnTo>
                    <a:pt x="30574" y="19523"/>
                  </a:lnTo>
                  <a:cubicBezTo>
                    <a:pt x="30585" y="19494"/>
                    <a:pt x="30602" y="19481"/>
                    <a:pt x="30620" y="19466"/>
                  </a:cubicBezTo>
                  <a:close/>
                  <a:moveTo>
                    <a:pt x="30568" y="19506"/>
                  </a:moveTo>
                  <a:lnTo>
                    <a:pt x="30574" y="19523"/>
                  </a:lnTo>
                  <a:lnTo>
                    <a:pt x="30567" y="19507"/>
                  </a:lnTo>
                  <a:cubicBezTo>
                    <a:pt x="30557" y="19537"/>
                    <a:pt x="30539" y="19550"/>
                    <a:pt x="30521" y="19563"/>
                  </a:cubicBezTo>
                  <a:lnTo>
                    <a:pt x="30510" y="19537"/>
                  </a:lnTo>
                  <a:lnTo>
                    <a:pt x="30568" y="19506"/>
                  </a:lnTo>
                  <a:close/>
                  <a:moveTo>
                    <a:pt x="31261" y="19163"/>
                  </a:moveTo>
                  <a:lnTo>
                    <a:pt x="31261" y="19163"/>
                  </a:lnTo>
                  <a:cubicBezTo>
                    <a:pt x="31241" y="19247"/>
                    <a:pt x="31214" y="19331"/>
                    <a:pt x="31202" y="19416"/>
                  </a:cubicBezTo>
                  <a:cubicBezTo>
                    <a:pt x="31192" y="19488"/>
                    <a:pt x="31202" y="19560"/>
                    <a:pt x="31202" y="19629"/>
                  </a:cubicBezTo>
                  <a:cubicBezTo>
                    <a:pt x="31142" y="19607"/>
                    <a:pt x="31097" y="19592"/>
                    <a:pt x="31033" y="19570"/>
                  </a:cubicBezTo>
                  <a:cubicBezTo>
                    <a:pt x="31069" y="19511"/>
                    <a:pt x="31117" y="19448"/>
                    <a:pt x="31149" y="19375"/>
                  </a:cubicBezTo>
                  <a:cubicBezTo>
                    <a:pt x="31182" y="19304"/>
                    <a:pt x="31197" y="19225"/>
                    <a:pt x="31261" y="19163"/>
                  </a:cubicBezTo>
                  <a:close/>
                  <a:moveTo>
                    <a:pt x="30202" y="19694"/>
                  </a:moveTo>
                  <a:lnTo>
                    <a:pt x="30256" y="19713"/>
                  </a:lnTo>
                  <a:lnTo>
                    <a:pt x="30248" y="19735"/>
                  </a:lnTo>
                  <a:lnTo>
                    <a:pt x="30193" y="19715"/>
                  </a:lnTo>
                  <a:lnTo>
                    <a:pt x="30202" y="19694"/>
                  </a:lnTo>
                  <a:close/>
                  <a:moveTo>
                    <a:pt x="30640" y="19591"/>
                  </a:moveTo>
                  <a:lnTo>
                    <a:pt x="30640" y="19591"/>
                  </a:lnTo>
                  <a:cubicBezTo>
                    <a:pt x="30652" y="19651"/>
                    <a:pt x="30661" y="19700"/>
                    <a:pt x="30665" y="19756"/>
                  </a:cubicBezTo>
                  <a:cubicBezTo>
                    <a:pt x="30587" y="19742"/>
                    <a:pt x="30526" y="19742"/>
                    <a:pt x="30640" y="19591"/>
                  </a:cubicBezTo>
                  <a:close/>
                  <a:moveTo>
                    <a:pt x="30017" y="19690"/>
                  </a:moveTo>
                  <a:lnTo>
                    <a:pt x="30065" y="19700"/>
                  </a:lnTo>
                  <a:lnTo>
                    <a:pt x="30024" y="19803"/>
                  </a:lnTo>
                  <a:lnTo>
                    <a:pt x="29998" y="19797"/>
                  </a:lnTo>
                  <a:lnTo>
                    <a:pt x="30017" y="19690"/>
                  </a:lnTo>
                  <a:close/>
                  <a:moveTo>
                    <a:pt x="30661" y="19990"/>
                  </a:moveTo>
                  <a:lnTo>
                    <a:pt x="30679" y="19997"/>
                  </a:lnTo>
                  <a:lnTo>
                    <a:pt x="30652" y="20062"/>
                  </a:lnTo>
                  <a:lnTo>
                    <a:pt x="30635" y="20054"/>
                  </a:lnTo>
                  <a:lnTo>
                    <a:pt x="30661" y="19990"/>
                  </a:lnTo>
                  <a:close/>
                  <a:moveTo>
                    <a:pt x="30663" y="20240"/>
                  </a:moveTo>
                  <a:lnTo>
                    <a:pt x="30715" y="20262"/>
                  </a:lnTo>
                  <a:lnTo>
                    <a:pt x="30707" y="20284"/>
                  </a:lnTo>
                  <a:lnTo>
                    <a:pt x="30654" y="20262"/>
                  </a:lnTo>
                  <a:lnTo>
                    <a:pt x="30663" y="20240"/>
                  </a:lnTo>
                  <a:close/>
                  <a:moveTo>
                    <a:pt x="29531" y="20277"/>
                  </a:moveTo>
                  <a:lnTo>
                    <a:pt x="29583" y="20299"/>
                  </a:lnTo>
                  <a:lnTo>
                    <a:pt x="29575" y="20319"/>
                  </a:lnTo>
                  <a:lnTo>
                    <a:pt x="29522" y="20296"/>
                  </a:lnTo>
                  <a:lnTo>
                    <a:pt x="29531" y="20277"/>
                  </a:lnTo>
                  <a:close/>
                  <a:moveTo>
                    <a:pt x="30452" y="20353"/>
                  </a:moveTo>
                  <a:lnTo>
                    <a:pt x="30468" y="20360"/>
                  </a:lnTo>
                  <a:lnTo>
                    <a:pt x="30443" y="20425"/>
                  </a:lnTo>
                  <a:lnTo>
                    <a:pt x="30426" y="20418"/>
                  </a:lnTo>
                  <a:lnTo>
                    <a:pt x="30452" y="20353"/>
                  </a:lnTo>
                  <a:close/>
                  <a:moveTo>
                    <a:pt x="30558" y="20343"/>
                  </a:moveTo>
                  <a:lnTo>
                    <a:pt x="30607" y="20355"/>
                  </a:lnTo>
                  <a:lnTo>
                    <a:pt x="30564" y="20462"/>
                  </a:lnTo>
                  <a:lnTo>
                    <a:pt x="30536" y="20456"/>
                  </a:lnTo>
                  <a:lnTo>
                    <a:pt x="30558" y="20343"/>
                  </a:lnTo>
                  <a:close/>
                  <a:moveTo>
                    <a:pt x="30801" y="20480"/>
                  </a:moveTo>
                  <a:lnTo>
                    <a:pt x="30801" y="20480"/>
                  </a:lnTo>
                  <a:cubicBezTo>
                    <a:pt x="30776" y="20556"/>
                    <a:pt x="30758" y="20616"/>
                    <a:pt x="30735" y="20690"/>
                  </a:cubicBezTo>
                  <a:cubicBezTo>
                    <a:pt x="30689" y="20677"/>
                    <a:pt x="30655" y="20666"/>
                    <a:pt x="30633" y="20659"/>
                  </a:cubicBezTo>
                  <a:cubicBezTo>
                    <a:pt x="30605" y="20672"/>
                    <a:pt x="30586" y="20686"/>
                    <a:pt x="30567" y="20697"/>
                  </a:cubicBezTo>
                  <a:lnTo>
                    <a:pt x="30558" y="20669"/>
                  </a:lnTo>
                  <a:lnTo>
                    <a:pt x="30620" y="20643"/>
                  </a:lnTo>
                  <a:lnTo>
                    <a:pt x="30624" y="20661"/>
                  </a:lnTo>
                  <a:cubicBezTo>
                    <a:pt x="30626" y="20609"/>
                    <a:pt x="30618" y="20569"/>
                    <a:pt x="30611" y="20522"/>
                  </a:cubicBezTo>
                  <a:cubicBezTo>
                    <a:pt x="30633" y="20522"/>
                    <a:pt x="30654" y="20523"/>
                    <a:pt x="30675" y="20523"/>
                  </a:cubicBezTo>
                  <a:cubicBezTo>
                    <a:pt x="30690" y="20523"/>
                    <a:pt x="30706" y="20523"/>
                    <a:pt x="30721" y="20521"/>
                  </a:cubicBezTo>
                  <a:cubicBezTo>
                    <a:pt x="30739" y="20519"/>
                    <a:pt x="30758" y="20502"/>
                    <a:pt x="30801" y="20480"/>
                  </a:cubicBezTo>
                  <a:close/>
                  <a:moveTo>
                    <a:pt x="30454" y="20758"/>
                  </a:moveTo>
                  <a:lnTo>
                    <a:pt x="30507" y="20781"/>
                  </a:lnTo>
                  <a:lnTo>
                    <a:pt x="30498" y="20803"/>
                  </a:lnTo>
                  <a:lnTo>
                    <a:pt x="30445" y="20778"/>
                  </a:lnTo>
                  <a:lnTo>
                    <a:pt x="30454" y="20758"/>
                  </a:lnTo>
                  <a:close/>
                  <a:moveTo>
                    <a:pt x="30009" y="20931"/>
                  </a:moveTo>
                  <a:lnTo>
                    <a:pt x="30062" y="20956"/>
                  </a:lnTo>
                  <a:lnTo>
                    <a:pt x="30053" y="20977"/>
                  </a:lnTo>
                  <a:lnTo>
                    <a:pt x="30000" y="20953"/>
                  </a:lnTo>
                  <a:lnTo>
                    <a:pt x="30009" y="20931"/>
                  </a:lnTo>
                  <a:close/>
                  <a:moveTo>
                    <a:pt x="30267" y="21027"/>
                  </a:moveTo>
                  <a:lnTo>
                    <a:pt x="30267" y="21027"/>
                  </a:lnTo>
                  <a:cubicBezTo>
                    <a:pt x="30258" y="21062"/>
                    <a:pt x="30252" y="21102"/>
                    <a:pt x="30233" y="21152"/>
                  </a:cubicBezTo>
                  <a:cubicBezTo>
                    <a:pt x="30176" y="21124"/>
                    <a:pt x="30130" y="21102"/>
                    <a:pt x="30050" y="21064"/>
                  </a:cubicBezTo>
                  <a:cubicBezTo>
                    <a:pt x="30143" y="21047"/>
                    <a:pt x="30199" y="21039"/>
                    <a:pt x="30267" y="21027"/>
                  </a:cubicBezTo>
                  <a:close/>
                  <a:moveTo>
                    <a:pt x="30434" y="20972"/>
                  </a:moveTo>
                  <a:cubicBezTo>
                    <a:pt x="30597" y="20972"/>
                    <a:pt x="30463" y="21141"/>
                    <a:pt x="30537" y="21198"/>
                  </a:cubicBezTo>
                  <a:cubicBezTo>
                    <a:pt x="30459" y="21223"/>
                    <a:pt x="30411" y="21234"/>
                    <a:pt x="30323" y="21258"/>
                  </a:cubicBezTo>
                  <a:cubicBezTo>
                    <a:pt x="30382" y="21139"/>
                    <a:pt x="30398" y="21049"/>
                    <a:pt x="30427" y="20972"/>
                  </a:cubicBezTo>
                  <a:cubicBezTo>
                    <a:pt x="30429" y="20972"/>
                    <a:pt x="30431" y="20972"/>
                    <a:pt x="30434" y="20972"/>
                  </a:cubicBezTo>
                  <a:close/>
                  <a:moveTo>
                    <a:pt x="2989" y="21250"/>
                  </a:moveTo>
                  <a:lnTo>
                    <a:pt x="3015" y="21311"/>
                  </a:lnTo>
                  <a:lnTo>
                    <a:pt x="2997" y="21318"/>
                  </a:lnTo>
                  <a:lnTo>
                    <a:pt x="2971" y="21258"/>
                  </a:lnTo>
                  <a:lnTo>
                    <a:pt x="2989" y="21250"/>
                  </a:lnTo>
                  <a:close/>
                  <a:moveTo>
                    <a:pt x="29507" y="21368"/>
                  </a:moveTo>
                  <a:cubicBezTo>
                    <a:pt x="29582" y="21368"/>
                    <a:pt x="29643" y="21396"/>
                    <a:pt x="29690" y="21453"/>
                  </a:cubicBezTo>
                  <a:lnTo>
                    <a:pt x="29690" y="21453"/>
                  </a:lnTo>
                  <a:cubicBezTo>
                    <a:pt x="29609" y="21442"/>
                    <a:pt x="29540" y="21406"/>
                    <a:pt x="29472" y="21370"/>
                  </a:cubicBezTo>
                  <a:cubicBezTo>
                    <a:pt x="29484" y="21368"/>
                    <a:pt x="29496" y="21368"/>
                    <a:pt x="29507" y="21368"/>
                  </a:cubicBezTo>
                  <a:close/>
                  <a:moveTo>
                    <a:pt x="29806" y="21424"/>
                  </a:moveTo>
                  <a:lnTo>
                    <a:pt x="29796" y="21483"/>
                  </a:lnTo>
                  <a:lnTo>
                    <a:pt x="29900" y="21604"/>
                  </a:lnTo>
                  <a:lnTo>
                    <a:pt x="29900" y="21604"/>
                  </a:lnTo>
                  <a:cubicBezTo>
                    <a:pt x="29876" y="21616"/>
                    <a:pt x="29852" y="21623"/>
                    <a:pt x="29829" y="21623"/>
                  </a:cubicBezTo>
                  <a:cubicBezTo>
                    <a:pt x="29799" y="21623"/>
                    <a:pt x="29769" y="21613"/>
                    <a:pt x="29739" y="21593"/>
                  </a:cubicBezTo>
                  <a:cubicBezTo>
                    <a:pt x="29758" y="21558"/>
                    <a:pt x="29777" y="21521"/>
                    <a:pt x="29796" y="21483"/>
                  </a:cubicBezTo>
                  <a:lnTo>
                    <a:pt x="29756" y="21462"/>
                  </a:lnTo>
                  <a:lnTo>
                    <a:pt x="29756" y="21462"/>
                  </a:lnTo>
                  <a:cubicBezTo>
                    <a:pt x="29778" y="21440"/>
                    <a:pt x="29792" y="21432"/>
                    <a:pt x="29806" y="21424"/>
                  </a:cubicBezTo>
                  <a:close/>
                  <a:moveTo>
                    <a:pt x="29984" y="21603"/>
                  </a:moveTo>
                  <a:cubicBezTo>
                    <a:pt x="30006" y="21603"/>
                    <a:pt x="30025" y="21610"/>
                    <a:pt x="30043" y="21618"/>
                  </a:cubicBezTo>
                  <a:lnTo>
                    <a:pt x="30027" y="21659"/>
                  </a:lnTo>
                  <a:lnTo>
                    <a:pt x="29915" y="21630"/>
                  </a:lnTo>
                  <a:lnTo>
                    <a:pt x="29918" y="21623"/>
                  </a:lnTo>
                  <a:lnTo>
                    <a:pt x="29918" y="21623"/>
                  </a:lnTo>
                  <a:cubicBezTo>
                    <a:pt x="29944" y="21608"/>
                    <a:pt x="29965" y="21603"/>
                    <a:pt x="29984" y="21603"/>
                  </a:cubicBezTo>
                  <a:close/>
                  <a:moveTo>
                    <a:pt x="30090" y="21811"/>
                  </a:moveTo>
                  <a:lnTo>
                    <a:pt x="30118" y="21821"/>
                  </a:lnTo>
                  <a:lnTo>
                    <a:pt x="30052" y="21996"/>
                  </a:lnTo>
                  <a:lnTo>
                    <a:pt x="30003" y="21977"/>
                  </a:lnTo>
                  <a:lnTo>
                    <a:pt x="30090" y="21811"/>
                  </a:lnTo>
                  <a:close/>
                  <a:moveTo>
                    <a:pt x="3355" y="22180"/>
                  </a:moveTo>
                  <a:lnTo>
                    <a:pt x="3374" y="22207"/>
                  </a:lnTo>
                  <a:lnTo>
                    <a:pt x="3301" y="22270"/>
                  </a:lnTo>
                  <a:lnTo>
                    <a:pt x="3270" y="22223"/>
                  </a:lnTo>
                  <a:lnTo>
                    <a:pt x="3355" y="22180"/>
                  </a:lnTo>
                  <a:close/>
                  <a:moveTo>
                    <a:pt x="28672" y="22457"/>
                  </a:moveTo>
                  <a:lnTo>
                    <a:pt x="28688" y="22467"/>
                  </a:lnTo>
                  <a:lnTo>
                    <a:pt x="28651" y="22523"/>
                  </a:lnTo>
                  <a:lnTo>
                    <a:pt x="28635" y="22511"/>
                  </a:lnTo>
                  <a:lnTo>
                    <a:pt x="28672" y="22457"/>
                  </a:lnTo>
                  <a:close/>
                  <a:moveTo>
                    <a:pt x="29238" y="22426"/>
                  </a:moveTo>
                  <a:cubicBezTo>
                    <a:pt x="29241" y="22525"/>
                    <a:pt x="29243" y="22570"/>
                    <a:pt x="29244" y="22638"/>
                  </a:cubicBezTo>
                  <a:cubicBezTo>
                    <a:pt x="29191" y="22620"/>
                    <a:pt x="29166" y="22611"/>
                    <a:pt x="29125" y="22598"/>
                  </a:cubicBezTo>
                  <a:cubicBezTo>
                    <a:pt x="29155" y="22553"/>
                    <a:pt x="29180" y="22514"/>
                    <a:pt x="29238" y="22426"/>
                  </a:cubicBezTo>
                  <a:close/>
                  <a:moveTo>
                    <a:pt x="30156" y="22570"/>
                  </a:moveTo>
                  <a:lnTo>
                    <a:pt x="30174" y="22579"/>
                  </a:lnTo>
                  <a:lnTo>
                    <a:pt x="30140" y="22642"/>
                  </a:lnTo>
                  <a:lnTo>
                    <a:pt x="30124" y="22633"/>
                  </a:lnTo>
                  <a:lnTo>
                    <a:pt x="30156" y="22570"/>
                  </a:lnTo>
                  <a:close/>
                  <a:moveTo>
                    <a:pt x="29340" y="22663"/>
                  </a:moveTo>
                  <a:lnTo>
                    <a:pt x="29437" y="22725"/>
                  </a:lnTo>
                  <a:lnTo>
                    <a:pt x="29418" y="22754"/>
                  </a:lnTo>
                  <a:lnTo>
                    <a:pt x="29321" y="22692"/>
                  </a:lnTo>
                  <a:lnTo>
                    <a:pt x="29340" y="22663"/>
                  </a:lnTo>
                  <a:close/>
                  <a:moveTo>
                    <a:pt x="29596" y="22725"/>
                  </a:moveTo>
                  <a:lnTo>
                    <a:pt x="29612" y="22735"/>
                  </a:lnTo>
                  <a:lnTo>
                    <a:pt x="29574" y="22794"/>
                  </a:lnTo>
                  <a:lnTo>
                    <a:pt x="29558" y="22784"/>
                  </a:lnTo>
                  <a:lnTo>
                    <a:pt x="29596" y="22725"/>
                  </a:lnTo>
                  <a:close/>
                  <a:moveTo>
                    <a:pt x="29079" y="22885"/>
                  </a:moveTo>
                  <a:lnTo>
                    <a:pt x="29096" y="22895"/>
                  </a:lnTo>
                  <a:lnTo>
                    <a:pt x="29057" y="22953"/>
                  </a:lnTo>
                  <a:lnTo>
                    <a:pt x="29041" y="22942"/>
                  </a:lnTo>
                  <a:lnTo>
                    <a:pt x="29079" y="22885"/>
                  </a:lnTo>
                  <a:close/>
                  <a:moveTo>
                    <a:pt x="28753" y="22928"/>
                  </a:moveTo>
                  <a:lnTo>
                    <a:pt x="28896" y="23026"/>
                  </a:lnTo>
                  <a:lnTo>
                    <a:pt x="28876" y="23054"/>
                  </a:lnTo>
                  <a:lnTo>
                    <a:pt x="28735" y="22957"/>
                  </a:lnTo>
                  <a:lnTo>
                    <a:pt x="28753" y="22928"/>
                  </a:lnTo>
                  <a:close/>
                  <a:moveTo>
                    <a:pt x="29797" y="22934"/>
                  </a:moveTo>
                  <a:lnTo>
                    <a:pt x="29822" y="22950"/>
                  </a:lnTo>
                  <a:lnTo>
                    <a:pt x="29744" y="23069"/>
                  </a:lnTo>
                  <a:lnTo>
                    <a:pt x="29719" y="23054"/>
                  </a:lnTo>
                  <a:lnTo>
                    <a:pt x="29797" y="22934"/>
                  </a:lnTo>
                  <a:close/>
                  <a:moveTo>
                    <a:pt x="3883" y="23109"/>
                  </a:moveTo>
                  <a:lnTo>
                    <a:pt x="3895" y="23128"/>
                  </a:lnTo>
                  <a:lnTo>
                    <a:pt x="3845" y="23156"/>
                  </a:lnTo>
                  <a:lnTo>
                    <a:pt x="3835" y="23137"/>
                  </a:lnTo>
                  <a:lnTo>
                    <a:pt x="3883" y="23109"/>
                  </a:lnTo>
                  <a:close/>
                  <a:moveTo>
                    <a:pt x="29047" y="23215"/>
                  </a:moveTo>
                  <a:lnTo>
                    <a:pt x="29143" y="23279"/>
                  </a:lnTo>
                  <a:lnTo>
                    <a:pt x="29124" y="23309"/>
                  </a:lnTo>
                  <a:lnTo>
                    <a:pt x="29029" y="23243"/>
                  </a:lnTo>
                  <a:lnTo>
                    <a:pt x="29047" y="23215"/>
                  </a:lnTo>
                  <a:close/>
                  <a:moveTo>
                    <a:pt x="28968" y="23335"/>
                  </a:moveTo>
                  <a:lnTo>
                    <a:pt x="29015" y="23369"/>
                  </a:lnTo>
                  <a:lnTo>
                    <a:pt x="29001" y="23388"/>
                  </a:lnTo>
                  <a:lnTo>
                    <a:pt x="28954" y="23354"/>
                  </a:lnTo>
                  <a:lnTo>
                    <a:pt x="28968" y="23335"/>
                  </a:lnTo>
                  <a:close/>
                  <a:moveTo>
                    <a:pt x="29681" y="23401"/>
                  </a:moveTo>
                  <a:lnTo>
                    <a:pt x="29728" y="23434"/>
                  </a:lnTo>
                  <a:lnTo>
                    <a:pt x="29715" y="23454"/>
                  </a:lnTo>
                  <a:lnTo>
                    <a:pt x="29668" y="23422"/>
                  </a:lnTo>
                  <a:lnTo>
                    <a:pt x="29681" y="23401"/>
                  </a:lnTo>
                  <a:close/>
                  <a:moveTo>
                    <a:pt x="29194" y="23410"/>
                  </a:moveTo>
                  <a:lnTo>
                    <a:pt x="29241" y="23443"/>
                  </a:lnTo>
                  <a:lnTo>
                    <a:pt x="29228" y="23463"/>
                  </a:lnTo>
                  <a:lnTo>
                    <a:pt x="29181" y="23429"/>
                  </a:lnTo>
                  <a:lnTo>
                    <a:pt x="29194" y="23410"/>
                  </a:lnTo>
                  <a:close/>
                  <a:moveTo>
                    <a:pt x="29068" y="23635"/>
                  </a:moveTo>
                  <a:lnTo>
                    <a:pt x="29084" y="23647"/>
                  </a:lnTo>
                  <a:lnTo>
                    <a:pt x="29046" y="23706"/>
                  </a:lnTo>
                  <a:lnTo>
                    <a:pt x="29029" y="23694"/>
                  </a:lnTo>
                  <a:lnTo>
                    <a:pt x="29068" y="23635"/>
                  </a:lnTo>
                  <a:close/>
                  <a:moveTo>
                    <a:pt x="27901" y="23618"/>
                  </a:moveTo>
                  <a:cubicBezTo>
                    <a:pt x="27935" y="23634"/>
                    <a:pt x="27960" y="23646"/>
                    <a:pt x="27998" y="23663"/>
                  </a:cubicBezTo>
                  <a:cubicBezTo>
                    <a:pt x="27966" y="23705"/>
                    <a:pt x="27938" y="23740"/>
                    <a:pt x="27910" y="23774"/>
                  </a:cubicBezTo>
                  <a:cubicBezTo>
                    <a:pt x="27885" y="23753"/>
                    <a:pt x="27870" y="23741"/>
                    <a:pt x="27845" y="23721"/>
                  </a:cubicBezTo>
                  <a:cubicBezTo>
                    <a:pt x="27861" y="23691"/>
                    <a:pt x="27879" y="23659"/>
                    <a:pt x="27901" y="23618"/>
                  </a:cubicBezTo>
                  <a:close/>
                  <a:moveTo>
                    <a:pt x="29269" y="23715"/>
                  </a:moveTo>
                  <a:lnTo>
                    <a:pt x="29363" y="23782"/>
                  </a:lnTo>
                  <a:lnTo>
                    <a:pt x="29343" y="23813"/>
                  </a:lnTo>
                  <a:lnTo>
                    <a:pt x="29250" y="23746"/>
                  </a:lnTo>
                  <a:lnTo>
                    <a:pt x="29250" y="23744"/>
                  </a:lnTo>
                  <a:lnTo>
                    <a:pt x="29269" y="23715"/>
                  </a:lnTo>
                  <a:close/>
                  <a:moveTo>
                    <a:pt x="27941" y="23972"/>
                  </a:moveTo>
                  <a:lnTo>
                    <a:pt x="27954" y="23986"/>
                  </a:lnTo>
                  <a:lnTo>
                    <a:pt x="27913" y="24037"/>
                  </a:lnTo>
                  <a:lnTo>
                    <a:pt x="27898" y="24025"/>
                  </a:lnTo>
                  <a:lnTo>
                    <a:pt x="27939" y="23972"/>
                  </a:lnTo>
                  <a:close/>
                  <a:moveTo>
                    <a:pt x="28451" y="24151"/>
                  </a:moveTo>
                  <a:cubicBezTo>
                    <a:pt x="28490" y="24151"/>
                    <a:pt x="28521" y="24165"/>
                    <a:pt x="28529" y="24225"/>
                  </a:cubicBezTo>
                  <a:cubicBezTo>
                    <a:pt x="28484" y="24234"/>
                    <a:pt x="28444" y="24243"/>
                    <a:pt x="28389" y="24253"/>
                  </a:cubicBezTo>
                  <a:cubicBezTo>
                    <a:pt x="28360" y="24224"/>
                    <a:pt x="28323" y="24187"/>
                    <a:pt x="28288" y="24152"/>
                  </a:cubicBezTo>
                  <a:lnTo>
                    <a:pt x="28288" y="24152"/>
                  </a:lnTo>
                  <a:cubicBezTo>
                    <a:pt x="28301" y="24161"/>
                    <a:pt x="28318" y="24164"/>
                    <a:pt x="28335" y="24164"/>
                  </a:cubicBezTo>
                  <a:cubicBezTo>
                    <a:pt x="28372" y="24164"/>
                    <a:pt x="28415" y="24151"/>
                    <a:pt x="28451" y="24151"/>
                  </a:cubicBezTo>
                  <a:close/>
                  <a:moveTo>
                    <a:pt x="29021" y="24249"/>
                  </a:moveTo>
                  <a:lnTo>
                    <a:pt x="29065" y="24284"/>
                  </a:lnTo>
                  <a:lnTo>
                    <a:pt x="29050" y="24303"/>
                  </a:lnTo>
                  <a:lnTo>
                    <a:pt x="29006" y="24268"/>
                  </a:lnTo>
                  <a:lnTo>
                    <a:pt x="29021" y="24249"/>
                  </a:lnTo>
                  <a:close/>
                  <a:moveTo>
                    <a:pt x="27947" y="24240"/>
                  </a:moveTo>
                  <a:lnTo>
                    <a:pt x="27961" y="24253"/>
                  </a:lnTo>
                  <a:lnTo>
                    <a:pt x="27919" y="24306"/>
                  </a:lnTo>
                  <a:lnTo>
                    <a:pt x="27904" y="24293"/>
                  </a:lnTo>
                  <a:lnTo>
                    <a:pt x="27947" y="24240"/>
                  </a:lnTo>
                  <a:close/>
                  <a:moveTo>
                    <a:pt x="3261" y="24372"/>
                  </a:moveTo>
                  <a:lnTo>
                    <a:pt x="3281" y="24402"/>
                  </a:lnTo>
                  <a:lnTo>
                    <a:pt x="3186" y="24464"/>
                  </a:lnTo>
                  <a:lnTo>
                    <a:pt x="3164" y="24434"/>
                  </a:lnTo>
                  <a:lnTo>
                    <a:pt x="3261" y="24372"/>
                  </a:lnTo>
                  <a:close/>
                  <a:moveTo>
                    <a:pt x="28625" y="24571"/>
                  </a:moveTo>
                  <a:lnTo>
                    <a:pt x="28715" y="24609"/>
                  </a:lnTo>
                  <a:lnTo>
                    <a:pt x="28681" y="24661"/>
                  </a:lnTo>
                  <a:lnTo>
                    <a:pt x="28607" y="24599"/>
                  </a:lnTo>
                  <a:lnTo>
                    <a:pt x="28625" y="24571"/>
                  </a:lnTo>
                  <a:close/>
                  <a:moveTo>
                    <a:pt x="27338" y="24683"/>
                  </a:moveTo>
                  <a:lnTo>
                    <a:pt x="27358" y="24702"/>
                  </a:lnTo>
                  <a:lnTo>
                    <a:pt x="27265" y="24798"/>
                  </a:lnTo>
                  <a:lnTo>
                    <a:pt x="27243" y="24779"/>
                  </a:lnTo>
                  <a:lnTo>
                    <a:pt x="27338" y="24683"/>
                  </a:lnTo>
                  <a:close/>
                  <a:moveTo>
                    <a:pt x="27338" y="24990"/>
                  </a:moveTo>
                  <a:lnTo>
                    <a:pt x="27379" y="25030"/>
                  </a:lnTo>
                  <a:lnTo>
                    <a:pt x="27363" y="25046"/>
                  </a:lnTo>
                  <a:lnTo>
                    <a:pt x="27321" y="25007"/>
                  </a:lnTo>
                  <a:lnTo>
                    <a:pt x="27338" y="24990"/>
                  </a:lnTo>
                  <a:close/>
                  <a:moveTo>
                    <a:pt x="28554" y="25139"/>
                  </a:moveTo>
                  <a:lnTo>
                    <a:pt x="28569" y="25152"/>
                  </a:lnTo>
                  <a:lnTo>
                    <a:pt x="28523" y="25208"/>
                  </a:lnTo>
                  <a:lnTo>
                    <a:pt x="28509" y="25195"/>
                  </a:lnTo>
                  <a:lnTo>
                    <a:pt x="28554" y="25139"/>
                  </a:lnTo>
                  <a:close/>
                  <a:moveTo>
                    <a:pt x="26962" y="25155"/>
                  </a:moveTo>
                  <a:lnTo>
                    <a:pt x="26976" y="25170"/>
                  </a:lnTo>
                  <a:lnTo>
                    <a:pt x="26930" y="25217"/>
                  </a:lnTo>
                  <a:lnTo>
                    <a:pt x="26917" y="25204"/>
                  </a:lnTo>
                  <a:lnTo>
                    <a:pt x="26962" y="25155"/>
                  </a:lnTo>
                  <a:close/>
                  <a:moveTo>
                    <a:pt x="27436" y="25070"/>
                  </a:moveTo>
                  <a:lnTo>
                    <a:pt x="27460" y="25089"/>
                  </a:lnTo>
                  <a:lnTo>
                    <a:pt x="27346" y="25235"/>
                  </a:lnTo>
                  <a:lnTo>
                    <a:pt x="27310" y="25199"/>
                  </a:lnTo>
                  <a:lnTo>
                    <a:pt x="27436" y="25070"/>
                  </a:lnTo>
                  <a:close/>
                  <a:moveTo>
                    <a:pt x="4066" y="25211"/>
                  </a:moveTo>
                  <a:lnTo>
                    <a:pt x="4082" y="25229"/>
                  </a:lnTo>
                  <a:lnTo>
                    <a:pt x="4035" y="25264"/>
                  </a:lnTo>
                  <a:lnTo>
                    <a:pt x="4020" y="25246"/>
                  </a:lnTo>
                  <a:lnTo>
                    <a:pt x="4066" y="25211"/>
                  </a:lnTo>
                  <a:close/>
                  <a:moveTo>
                    <a:pt x="5190" y="25290"/>
                  </a:moveTo>
                  <a:lnTo>
                    <a:pt x="5204" y="25307"/>
                  </a:lnTo>
                  <a:lnTo>
                    <a:pt x="5160" y="25345"/>
                  </a:lnTo>
                  <a:lnTo>
                    <a:pt x="5145" y="25327"/>
                  </a:lnTo>
                  <a:lnTo>
                    <a:pt x="5190" y="25290"/>
                  </a:lnTo>
                  <a:close/>
                  <a:moveTo>
                    <a:pt x="26920" y="25336"/>
                  </a:moveTo>
                  <a:lnTo>
                    <a:pt x="26961" y="25377"/>
                  </a:lnTo>
                  <a:lnTo>
                    <a:pt x="26945" y="25393"/>
                  </a:lnTo>
                  <a:lnTo>
                    <a:pt x="26905" y="25352"/>
                  </a:lnTo>
                  <a:lnTo>
                    <a:pt x="26920" y="25336"/>
                  </a:lnTo>
                  <a:close/>
                  <a:moveTo>
                    <a:pt x="28338" y="25363"/>
                  </a:moveTo>
                  <a:lnTo>
                    <a:pt x="28379" y="25402"/>
                  </a:lnTo>
                  <a:lnTo>
                    <a:pt x="28363" y="25420"/>
                  </a:lnTo>
                  <a:lnTo>
                    <a:pt x="28320" y="25380"/>
                  </a:lnTo>
                  <a:lnTo>
                    <a:pt x="28338" y="25363"/>
                  </a:lnTo>
                  <a:close/>
                  <a:moveTo>
                    <a:pt x="28340" y="25546"/>
                  </a:moveTo>
                  <a:cubicBezTo>
                    <a:pt x="28362" y="25546"/>
                    <a:pt x="28385" y="25572"/>
                    <a:pt x="28409" y="25645"/>
                  </a:cubicBezTo>
                  <a:cubicBezTo>
                    <a:pt x="28351" y="25641"/>
                    <a:pt x="28307" y="25636"/>
                    <a:pt x="28253" y="25630"/>
                  </a:cubicBezTo>
                  <a:cubicBezTo>
                    <a:pt x="28283" y="25588"/>
                    <a:pt x="28311" y="25546"/>
                    <a:pt x="28340" y="25546"/>
                  </a:cubicBezTo>
                  <a:close/>
                  <a:moveTo>
                    <a:pt x="27514" y="25446"/>
                  </a:moveTo>
                  <a:lnTo>
                    <a:pt x="27514" y="25446"/>
                  </a:lnTo>
                  <a:cubicBezTo>
                    <a:pt x="27505" y="25558"/>
                    <a:pt x="27502" y="25604"/>
                    <a:pt x="27496" y="25673"/>
                  </a:cubicBezTo>
                  <a:cubicBezTo>
                    <a:pt x="27455" y="25647"/>
                    <a:pt x="27433" y="25633"/>
                    <a:pt x="27401" y="25613"/>
                  </a:cubicBezTo>
                  <a:cubicBezTo>
                    <a:pt x="27424" y="25576"/>
                    <a:pt x="27446" y="25545"/>
                    <a:pt x="27514" y="25446"/>
                  </a:cubicBezTo>
                  <a:close/>
                  <a:moveTo>
                    <a:pt x="27477" y="25782"/>
                  </a:moveTo>
                  <a:lnTo>
                    <a:pt x="27491" y="25795"/>
                  </a:lnTo>
                  <a:lnTo>
                    <a:pt x="27442" y="25845"/>
                  </a:lnTo>
                  <a:lnTo>
                    <a:pt x="27429" y="25832"/>
                  </a:lnTo>
                  <a:lnTo>
                    <a:pt x="27477" y="25782"/>
                  </a:lnTo>
                  <a:close/>
                  <a:moveTo>
                    <a:pt x="27911" y="25735"/>
                  </a:moveTo>
                  <a:lnTo>
                    <a:pt x="27935" y="25750"/>
                  </a:lnTo>
                  <a:lnTo>
                    <a:pt x="27870" y="25850"/>
                  </a:lnTo>
                  <a:lnTo>
                    <a:pt x="27829" y="25820"/>
                  </a:lnTo>
                  <a:lnTo>
                    <a:pt x="27911" y="25735"/>
                  </a:lnTo>
                  <a:close/>
                  <a:moveTo>
                    <a:pt x="27548" y="25957"/>
                  </a:moveTo>
                  <a:lnTo>
                    <a:pt x="27561" y="25970"/>
                  </a:lnTo>
                  <a:lnTo>
                    <a:pt x="27511" y="26022"/>
                  </a:lnTo>
                  <a:lnTo>
                    <a:pt x="27498" y="26007"/>
                  </a:lnTo>
                  <a:lnTo>
                    <a:pt x="27548" y="25957"/>
                  </a:lnTo>
                  <a:close/>
                  <a:moveTo>
                    <a:pt x="26965" y="25966"/>
                  </a:moveTo>
                  <a:lnTo>
                    <a:pt x="26987" y="25982"/>
                  </a:lnTo>
                  <a:cubicBezTo>
                    <a:pt x="26965" y="26017"/>
                    <a:pt x="26937" y="26045"/>
                    <a:pt x="26914" y="26076"/>
                  </a:cubicBezTo>
                  <a:lnTo>
                    <a:pt x="26879" y="26041"/>
                  </a:lnTo>
                  <a:cubicBezTo>
                    <a:pt x="26906" y="26016"/>
                    <a:pt x="26939" y="25992"/>
                    <a:pt x="26965" y="25966"/>
                  </a:cubicBezTo>
                  <a:close/>
                  <a:moveTo>
                    <a:pt x="27905" y="25913"/>
                  </a:moveTo>
                  <a:lnTo>
                    <a:pt x="27926" y="25933"/>
                  </a:lnTo>
                  <a:lnTo>
                    <a:pt x="27774" y="26089"/>
                  </a:lnTo>
                  <a:lnTo>
                    <a:pt x="27755" y="26069"/>
                  </a:lnTo>
                  <a:lnTo>
                    <a:pt x="27905" y="25913"/>
                  </a:lnTo>
                  <a:close/>
                  <a:moveTo>
                    <a:pt x="26424" y="26063"/>
                  </a:moveTo>
                  <a:lnTo>
                    <a:pt x="26437" y="26078"/>
                  </a:lnTo>
                  <a:lnTo>
                    <a:pt x="26384" y="26122"/>
                  </a:lnTo>
                  <a:lnTo>
                    <a:pt x="26372" y="26107"/>
                  </a:lnTo>
                  <a:lnTo>
                    <a:pt x="26424" y="26063"/>
                  </a:lnTo>
                  <a:close/>
                  <a:moveTo>
                    <a:pt x="26056" y="26148"/>
                  </a:moveTo>
                  <a:lnTo>
                    <a:pt x="26068" y="26164"/>
                  </a:lnTo>
                  <a:lnTo>
                    <a:pt x="26016" y="26207"/>
                  </a:lnTo>
                  <a:lnTo>
                    <a:pt x="26005" y="26192"/>
                  </a:lnTo>
                  <a:lnTo>
                    <a:pt x="26056" y="26148"/>
                  </a:lnTo>
                  <a:close/>
                  <a:moveTo>
                    <a:pt x="27644" y="26179"/>
                  </a:moveTo>
                  <a:lnTo>
                    <a:pt x="27708" y="26248"/>
                  </a:lnTo>
                  <a:lnTo>
                    <a:pt x="27686" y="26276"/>
                  </a:lnTo>
                  <a:lnTo>
                    <a:pt x="27602" y="26225"/>
                  </a:lnTo>
                  <a:lnTo>
                    <a:pt x="27644" y="26179"/>
                  </a:lnTo>
                  <a:close/>
                  <a:moveTo>
                    <a:pt x="26365" y="26238"/>
                  </a:moveTo>
                  <a:lnTo>
                    <a:pt x="26402" y="26282"/>
                  </a:lnTo>
                  <a:lnTo>
                    <a:pt x="26384" y="26297"/>
                  </a:lnTo>
                  <a:lnTo>
                    <a:pt x="26347" y="26253"/>
                  </a:lnTo>
                  <a:lnTo>
                    <a:pt x="26365" y="26238"/>
                  </a:lnTo>
                  <a:close/>
                  <a:moveTo>
                    <a:pt x="27776" y="26301"/>
                  </a:moveTo>
                  <a:lnTo>
                    <a:pt x="27789" y="26314"/>
                  </a:lnTo>
                  <a:lnTo>
                    <a:pt x="27738" y="26367"/>
                  </a:lnTo>
                  <a:lnTo>
                    <a:pt x="27724" y="26353"/>
                  </a:lnTo>
                  <a:lnTo>
                    <a:pt x="27776" y="26301"/>
                  </a:lnTo>
                  <a:close/>
                  <a:moveTo>
                    <a:pt x="25649" y="26317"/>
                  </a:moveTo>
                  <a:lnTo>
                    <a:pt x="25684" y="26363"/>
                  </a:lnTo>
                  <a:lnTo>
                    <a:pt x="25668" y="26376"/>
                  </a:lnTo>
                  <a:lnTo>
                    <a:pt x="25632" y="26332"/>
                  </a:lnTo>
                  <a:lnTo>
                    <a:pt x="25649" y="26317"/>
                  </a:lnTo>
                  <a:close/>
                  <a:moveTo>
                    <a:pt x="25887" y="26367"/>
                  </a:moveTo>
                  <a:lnTo>
                    <a:pt x="25899" y="26382"/>
                  </a:lnTo>
                  <a:lnTo>
                    <a:pt x="25847" y="26426"/>
                  </a:lnTo>
                  <a:lnTo>
                    <a:pt x="25835" y="26412"/>
                  </a:lnTo>
                  <a:lnTo>
                    <a:pt x="25887" y="26367"/>
                  </a:lnTo>
                  <a:close/>
                  <a:moveTo>
                    <a:pt x="25794" y="26495"/>
                  </a:moveTo>
                  <a:lnTo>
                    <a:pt x="25865" y="26587"/>
                  </a:lnTo>
                  <a:lnTo>
                    <a:pt x="25840" y="26609"/>
                  </a:lnTo>
                  <a:lnTo>
                    <a:pt x="25769" y="26518"/>
                  </a:lnTo>
                  <a:lnTo>
                    <a:pt x="25794" y="26495"/>
                  </a:lnTo>
                  <a:close/>
                  <a:moveTo>
                    <a:pt x="27057" y="26582"/>
                  </a:moveTo>
                  <a:lnTo>
                    <a:pt x="27068" y="26597"/>
                  </a:lnTo>
                  <a:lnTo>
                    <a:pt x="27014" y="26643"/>
                  </a:lnTo>
                  <a:lnTo>
                    <a:pt x="27001" y="26628"/>
                  </a:lnTo>
                  <a:lnTo>
                    <a:pt x="27057" y="26582"/>
                  </a:lnTo>
                  <a:close/>
                  <a:moveTo>
                    <a:pt x="26289" y="26681"/>
                  </a:moveTo>
                  <a:lnTo>
                    <a:pt x="26361" y="26771"/>
                  </a:lnTo>
                  <a:lnTo>
                    <a:pt x="26334" y="26793"/>
                  </a:lnTo>
                  <a:lnTo>
                    <a:pt x="26262" y="26703"/>
                  </a:lnTo>
                  <a:lnTo>
                    <a:pt x="26289" y="26681"/>
                  </a:lnTo>
                  <a:close/>
                  <a:moveTo>
                    <a:pt x="26686" y="26721"/>
                  </a:moveTo>
                  <a:lnTo>
                    <a:pt x="26718" y="26756"/>
                  </a:lnTo>
                  <a:lnTo>
                    <a:pt x="26628" y="26832"/>
                  </a:lnTo>
                  <a:lnTo>
                    <a:pt x="26608" y="26813"/>
                  </a:lnTo>
                  <a:lnTo>
                    <a:pt x="26686" y="26721"/>
                  </a:lnTo>
                  <a:close/>
                  <a:moveTo>
                    <a:pt x="26090" y="26773"/>
                  </a:moveTo>
                  <a:lnTo>
                    <a:pt x="26125" y="26819"/>
                  </a:lnTo>
                  <a:lnTo>
                    <a:pt x="26108" y="26834"/>
                  </a:lnTo>
                  <a:lnTo>
                    <a:pt x="26072" y="26790"/>
                  </a:lnTo>
                  <a:lnTo>
                    <a:pt x="26090" y="26773"/>
                  </a:lnTo>
                  <a:close/>
                  <a:moveTo>
                    <a:pt x="26214" y="26821"/>
                  </a:moveTo>
                  <a:lnTo>
                    <a:pt x="26249" y="26865"/>
                  </a:lnTo>
                  <a:lnTo>
                    <a:pt x="26231" y="26881"/>
                  </a:lnTo>
                  <a:lnTo>
                    <a:pt x="26196" y="26835"/>
                  </a:lnTo>
                  <a:lnTo>
                    <a:pt x="26214" y="26821"/>
                  </a:lnTo>
                  <a:close/>
                  <a:moveTo>
                    <a:pt x="26795" y="26856"/>
                  </a:moveTo>
                  <a:lnTo>
                    <a:pt x="26868" y="26944"/>
                  </a:lnTo>
                  <a:lnTo>
                    <a:pt x="26840" y="26968"/>
                  </a:lnTo>
                  <a:lnTo>
                    <a:pt x="26767" y="26879"/>
                  </a:lnTo>
                  <a:lnTo>
                    <a:pt x="26795" y="26856"/>
                  </a:lnTo>
                  <a:close/>
                  <a:moveTo>
                    <a:pt x="26967" y="27037"/>
                  </a:moveTo>
                  <a:lnTo>
                    <a:pt x="26979" y="27052"/>
                  </a:lnTo>
                  <a:lnTo>
                    <a:pt x="26923" y="27099"/>
                  </a:lnTo>
                  <a:lnTo>
                    <a:pt x="26911" y="27084"/>
                  </a:lnTo>
                  <a:lnTo>
                    <a:pt x="26967" y="27037"/>
                  </a:lnTo>
                  <a:close/>
                  <a:moveTo>
                    <a:pt x="26618" y="27181"/>
                  </a:moveTo>
                  <a:lnTo>
                    <a:pt x="26630" y="27197"/>
                  </a:lnTo>
                  <a:lnTo>
                    <a:pt x="26574" y="27244"/>
                  </a:lnTo>
                  <a:lnTo>
                    <a:pt x="26574" y="27243"/>
                  </a:lnTo>
                  <a:lnTo>
                    <a:pt x="26562" y="27228"/>
                  </a:lnTo>
                  <a:lnTo>
                    <a:pt x="26618" y="27181"/>
                  </a:lnTo>
                  <a:close/>
                  <a:moveTo>
                    <a:pt x="24664" y="27193"/>
                  </a:moveTo>
                  <a:lnTo>
                    <a:pt x="24675" y="27209"/>
                  </a:lnTo>
                  <a:lnTo>
                    <a:pt x="24620" y="27247"/>
                  </a:lnTo>
                  <a:lnTo>
                    <a:pt x="24610" y="27231"/>
                  </a:lnTo>
                  <a:lnTo>
                    <a:pt x="24664" y="27193"/>
                  </a:lnTo>
                  <a:close/>
                  <a:moveTo>
                    <a:pt x="25902" y="27219"/>
                  </a:moveTo>
                  <a:lnTo>
                    <a:pt x="25935" y="27265"/>
                  </a:lnTo>
                  <a:lnTo>
                    <a:pt x="25916" y="27280"/>
                  </a:lnTo>
                  <a:lnTo>
                    <a:pt x="25882" y="27233"/>
                  </a:lnTo>
                  <a:lnTo>
                    <a:pt x="25902" y="27219"/>
                  </a:lnTo>
                  <a:close/>
                  <a:moveTo>
                    <a:pt x="26877" y="27313"/>
                  </a:moveTo>
                  <a:lnTo>
                    <a:pt x="26914" y="27359"/>
                  </a:lnTo>
                  <a:lnTo>
                    <a:pt x="26895" y="27375"/>
                  </a:lnTo>
                  <a:lnTo>
                    <a:pt x="26859" y="27330"/>
                  </a:lnTo>
                  <a:lnTo>
                    <a:pt x="26877" y="27313"/>
                  </a:lnTo>
                  <a:close/>
                  <a:moveTo>
                    <a:pt x="26003" y="27358"/>
                  </a:moveTo>
                  <a:lnTo>
                    <a:pt x="26038" y="27405"/>
                  </a:lnTo>
                  <a:lnTo>
                    <a:pt x="26018" y="27418"/>
                  </a:lnTo>
                  <a:lnTo>
                    <a:pt x="25984" y="27372"/>
                  </a:lnTo>
                  <a:lnTo>
                    <a:pt x="26003" y="27358"/>
                  </a:lnTo>
                  <a:close/>
                  <a:moveTo>
                    <a:pt x="6652" y="27165"/>
                  </a:moveTo>
                  <a:cubicBezTo>
                    <a:pt x="6765" y="27256"/>
                    <a:pt x="6818" y="27299"/>
                    <a:pt x="6864" y="27336"/>
                  </a:cubicBezTo>
                  <a:cubicBezTo>
                    <a:pt x="6826" y="27381"/>
                    <a:pt x="6798" y="27415"/>
                    <a:pt x="6724" y="27502"/>
                  </a:cubicBezTo>
                  <a:cubicBezTo>
                    <a:pt x="6749" y="27397"/>
                    <a:pt x="6770" y="27362"/>
                    <a:pt x="6762" y="27325"/>
                  </a:cubicBezTo>
                  <a:cubicBezTo>
                    <a:pt x="6756" y="27293"/>
                    <a:pt x="6720" y="27259"/>
                    <a:pt x="6652" y="27165"/>
                  </a:cubicBezTo>
                  <a:close/>
                  <a:moveTo>
                    <a:pt x="25397" y="27508"/>
                  </a:moveTo>
                  <a:lnTo>
                    <a:pt x="25463" y="27519"/>
                  </a:lnTo>
                  <a:lnTo>
                    <a:pt x="25459" y="27536"/>
                  </a:lnTo>
                  <a:cubicBezTo>
                    <a:pt x="25481" y="27520"/>
                    <a:pt x="25502" y="27519"/>
                    <a:pt x="25522" y="27519"/>
                  </a:cubicBezTo>
                  <a:cubicBezTo>
                    <a:pt x="25526" y="27519"/>
                    <a:pt x="25529" y="27519"/>
                    <a:pt x="25532" y="27519"/>
                  </a:cubicBezTo>
                  <a:lnTo>
                    <a:pt x="25524" y="27547"/>
                  </a:lnTo>
                  <a:lnTo>
                    <a:pt x="25457" y="27536"/>
                  </a:lnTo>
                  <a:lnTo>
                    <a:pt x="25462" y="27519"/>
                  </a:lnTo>
                  <a:lnTo>
                    <a:pt x="25462" y="27519"/>
                  </a:lnTo>
                  <a:cubicBezTo>
                    <a:pt x="25435" y="27536"/>
                    <a:pt x="25412" y="27536"/>
                    <a:pt x="25390" y="27536"/>
                  </a:cubicBezTo>
                  <a:lnTo>
                    <a:pt x="25397" y="27508"/>
                  </a:lnTo>
                  <a:close/>
                  <a:moveTo>
                    <a:pt x="26386" y="27316"/>
                  </a:moveTo>
                  <a:cubicBezTo>
                    <a:pt x="26517" y="27377"/>
                    <a:pt x="26631" y="27428"/>
                    <a:pt x="26756" y="27484"/>
                  </a:cubicBezTo>
                  <a:cubicBezTo>
                    <a:pt x="26718" y="27516"/>
                    <a:pt x="26693" y="27539"/>
                    <a:pt x="26665" y="27562"/>
                  </a:cubicBezTo>
                  <a:cubicBezTo>
                    <a:pt x="26620" y="27530"/>
                    <a:pt x="26581" y="27487"/>
                    <a:pt x="26530" y="27469"/>
                  </a:cubicBezTo>
                  <a:cubicBezTo>
                    <a:pt x="26505" y="27462"/>
                    <a:pt x="26478" y="27460"/>
                    <a:pt x="26449" y="27460"/>
                  </a:cubicBezTo>
                  <a:cubicBezTo>
                    <a:pt x="26425" y="27460"/>
                    <a:pt x="26400" y="27461"/>
                    <a:pt x="26374" y="27461"/>
                  </a:cubicBezTo>
                  <a:cubicBezTo>
                    <a:pt x="26365" y="27461"/>
                    <a:pt x="26355" y="27461"/>
                    <a:pt x="26346" y="27461"/>
                  </a:cubicBezTo>
                  <a:cubicBezTo>
                    <a:pt x="26359" y="27409"/>
                    <a:pt x="26367" y="27381"/>
                    <a:pt x="26386" y="27316"/>
                  </a:cubicBezTo>
                  <a:close/>
                  <a:moveTo>
                    <a:pt x="26446" y="27553"/>
                  </a:moveTo>
                  <a:lnTo>
                    <a:pt x="26458" y="27569"/>
                  </a:lnTo>
                  <a:lnTo>
                    <a:pt x="26402" y="27615"/>
                  </a:lnTo>
                  <a:lnTo>
                    <a:pt x="26392" y="27600"/>
                  </a:lnTo>
                  <a:lnTo>
                    <a:pt x="26446" y="27553"/>
                  </a:lnTo>
                  <a:close/>
                  <a:moveTo>
                    <a:pt x="24424" y="27746"/>
                  </a:moveTo>
                  <a:lnTo>
                    <a:pt x="24495" y="27817"/>
                  </a:lnTo>
                  <a:lnTo>
                    <a:pt x="24445" y="27847"/>
                  </a:lnTo>
                  <a:lnTo>
                    <a:pt x="24397" y="27765"/>
                  </a:lnTo>
                  <a:lnTo>
                    <a:pt x="24424" y="27746"/>
                  </a:lnTo>
                  <a:close/>
                  <a:moveTo>
                    <a:pt x="25575" y="27868"/>
                  </a:moveTo>
                  <a:lnTo>
                    <a:pt x="25607" y="27917"/>
                  </a:lnTo>
                  <a:lnTo>
                    <a:pt x="25588" y="27930"/>
                  </a:lnTo>
                  <a:lnTo>
                    <a:pt x="25556" y="27881"/>
                  </a:lnTo>
                  <a:lnTo>
                    <a:pt x="25575" y="27868"/>
                  </a:lnTo>
                  <a:close/>
                  <a:moveTo>
                    <a:pt x="26040" y="28034"/>
                  </a:moveTo>
                  <a:lnTo>
                    <a:pt x="26074" y="28081"/>
                  </a:lnTo>
                  <a:lnTo>
                    <a:pt x="26053" y="28096"/>
                  </a:lnTo>
                  <a:lnTo>
                    <a:pt x="26021" y="28049"/>
                  </a:lnTo>
                  <a:lnTo>
                    <a:pt x="26040" y="28034"/>
                  </a:lnTo>
                  <a:close/>
                  <a:moveTo>
                    <a:pt x="24867" y="28080"/>
                  </a:moveTo>
                  <a:lnTo>
                    <a:pt x="24898" y="28130"/>
                  </a:lnTo>
                  <a:lnTo>
                    <a:pt x="24878" y="28143"/>
                  </a:lnTo>
                  <a:lnTo>
                    <a:pt x="24848" y="28093"/>
                  </a:lnTo>
                  <a:lnTo>
                    <a:pt x="24867" y="28080"/>
                  </a:lnTo>
                  <a:close/>
                  <a:moveTo>
                    <a:pt x="25476" y="28043"/>
                  </a:moveTo>
                  <a:cubicBezTo>
                    <a:pt x="25480" y="28100"/>
                    <a:pt x="25483" y="28142"/>
                    <a:pt x="25484" y="28174"/>
                  </a:cubicBezTo>
                  <a:lnTo>
                    <a:pt x="25484" y="28174"/>
                  </a:lnTo>
                  <a:cubicBezTo>
                    <a:pt x="25469" y="28164"/>
                    <a:pt x="25455" y="28154"/>
                    <a:pt x="25444" y="28142"/>
                  </a:cubicBezTo>
                  <a:cubicBezTo>
                    <a:pt x="25437" y="28136"/>
                    <a:pt x="25453" y="28111"/>
                    <a:pt x="25476" y="28043"/>
                  </a:cubicBezTo>
                  <a:close/>
                  <a:moveTo>
                    <a:pt x="25500" y="28154"/>
                  </a:moveTo>
                  <a:cubicBezTo>
                    <a:pt x="25504" y="28154"/>
                    <a:pt x="25509" y="28173"/>
                    <a:pt x="25513" y="28192"/>
                  </a:cubicBezTo>
                  <a:lnTo>
                    <a:pt x="25513" y="28193"/>
                  </a:lnTo>
                  <a:cubicBezTo>
                    <a:pt x="25507" y="28189"/>
                    <a:pt x="25501" y="28185"/>
                    <a:pt x="25495" y="28181"/>
                  </a:cubicBezTo>
                  <a:lnTo>
                    <a:pt x="25495" y="28181"/>
                  </a:lnTo>
                  <a:cubicBezTo>
                    <a:pt x="25496" y="28161"/>
                    <a:pt x="25498" y="28154"/>
                    <a:pt x="25500" y="28154"/>
                  </a:cubicBezTo>
                  <a:close/>
                  <a:moveTo>
                    <a:pt x="24182" y="28140"/>
                  </a:moveTo>
                  <a:lnTo>
                    <a:pt x="24238" y="28240"/>
                  </a:lnTo>
                  <a:lnTo>
                    <a:pt x="24207" y="28258"/>
                  </a:lnTo>
                  <a:lnTo>
                    <a:pt x="24151" y="28156"/>
                  </a:lnTo>
                  <a:lnTo>
                    <a:pt x="24151" y="28156"/>
                  </a:lnTo>
                  <a:lnTo>
                    <a:pt x="24152" y="28158"/>
                  </a:lnTo>
                  <a:lnTo>
                    <a:pt x="24182" y="28140"/>
                  </a:lnTo>
                  <a:close/>
                  <a:moveTo>
                    <a:pt x="25476" y="28211"/>
                  </a:moveTo>
                  <a:lnTo>
                    <a:pt x="25484" y="28212"/>
                  </a:lnTo>
                  <a:lnTo>
                    <a:pt x="25484" y="28212"/>
                  </a:lnTo>
                  <a:cubicBezTo>
                    <a:pt x="25485" y="28255"/>
                    <a:pt x="25481" y="28268"/>
                    <a:pt x="25478" y="28280"/>
                  </a:cubicBezTo>
                  <a:lnTo>
                    <a:pt x="25450" y="28279"/>
                  </a:lnTo>
                  <a:lnTo>
                    <a:pt x="25476" y="28211"/>
                  </a:lnTo>
                  <a:close/>
                  <a:moveTo>
                    <a:pt x="25225" y="28246"/>
                  </a:moveTo>
                  <a:cubicBezTo>
                    <a:pt x="25250" y="28271"/>
                    <a:pt x="25273" y="28293"/>
                    <a:pt x="25347" y="28361"/>
                  </a:cubicBezTo>
                  <a:cubicBezTo>
                    <a:pt x="25235" y="28352"/>
                    <a:pt x="25188" y="28349"/>
                    <a:pt x="25120" y="28345"/>
                  </a:cubicBezTo>
                  <a:cubicBezTo>
                    <a:pt x="25166" y="28302"/>
                    <a:pt x="25190" y="28280"/>
                    <a:pt x="25225" y="28246"/>
                  </a:cubicBezTo>
                  <a:close/>
                  <a:moveTo>
                    <a:pt x="9569" y="28333"/>
                  </a:moveTo>
                  <a:lnTo>
                    <a:pt x="9628" y="28364"/>
                  </a:lnTo>
                  <a:lnTo>
                    <a:pt x="9619" y="28380"/>
                  </a:lnTo>
                  <a:lnTo>
                    <a:pt x="9561" y="28349"/>
                  </a:lnTo>
                  <a:lnTo>
                    <a:pt x="9569" y="28333"/>
                  </a:lnTo>
                  <a:close/>
                  <a:moveTo>
                    <a:pt x="22532" y="28333"/>
                  </a:moveTo>
                  <a:lnTo>
                    <a:pt x="22556" y="28386"/>
                  </a:lnTo>
                  <a:lnTo>
                    <a:pt x="22535" y="28395"/>
                  </a:lnTo>
                  <a:lnTo>
                    <a:pt x="22512" y="28342"/>
                  </a:lnTo>
                  <a:lnTo>
                    <a:pt x="22532" y="28333"/>
                  </a:lnTo>
                  <a:close/>
                  <a:moveTo>
                    <a:pt x="25712" y="28429"/>
                  </a:moveTo>
                  <a:lnTo>
                    <a:pt x="25722" y="28445"/>
                  </a:lnTo>
                  <a:lnTo>
                    <a:pt x="25660" y="28487"/>
                  </a:lnTo>
                  <a:lnTo>
                    <a:pt x="25650" y="28471"/>
                  </a:lnTo>
                  <a:lnTo>
                    <a:pt x="25712" y="28429"/>
                  </a:lnTo>
                  <a:close/>
                  <a:moveTo>
                    <a:pt x="7966" y="28486"/>
                  </a:moveTo>
                  <a:lnTo>
                    <a:pt x="7986" y="28499"/>
                  </a:lnTo>
                  <a:lnTo>
                    <a:pt x="7954" y="28546"/>
                  </a:lnTo>
                  <a:lnTo>
                    <a:pt x="7953" y="28546"/>
                  </a:lnTo>
                  <a:lnTo>
                    <a:pt x="7933" y="28535"/>
                  </a:lnTo>
                  <a:lnTo>
                    <a:pt x="7966" y="28486"/>
                  </a:lnTo>
                  <a:close/>
                  <a:moveTo>
                    <a:pt x="21934" y="28554"/>
                  </a:moveTo>
                  <a:lnTo>
                    <a:pt x="21940" y="28571"/>
                  </a:lnTo>
                  <a:lnTo>
                    <a:pt x="21879" y="28599"/>
                  </a:lnTo>
                  <a:lnTo>
                    <a:pt x="21872" y="28580"/>
                  </a:lnTo>
                  <a:lnTo>
                    <a:pt x="21934" y="28554"/>
                  </a:lnTo>
                  <a:close/>
                  <a:moveTo>
                    <a:pt x="22625" y="28543"/>
                  </a:moveTo>
                  <a:lnTo>
                    <a:pt x="22647" y="28596"/>
                  </a:lnTo>
                  <a:lnTo>
                    <a:pt x="22627" y="28605"/>
                  </a:lnTo>
                  <a:lnTo>
                    <a:pt x="22603" y="28552"/>
                  </a:lnTo>
                  <a:lnTo>
                    <a:pt x="22625" y="28543"/>
                  </a:lnTo>
                  <a:close/>
                  <a:moveTo>
                    <a:pt x="24948" y="28505"/>
                  </a:moveTo>
                  <a:cubicBezTo>
                    <a:pt x="24974" y="28505"/>
                    <a:pt x="25000" y="28528"/>
                    <a:pt x="25028" y="28580"/>
                  </a:cubicBezTo>
                  <a:cubicBezTo>
                    <a:pt x="24979" y="28608"/>
                    <a:pt x="24951" y="28624"/>
                    <a:pt x="24916" y="28645"/>
                  </a:cubicBezTo>
                  <a:cubicBezTo>
                    <a:pt x="24894" y="28623"/>
                    <a:pt x="24876" y="28604"/>
                    <a:pt x="24854" y="28582"/>
                  </a:cubicBezTo>
                  <a:cubicBezTo>
                    <a:pt x="24887" y="28535"/>
                    <a:pt x="24917" y="28505"/>
                    <a:pt x="24948" y="28505"/>
                  </a:cubicBezTo>
                  <a:close/>
                  <a:moveTo>
                    <a:pt x="9166" y="28633"/>
                  </a:moveTo>
                  <a:lnTo>
                    <a:pt x="9287" y="28698"/>
                  </a:lnTo>
                  <a:lnTo>
                    <a:pt x="9272" y="28723"/>
                  </a:lnTo>
                  <a:lnTo>
                    <a:pt x="9152" y="28658"/>
                  </a:lnTo>
                  <a:lnTo>
                    <a:pt x="9166" y="28633"/>
                  </a:lnTo>
                  <a:close/>
                  <a:moveTo>
                    <a:pt x="24572" y="28718"/>
                  </a:moveTo>
                  <a:lnTo>
                    <a:pt x="24601" y="28723"/>
                  </a:lnTo>
                  <a:lnTo>
                    <a:pt x="24568" y="28785"/>
                  </a:lnTo>
                  <a:lnTo>
                    <a:pt x="24568" y="28785"/>
                  </a:lnTo>
                  <a:cubicBezTo>
                    <a:pt x="24557" y="28762"/>
                    <a:pt x="24564" y="28740"/>
                    <a:pt x="24572" y="28718"/>
                  </a:cubicBezTo>
                  <a:close/>
                  <a:moveTo>
                    <a:pt x="24551" y="28783"/>
                  </a:moveTo>
                  <a:lnTo>
                    <a:pt x="24568" y="28786"/>
                  </a:lnTo>
                  <a:lnTo>
                    <a:pt x="24568" y="28786"/>
                  </a:lnTo>
                  <a:lnTo>
                    <a:pt x="24567" y="28788"/>
                  </a:lnTo>
                  <a:lnTo>
                    <a:pt x="24550" y="28785"/>
                  </a:lnTo>
                  <a:lnTo>
                    <a:pt x="24550" y="28785"/>
                  </a:lnTo>
                  <a:lnTo>
                    <a:pt x="24551" y="28783"/>
                  </a:lnTo>
                  <a:close/>
                  <a:moveTo>
                    <a:pt x="24972" y="28773"/>
                  </a:moveTo>
                  <a:lnTo>
                    <a:pt x="24981" y="28789"/>
                  </a:lnTo>
                  <a:lnTo>
                    <a:pt x="24917" y="28826"/>
                  </a:lnTo>
                  <a:lnTo>
                    <a:pt x="24907" y="28808"/>
                  </a:lnTo>
                  <a:lnTo>
                    <a:pt x="24972" y="28773"/>
                  </a:lnTo>
                  <a:close/>
                  <a:moveTo>
                    <a:pt x="24550" y="28785"/>
                  </a:moveTo>
                  <a:lnTo>
                    <a:pt x="24550" y="28785"/>
                  </a:lnTo>
                  <a:cubicBezTo>
                    <a:pt x="24561" y="28809"/>
                    <a:pt x="24554" y="28831"/>
                    <a:pt x="24547" y="28852"/>
                  </a:cubicBezTo>
                  <a:lnTo>
                    <a:pt x="24519" y="28848"/>
                  </a:lnTo>
                  <a:lnTo>
                    <a:pt x="24550" y="28785"/>
                  </a:lnTo>
                  <a:close/>
                  <a:moveTo>
                    <a:pt x="24130" y="28776"/>
                  </a:moveTo>
                  <a:lnTo>
                    <a:pt x="24174" y="28860"/>
                  </a:lnTo>
                  <a:lnTo>
                    <a:pt x="24146" y="28880"/>
                  </a:lnTo>
                  <a:lnTo>
                    <a:pt x="24079" y="28808"/>
                  </a:lnTo>
                  <a:lnTo>
                    <a:pt x="24130" y="28776"/>
                  </a:lnTo>
                  <a:close/>
                  <a:moveTo>
                    <a:pt x="22346" y="28876"/>
                  </a:moveTo>
                  <a:lnTo>
                    <a:pt x="22353" y="28894"/>
                  </a:lnTo>
                  <a:lnTo>
                    <a:pt x="22290" y="28921"/>
                  </a:lnTo>
                  <a:lnTo>
                    <a:pt x="22284" y="28904"/>
                  </a:lnTo>
                  <a:lnTo>
                    <a:pt x="22346" y="28876"/>
                  </a:lnTo>
                  <a:close/>
                  <a:moveTo>
                    <a:pt x="23840" y="28860"/>
                  </a:moveTo>
                  <a:lnTo>
                    <a:pt x="23865" y="28911"/>
                  </a:lnTo>
                  <a:lnTo>
                    <a:pt x="23845" y="28923"/>
                  </a:lnTo>
                  <a:lnTo>
                    <a:pt x="23820" y="28871"/>
                  </a:lnTo>
                  <a:lnTo>
                    <a:pt x="23840" y="28860"/>
                  </a:lnTo>
                  <a:close/>
                  <a:moveTo>
                    <a:pt x="21319" y="28870"/>
                  </a:moveTo>
                  <a:lnTo>
                    <a:pt x="21336" y="28924"/>
                  </a:lnTo>
                  <a:lnTo>
                    <a:pt x="21314" y="28930"/>
                  </a:lnTo>
                  <a:lnTo>
                    <a:pt x="21297" y="28876"/>
                  </a:lnTo>
                  <a:lnTo>
                    <a:pt x="21319" y="28870"/>
                  </a:lnTo>
                  <a:close/>
                  <a:moveTo>
                    <a:pt x="24411" y="28829"/>
                  </a:moveTo>
                  <a:cubicBezTo>
                    <a:pt x="24422" y="28848"/>
                    <a:pt x="24433" y="28870"/>
                    <a:pt x="24451" y="28901"/>
                  </a:cubicBezTo>
                  <a:lnTo>
                    <a:pt x="24451" y="28902"/>
                  </a:lnTo>
                  <a:cubicBezTo>
                    <a:pt x="24411" y="28924"/>
                    <a:pt x="24376" y="28944"/>
                    <a:pt x="24341" y="28963"/>
                  </a:cubicBezTo>
                  <a:lnTo>
                    <a:pt x="24307" y="28952"/>
                  </a:lnTo>
                  <a:cubicBezTo>
                    <a:pt x="24341" y="28911"/>
                    <a:pt x="24376" y="28870"/>
                    <a:pt x="24411" y="28829"/>
                  </a:cubicBezTo>
                  <a:close/>
                  <a:moveTo>
                    <a:pt x="9112" y="29002"/>
                  </a:moveTo>
                  <a:lnTo>
                    <a:pt x="9174" y="29035"/>
                  </a:lnTo>
                  <a:lnTo>
                    <a:pt x="9165" y="29052"/>
                  </a:lnTo>
                  <a:lnTo>
                    <a:pt x="9103" y="29019"/>
                  </a:lnTo>
                  <a:lnTo>
                    <a:pt x="9112" y="29002"/>
                  </a:lnTo>
                  <a:close/>
                  <a:moveTo>
                    <a:pt x="21957" y="29014"/>
                  </a:moveTo>
                  <a:cubicBezTo>
                    <a:pt x="21975" y="29064"/>
                    <a:pt x="21984" y="29088"/>
                    <a:pt x="21990" y="29102"/>
                  </a:cubicBezTo>
                  <a:cubicBezTo>
                    <a:pt x="21948" y="29095"/>
                    <a:pt x="21900" y="29086"/>
                    <a:pt x="21838" y="29075"/>
                  </a:cubicBezTo>
                  <a:cubicBezTo>
                    <a:pt x="21876" y="29055"/>
                    <a:pt x="21904" y="29042"/>
                    <a:pt x="21957" y="29014"/>
                  </a:cubicBezTo>
                  <a:close/>
                  <a:moveTo>
                    <a:pt x="23771" y="29029"/>
                  </a:moveTo>
                  <a:lnTo>
                    <a:pt x="23799" y="29070"/>
                  </a:lnTo>
                  <a:lnTo>
                    <a:pt x="23695" y="29127"/>
                  </a:lnTo>
                  <a:lnTo>
                    <a:pt x="23679" y="29105"/>
                  </a:lnTo>
                  <a:lnTo>
                    <a:pt x="23771" y="29029"/>
                  </a:lnTo>
                  <a:close/>
                  <a:moveTo>
                    <a:pt x="21647" y="29145"/>
                  </a:moveTo>
                  <a:lnTo>
                    <a:pt x="21653" y="29163"/>
                  </a:lnTo>
                  <a:lnTo>
                    <a:pt x="21588" y="29185"/>
                  </a:lnTo>
                  <a:lnTo>
                    <a:pt x="21582" y="29166"/>
                  </a:lnTo>
                  <a:lnTo>
                    <a:pt x="21647" y="29145"/>
                  </a:lnTo>
                  <a:close/>
                  <a:moveTo>
                    <a:pt x="8482" y="28960"/>
                  </a:moveTo>
                  <a:lnTo>
                    <a:pt x="8482" y="28960"/>
                  </a:lnTo>
                  <a:cubicBezTo>
                    <a:pt x="8544" y="28999"/>
                    <a:pt x="8581" y="29029"/>
                    <a:pt x="8631" y="29054"/>
                  </a:cubicBezTo>
                  <a:cubicBezTo>
                    <a:pt x="8632" y="29108"/>
                    <a:pt x="8635" y="29169"/>
                    <a:pt x="8637" y="29229"/>
                  </a:cubicBezTo>
                  <a:cubicBezTo>
                    <a:pt x="8604" y="29233"/>
                    <a:pt x="8570" y="29239"/>
                    <a:pt x="8534" y="29245"/>
                  </a:cubicBezTo>
                  <a:cubicBezTo>
                    <a:pt x="8522" y="29235"/>
                    <a:pt x="8500" y="29225"/>
                    <a:pt x="8500" y="29211"/>
                  </a:cubicBezTo>
                  <a:cubicBezTo>
                    <a:pt x="8491" y="29135"/>
                    <a:pt x="8488" y="29058"/>
                    <a:pt x="8482" y="28960"/>
                  </a:cubicBezTo>
                  <a:close/>
                  <a:moveTo>
                    <a:pt x="21160" y="29179"/>
                  </a:moveTo>
                  <a:lnTo>
                    <a:pt x="21167" y="29207"/>
                  </a:lnTo>
                  <a:lnTo>
                    <a:pt x="21039" y="29248"/>
                  </a:lnTo>
                  <a:lnTo>
                    <a:pt x="21030" y="29220"/>
                  </a:lnTo>
                  <a:lnTo>
                    <a:pt x="21160" y="29179"/>
                  </a:lnTo>
                  <a:close/>
                  <a:moveTo>
                    <a:pt x="12432" y="29207"/>
                  </a:moveTo>
                  <a:lnTo>
                    <a:pt x="12559" y="29244"/>
                  </a:lnTo>
                  <a:lnTo>
                    <a:pt x="12550" y="29272"/>
                  </a:lnTo>
                  <a:lnTo>
                    <a:pt x="12424" y="29235"/>
                  </a:lnTo>
                  <a:lnTo>
                    <a:pt x="12432" y="29207"/>
                  </a:lnTo>
                  <a:close/>
                  <a:moveTo>
                    <a:pt x="23898" y="29247"/>
                  </a:moveTo>
                  <a:lnTo>
                    <a:pt x="23905" y="29263"/>
                  </a:lnTo>
                  <a:lnTo>
                    <a:pt x="23842" y="29300"/>
                  </a:lnTo>
                  <a:lnTo>
                    <a:pt x="23833" y="29282"/>
                  </a:lnTo>
                  <a:lnTo>
                    <a:pt x="23898" y="29247"/>
                  </a:lnTo>
                  <a:close/>
                  <a:moveTo>
                    <a:pt x="12771" y="29294"/>
                  </a:moveTo>
                  <a:lnTo>
                    <a:pt x="12793" y="29300"/>
                  </a:lnTo>
                  <a:lnTo>
                    <a:pt x="12777" y="29356"/>
                  </a:lnTo>
                  <a:lnTo>
                    <a:pt x="12756" y="29348"/>
                  </a:lnTo>
                  <a:lnTo>
                    <a:pt x="12771" y="29294"/>
                  </a:lnTo>
                  <a:close/>
                  <a:moveTo>
                    <a:pt x="21038" y="29325"/>
                  </a:moveTo>
                  <a:lnTo>
                    <a:pt x="21054" y="29381"/>
                  </a:lnTo>
                  <a:lnTo>
                    <a:pt x="21032" y="29386"/>
                  </a:lnTo>
                  <a:lnTo>
                    <a:pt x="21016" y="29332"/>
                  </a:lnTo>
                  <a:lnTo>
                    <a:pt x="21038" y="29325"/>
                  </a:lnTo>
                  <a:close/>
                  <a:moveTo>
                    <a:pt x="21183" y="29338"/>
                  </a:moveTo>
                  <a:lnTo>
                    <a:pt x="21200" y="29392"/>
                  </a:lnTo>
                  <a:lnTo>
                    <a:pt x="21177" y="29400"/>
                  </a:lnTo>
                  <a:lnTo>
                    <a:pt x="21161" y="29345"/>
                  </a:lnTo>
                  <a:lnTo>
                    <a:pt x="21183" y="29338"/>
                  </a:lnTo>
                  <a:close/>
                  <a:moveTo>
                    <a:pt x="22443" y="29378"/>
                  </a:moveTo>
                  <a:lnTo>
                    <a:pt x="22463" y="29432"/>
                  </a:lnTo>
                  <a:lnTo>
                    <a:pt x="22465" y="29432"/>
                  </a:lnTo>
                  <a:lnTo>
                    <a:pt x="22443" y="29441"/>
                  </a:lnTo>
                  <a:lnTo>
                    <a:pt x="22422" y="29388"/>
                  </a:lnTo>
                  <a:lnTo>
                    <a:pt x="22443" y="29378"/>
                  </a:lnTo>
                  <a:close/>
                  <a:moveTo>
                    <a:pt x="9012" y="29385"/>
                  </a:moveTo>
                  <a:lnTo>
                    <a:pt x="9032" y="29450"/>
                  </a:lnTo>
                  <a:cubicBezTo>
                    <a:pt x="9027" y="29450"/>
                    <a:pt x="9021" y="29451"/>
                    <a:pt x="9019" y="29451"/>
                  </a:cubicBezTo>
                  <a:cubicBezTo>
                    <a:pt x="9003" y="29432"/>
                    <a:pt x="8993" y="29411"/>
                    <a:pt x="8982" y="29389"/>
                  </a:cubicBezTo>
                  <a:lnTo>
                    <a:pt x="9012" y="29385"/>
                  </a:lnTo>
                  <a:close/>
                  <a:moveTo>
                    <a:pt x="22956" y="29375"/>
                  </a:moveTo>
                  <a:lnTo>
                    <a:pt x="22956" y="29375"/>
                  </a:lnTo>
                  <a:cubicBezTo>
                    <a:pt x="22908" y="29425"/>
                    <a:pt x="22871" y="29461"/>
                    <a:pt x="22836" y="29498"/>
                  </a:cubicBezTo>
                  <a:cubicBezTo>
                    <a:pt x="22803" y="29451"/>
                    <a:pt x="22741" y="29397"/>
                    <a:pt x="22956" y="29375"/>
                  </a:cubicBezTo>
                  <a:close/>
                  <a:moveTo>
                    <a:pt x="21881" y="29472"/>
                  </a:moveTo>
                  <a:lnTo>
                    <a:pt x="21900" y="29526"/>
                  </a:lnTo>
                  <a:lnTo>
                    <a:pt x="21876" y="29534"/>
                  </a:lnTo>
                  <a:lnTo>
                    <a:pt x="21859" y="29479"/>
                  </a:lnTo>
                  <a:lnTo>
                    <a:pt x="21881" y="29472"/>
                  </a:lnTo>
                  <a:close/>
                  <a:moveTo>
                    <a:pt x="20414" y="29531"/>
                  </a:moveTo>
                  <a:lnTo>
                    <a:pt x="20418" y="29548"/>
                  </a:lnTo>
                  <a:lnTo>
                    <a:pt x="20352" y="29563"/>
                  </a:lnTo>
                  <a:lnTo>
                    <a:pt x="20348" y="29545"/>
                  </a:lnTo>
                  <a:lnTo>
                    <a:pt x="20414" y="29531"/>
                  </a:lnTo>
                  <a:close/>
                  <a:moveTo>
                    <a:pt x="13668" y="29507"/>
                  </a:moveTo>
                  <a:lnTo>
                    <a:pt x="13689" y="29511"/>
                  </a:lnTo>
                  <a:lnTo>
                    <a:pt x="13677" y="29567"/>
                  </a:lnTo>
                  <a:lnTo>
                    <a:pt x="13655" y="29563"/>
                  </a:lnTo>
                  <a:lnTo>
                    <a:pt x="13668" y="29507"/>
                  </a:lnTo>
                  <a:close/>
                  <a:moveTo>
                    <a:pt x="20707" y="29575"/>
                  </a:moveTo>
                  <a:lnTo>
                    <a:pt x="20711" y="29592"/>
                  </a:lnTo>
                  <a:lnTo>
                    <a:pt x="20646" y="29614"/>
                  </a:lnTo>
                  <a:lnTo>
                    <a:pt x="20642" y="29595"/>
                  </a:lnTo>
                  <a:lnTo>
                    <a:pt x="20707" y="29575"/>
                  </a:lnTo>
                  <a:close/>
                  <a:moveTo>
                    <a:pt x="23483" y="29569"/>
                  </a:moveTo>
                  <a:lnTo>
                    <a:pt x="23490" y="29585"/>
                  </a:lnTo>
                  <a:lnTo>
                    <a:pt x="23424" y="29616"/>
                  </a:lnTo>
                  <a:lnTo>
                    <a:pt x="23417" y="29598"/>
                  </a:lnTo>
                  <a:lnTo>
                    <a:pt x="23483" y="29569"/>
                  </a:lnTo>
                  <a:close/>
                  <a:moveTo>
                    <a:pt x="22138" y="29567"/>
                  </a:moveTo>
                  <a:lnTo>
                    <a:pt x="22157" y="29622"/>
                  </a:lnTo>
                  <a:lnTo>
                    <a:pt x="22135" y="29629"/>
                  </a:lnTo>
                  <a:lnTo>
                    <a:pt x="22116" y="29575"/>
                  </a:lnTo>
                  <a:lnTo>
                    <a:pt x="22138" y="29567"/>
                  </a:lnTo>
                  <a:close/>
                  <a:moveTo>
                    <a:pt x="19378" y="29572"/>
                  </a:moveTo>
                  <a:lnTo>
                    <a:pt x="19388" y="29600"/>
                  </a:lnTo>
                  <a:lnTo>
                    <a:pt x="19283" y="29644"/>
                  </a:lnTo>
                  <a:lnTo>
                    <a:pt x="19271" y="29597"/>
                  </a:lnTo>
                  <a:lnTo>
                    <a:pt x="19378" y="29572"/>
                  </a:lnTo>
                  <a:close/>
                  <a:moveTo>
                    <a:pt x="9758" y="29600"/>
                  </a:moveTo>
                  <a:lnTo>
                    <a:pt x="9821" y="29632"/>
                  </a:lnTo>
                  <a:lnTo>
                    <a:pt x="9812" y="29650"/>
                  </a:lnTo>
                  <a:lnTo>
                    <a:pt x="9749" y="29616"/>
                  </a:lnTo>
                  <a:lnTo>
                    <a:pt x="9758" y="29600"/>
                  </a:lnTo>
                  <a:close/>
                  <a:moveTo>
                    <a:pt x="13785" y="29597"/>
                  </a:moveTo>
                  <a:cubicBezTo>
                    <a:pt x="13836" y="29631"/>
                    <a:pt x="13888" y="29664"/>
                    <a:pt x="13971" y="29720"/>
                  </a:cubicBezTo>
                  <a:cubicBezTo>
                    <a:pt x="13873" y="29713"/>
                    <a:pt x="13808" y="29707"/>
                    <a:pt x="13740" y="29703"/>
                  </a:cubicBezTo>
                  <a:cubicBezTo>
                    <a:pt x="13729" y="29714"/>
                    <a:pt x="13711" y="29728"/>
                    <a:pt x="13692" y="29739"/>
                  </a:cubicBezTo>
                  <a:lnTo>
                    <a:pt x="13674" y="29717"/>
                  </a:lnTo>
                  <a:lnTo>
                    <a:pt x="13736" y="29689"/>
                  </a:lnTo>
                  <a:lnTo>
                    <a:pt x="13748" y="29703"/>
                  </a:lnTo>
                  <a:cubicBezTo>
                    <a:pt x="13746" y="29669"/>
                    <a:pt x="13751" y="29642"/>
                    <a:pt x="13760" y="29616"/>
                  </a:cubicBezTo>
                  <a:cubicBezTo>
                    <a:pt x="13761" y="29609"/>
                    <a:pt x="13774" y="29604"/>
                    <a:pt x="13785" y="29597"/>
                  </a:cubicBezTo>
                  <a:close/>
                  <a:moveTo>
                    <a:pt x="22903" y="29695"/>
                  </a:moveTo>
                  <a:lnTo>
                    <a:pt x="22914" y="29722"/>
                  </a:lnTo>
                  <a:lnTo>
                    <a:pt x="22781" y="29781"/>
                  </a:lnTo>
                  <a:lnTo>
                    <a:pt x="22769" y="29754"/>
                  </a:lnTo>
                  <a:lnTo>
                    <a:pt x="22903" y="29695"/>
                  </a:lnTo>
                  <a:close/>
                  <a:moveTo>
                    <a:pt x="22197" y="29731"/>
                  </a:moveTo>
                  <a:lnTo>
                    <a:pt x="22216" y="29784"/>
                  </a:lnTo>
                  <a:lnTo>
                    <a:pt x="22193" y="29791"/>
                  </a:lnTo>
                  <a:lnTo>
                    <a:pt x="22174" y="29738"/>
                  </a:lnTo>
                  <a:lnTo>
                    <a:pt x="22197" y="29731"/>
                  </a:lnTo>
                  <a:close/>
                  <a:moveTo>
                    <a:pt x="10017" y="29723"/>
                  </a:moveTo>
                  <a:lnTo>
                    <a:pt x="10149" y="29778"/>
                  </a:lnTo>
                  <a:lnTo>
                    <a:pt x="10137" y="29803"/>
                  </a:lnTo>
                  <a:lnTo>
                    <a:pt x="10005" y="29750"/>
                  </a:lnTo>
                  <a:lnTo>
                    <a:pt x="10017" y="29723"/>
                  </a:lnTo>
                  <a:close/>
                  <a:moveTo>
                    <a:pt x="19624" y="29862"/>
                  </a:moveTo>
                  <a:lnTo>
                    <a:pt x="19634" y="29919"/>
                  </a:lnTo>
                  <a:lnTo>
                    <a:pt x="19612" y="29923"/>
                  </a:lnTo>
                  <a:lnTo>
                    <a:pt x="19602" y="29867"/>
                  </a:lnTo>
                  <a:lnTo>
                    <a:pt x="19624" y="29862"/>
                  </a:lnTo>
                  <a:close/>
                  <a:moveTo>
                    <a:pt x="19347" y="29865"/>
                  </a:moveTo>
                  <a:lnTo>
                    <a:pt x="19358" y="29920"/>
                  </a:lnTo>
                  <a:lnTo>
                    <a:pt x="19334" y="29926"/>
                  </a:lnTo>
                  <a:lnTo>
                    <a:pt x="19325" y="29869"/>
                  </a:lnTo>
                  <a:lnTo>
                    <a:pt x="19347" y="29865"/>
                  </a:lnTo>
                  <a:close/>
                  <a:moveTo>
                    <a:pt x="21872" y="30040"/>
                  </a:moveTo>
                  <a:lnTo>
                    <a:pt x="21878" y="30057"/>
                  </a:lnTo>
                  <a:lnTo>
                    <a:pt x="21809" y="30081"/>
                  </a:lnTo>
                  <a:lnTo>
                    <a:pt x="21803" y="30062"/>
                  </a:lnTo>
                  <a:lnTo>
                    <a:pt x="21872" y="30040"/>
                  </a:lnTo>
                  <a:close/>
                  <a:moveTo>
                    <a:pt x="16375" y="30046"/>
                  </a:moveTo>
                  <a:lnTo>
                    <a:pt x="16372" y="30103"/>
                  </a:lnTo>
                  <a:lnTo>
                    <a:pt x="16350" y="30103"/>
                  </a:lnTo>
                  <a:lnTo>
                    <a:pt x="16352" y="30046"/>
                  </a:lnTo>
                  <a:close/>
                  <a:moveTo>
                    <a:pt x="10680" y="29990"/>
                  </a:moveTo>
                  <a:cubicBezTo>
                    <a:pt x="10744" y="30015"/>
                    <a:pt x="10802" y="30038"/>
                    <a:pt x="10873" y="30068"/>
                  </a:cubicBezTo>
                  <a:cubicBezTo>
                    <a:pt x="10867" y="30085"/>
                    <a:pt x="10862" y="30103"/>
                    <a:pt x="10857" y="30120"/>
                  </a:cubicBezTo>
                  <a:lnTo>
                    <a:pt x="10857" y="30120"/>
                  </a:lnTo>
                  <a:cubicBezTo>
                    <a:pt x="10741" y="30116"/>
                    <a:pt x="10698" y="30099"/>
                    <a:pt x="10654" y="30081"/>
                  </a:cubicBezTo>
                  <a:cubicBezTo>
                    <a:pt x="10663" y="30050"/>
                    <a:pt x="10670" y="30025"/>
                    <a:pt x="10680" y="29990"/>
                  </a:cubicBezTo>
                  <a:close/>
                  <a:moveTo>
                    <a:pt x="18163" y="30100"/>
                  </a:moveTo>
                  <a:lnTo>
                    <a:pt x="18164" y="30119"/>
                  </a:lnTo>
                  <a:lnTo>
                    <a:pt x="18097" y="30128"/>
                  </a:lnTo>
                  <a:lnTo>
                    <a:pt x="18095" y="30109"/>
                  </a:lnTo>
                  <a:lnTo>
                    <a:pt x="18163" y="30100"/>
                  </a:lnTo>
                  <a:close/>
                  <a:moveTo>
                    <a:pt x="15063" y="30073"/>
                  </a:moveTo>
                  <a:lnTo>
                    <a:pt x="15085" y="30075"/>
                  </a:lnTo>
                  <a:lnTo>
                    <a:pt x="15079" y="30132"/>
                  </a:lnTo>
                  <a:lnTo>
                    <a:pt x="15056" y="30131"/>
                  </a:lnTo>
                  <a:lnTo>
                    <a:pt x="15063" y="30073"/>
                  </a:lnTo>
                  <a:close/>
                  <a:moveTo>
                    <a:pt x="19930" y="29956"/>
                  </a:moveTo>
                  <a:cubicBezTo>
                    <a:pt x="19950" y="30001"/>
                    <a:pt x="19961" y="30025"/>
                    <a:pt x="19977" y="30060"/>
                  </a:cubicBezTo>
                  <a:cubicBezTo>
                    <a:pt x="19937" y="30076"/>
                    <a:pt x="19900" y="30091"/>
                    <a:pt x="19790" y="30137"/>
                  </a:cubicBezTo>
                  <a:cubicBezTo>
                    <a:pt x="19859" y="30047"/>
                    <a:pt x="19887" y="30012"/>
                    <a:pt x="19930" y="29956"/>
                  </a:cubicBezTo>
                  <a:close/>
                  <a:moveTo>
                    <a:pt x="20392" y="30103"/>
                  </a:moveTo>
                  <a:lnTo>
                    <a:pt x="20407" y="30150"/>
                  </a:lnTo>
                  <a:lnTo>
                    <a:pt x="20292" y="30175"/>
                  </a:lnTo>
                  <a:lnTo>
                    <a:pt x="20282" y="30149"/>
                  </a:lnTo>
                  <a:lnTo>
                    <a:pt x="20392" y="30103"/>
                  </a:lnTo>
                  <a:close/>
                  <a:moveTo>
                    <a:pt x="18771" y="30184"/>
                  </a:moveTo>
                  <a:lnTo>
                    <a:pt x="18776" y="30240"/>
                  </a:lnTo>
                  <a:lnTo>
                    <a:pt x="18754" y="30243"/>
                  </a:lnTo>
                  <a:lnTo>
                    <a:pt x="18747" y="30185"/>
                  </a:lnTo>
                  <a:lnTo>
                    <a:pt x="18771" y="30184"/>
                  </a:lnTo>
                  <a:close/>
                  <a:moveTo>
                    <a:pt x="13586" y="30196"/>
                  </a:moveTo>
                  <a:lnTo>
                    <a:pt x="13609" y="30200"/>
                  </a:lnTo>
                  <a:lnTo>
                    <a:pt x="13598" y="30256"/>
                  </a:lnTo>
                  <a:lnTo>
                    <a:pt x="13596" y="30256"/>
                  </a:lnTo>
                  <a:lnTo>
                    <a:pt x="13574" y="30251"/>
                  </a:lnTo>
                  <a:lnTo>
                    <a:pt x="13586" y="30196"/>
                  </a:lnTo>
                  <a:close/>
                  <a:moveTo>
                    <a:pt x="10902" y="30170"/>
                  </a:moveTo>
                  <a:cubicBezTo>
                    <a:pt x="11057" y="30205"/>
                    <a:pt x="11043" y="30238"/>
                    <a:pt x="11025" y="30287"/>
                  </a:cubicBezTo>
                  <a:cubicBezTo>
                    <a:pt x="10967" y="30269"/>
                    <a:pt x="10905" y="30250"/>
                    <a:pt x="10773" y="30209"/>
                  </a:cubicBezTo>
                  <a:cubicBezTo>
                    <a:pt x="10822" y="30194"/>
                    <a:pt x="10863" y="30182"/>
                    <a:pt x="10902" y="30170"/>
                  </a:cubicBezTo>
                  <a:close/>
                  <a:moveTo>
                    <a:pt x="14276" y="30265"/>
                  </a:moveTo>
                  <a:lnTo>
                    <a:pt x="14276" y="30266"/>
                  </a:lnTo>
                  <a:lnTo>
                    <a:pt x="14299" y="30269"/>
                  </a:lnTo>
                  <a:lnTo>
                    <a:pt x="14289" y="30327"/>
                  </a:lnTo>
                  <a:lnTo>
                    <a:pt x="14267" y="30322"/>
                  </a:lnTo>
                  <a:lnTo>
                    <a:pt x="14276" y="30265"/>
                  </a:lnTo>
                  <a:close/>
                  <a:moveTo>
                    <a:pt x="18956" y="30349"/>
                  </a:moveTo>
                  <a:lnTo>
                    <a:pt x="18960" y="30377"/>
                  </a:lnTo>
                  <a:lnTo>
                    <a:pt x="18821" y="30394"/>
                  </a:lnTo>
                  <a:lnTo>
                    <a:pt x="18818" y="30365"/>
                  </a:lnTo>
                  <a:lnTo>
                    <a:pt x="18956" y="30349"/>
                  </a:lnTo>
                  <a:close/>
                  <a:moveTo>
                    <a:pt x="19508" y="30357"/>
                  </a:moveTo>
                  <a:lnTo>
                    <a:pt x="19522" y="30404"/>
                  </a:lnTo>
                  <a:lnTo>
                    <a:pt x="19408" y="30430"/>
                  </a:lnTo>
                  <a:lnTo>
                    <a:pt x="19399" y="30404"/>
                  </a:lnTo>
                  <a:lnTo>
                    <a:pt x="19508" y="30357"/>
                  </a:lnTo>
                  <a:close/>
                  <a:moveTo>
                    <a:pt x="20367" y="30288"/>
                  </a:moveTo>
                  <a:lnTo>
                    <a:pt x="20367" y="30288"/>
                  </a:lnTo>
                  <a:cubicBezTo>
                    <a:pt x="20351" y="30352"/>
                    <a:pt x="20336" y="30406"/>
                    <a:pt x="20311" y="30505"/>
                  </a:cubicBezTo>
                  <a:cubicBezTo>
                    <a:pt x="20277" y="30424"/>
                    <a:pt x="20258" y="30377"/>
                    <a:pt x="20236" y="30324"/>
                  </a:cubicBezTo>
                  <a:cubicBezTo>
                    <a:pt x="20292" y="30309"/>
                    <a:pt x="20321" y="30300"/>
                    <a:pt x="20367" y="30288"/>
                  </a:cubicBezTo>
                  <a:close/>
                  <a:moveTo>
                    <a:pt x="18312" y="30469"/>
                  </a:moveTo>
                  <a:lnTo>
                    <a:pt x="18316" y="30527"/>
                  </a:lnTo>
                  <a:lnTo>
                    <a:pt x="18292" y="30530"/>
                  </a:lnTo>
                  <a:lnTo>
                    <a:pt x="18288" y="30472"/>
                  </a:lnTo>
                  <a:lnTo>
                    <a:pt x="18312" y="30469"/>
                  </a:lnTo>
                  <a:close/>
                  <a:moveTo>
                    <a:pt x="19617" y="30571"/>
                  </a:moveTo>
                  <a:lnTo>
                    <a:pt x="19636" y="30684"/>
                  </a:lnTo>
                  <a:lnTo>
                    <a:pt x="19600" y="30693"/>
                  </a:lnTo>
                  <a:lnTo>
                    <a:pt x="19581" y="30578"/>
                  </a:lnTo>
                  <a:lnTo>
                    <a:pt x="19617" y="30571"/>
                  </a:lnTo>
                  <a:close/>
                  <a:moveTo>
                    <a:pt x="19349" y="31032"/>
                  </a:moveTo>
                  <a:cubicBezTo>
                    <a:pt x="19338" y="31034"/>
                    <a:pt x="19328" y="31037"/>
                    <a:pt x="19317" y="31041"/>
                  </a:cubicBezTo>
                  <a:lnTo>
                    <a:pt x="19317" y="31041"/>
                  </a:lnTo>
                  <a:cubicBezTo>
                    <a:pt x="19321" y="31040"/>
                    <a:pt x="19336" y="31038"/>
                    <a:pt x="19350" y="31036"/>
                  </a:cubicBezTo>
                  <a:lnTo>
                    <a:pt x="19349" y="31032"/>
                  </a:lnTo>
                  <a:close/>
                  <a:moveTo>
                    <a:pt x="15029" y="30999"/>
                  </a:moveTo>
                  <a:lnTo>
                    <a:pt x="15073" y="31050"/>
                  </a:lnTo>
                  <a:lnTo>
                    <a:pt x="15063" y="31057"/>
                  </a:lnTo>
                  <a:lnTo>
                    <a:pt x="15063" y="31057"/>
                  </a:lnTo>
                  <a:cubicBezTo>
                    <a:pt x="15063" y="31055"/>
                    <a:pt x="15063" y="31054"/>
                    <a:pt x="15063" y="31052"/>
                  </a:cubicBezTo>
                  <a:cubicBezTo>
                    <a:pt x="15040" y="31046"/>
                    <a:pt x="15022" y="31030"/>
                    <a:pt x="15004" y="31015"/>
                  </a:cubicBezTo>
                  <a:lnTo>
                    <a:pt x="15029" y="30999"/>
                  </a:lnTo>
                  <a:close/>
                  <a:moveTo>
                    <a:pt x="14764" y="31039"/>
                  </a:moveTo>
                  <a:lnTo>
                    <a:pt x="14751" y="31134"/>
                  </a:lnTo>
                  <a:lnTo>
                    <a:pt x="14717" y="31136"/>
                  </a:lnTo>
                  <a:lnTo>
                    <a:pt x="14701" y="31040"/>
                  </a:lnTo>
                  <a:lnTo>
                    <a:pt x="14764" y="31039"/>
                  </a:lnTo>
                  <a:close/>
                  <a:moveTo>
                    <a:pt x="15073" y="31060"/>
                  </a:moveTo>
                  <a:cubicBezTo>
                    <a:pt x="15118" y="31060"/>
                    <a:pt x="15156" y="31066"/>
                    <a:pt x="15198" y="31072"/>
                  </a:cubicBezTo>
                  <a:cubicBezTo>
                    <a:pt x="15198" y="31108"/>
                    <a:pt x="15198" y="31133"/>
                    <a:pt x="15198" y="31171"/>
                  </a:cubicBezTo>
                  <a:lnTo>
                    <a:pt x="15060" y="31171"/>
                  </a:lnTo>
                  <a:cubicBezTo>
                    <a:pt x="15061" y="31128"/>
                    <a:pt x="15062" y="31095"/>
                    <a:pt x="15063" y="31061"/>
                  </a:cubicBezTo>
                  <a:lnTo>
                    <a:pt x="15063" y="31061"/>
                  </a:lnTo>
                  <a:cubicBezTo>
                    <a:pt x="15066" y="31060"/>
                    <a:pt x="15070" y="31060"/>
                    <a:pt x="15073" y="31060"/>
                  </a:cubicBezTo>
                  <a:close/>
                  <a:moveTo>
                    <a:pt x="16475" y="31036"/>
                  </a:moveTo>
                  <a:cubicBezTo>
                    <a:pt x="16458" y="31067"/>
                    <a:pt x="16433" y="31108"/>
                    <a:pt x="16386" y="31184"/>
                  </a:cubicBezTo>
                  <a:cubicBezTo>
                    <a:pt x="16371" y="31103"/>
                    <a:pt x="16367" y="31078"/>
                    <a:pt x="16359" y="31037"/>
                  </a:cubicBezTo>
                  <a:cubicBezTo>
                    <a:pt x="16414" y="31037"/>
                    <a:pt x="16462" y="31036"/>
                    <a:pt x="16475" y="31036"/>
                  </a:cubicBezTo>
                  <a:close/>
                  <a:moveTo>
                    <a:pt x="15988" y="31140"/>
                  </a:moveTo>
                  <a:lnTo>
                    <a:pt x="15983" y="31236"/>
                  </a:lnTo>
                  <a:lnTo>
                    <a:pt x="15947" y="31237"/>
                  </a:lnTo>
                  <a:lnTo>
                    <a:pt x="15925" y="31142"/>
                  </a:lnTo>
                  <a:lnTo>
                    <a:pt x="15988" y="31140"/>
                  </a:lnTo>
                  <a:close/>
                  <a:moveTo>
                    <a:pt x="16842" y="31246"/>
                  </a:moveTo>
                  <a:lnTo>
                    <a:pt x="16842" y="31303"/>
                  </a:lnTo>
                  <a:lnTo>
                    <a:pt x="16817" y="31305"/>
                  </a:lnTo>
                  <a:lnTo>
                    <a:pt x="16818" y="31248"/>
                  </a:lnTo>
                  <a:lnTo>
                    <a:pt x="16842" y="31246"/>
                  </a:lnTo>
                  <a:close/>
                  <a:moveTo>
                    <a:pt x="16280" y="31095"/>
                  </a:moveTo>
                  <a:lnTo>
                    <a:pt x="16280" y="31095"/>
                  </a:lnTo>
                  <a:cubicBezTo>
                    <a:pt x="16275" y="31200"/>
                    <a:pt x="16274" y="31252"/>
                    <a:pt x="16271" y="31308"/>
                  </a:cubicBezTo>
                  <a:cubicBezTo>
                    <a:pt x="16227" y="31308"/>
                    <a:pt x="16194" y="31308"/>
                    <a:pt x="16144" y="31309"/>
                  </a:cubicBezTo>
                  <a:cubicBezTo>
                    <a:pt x="16183" y="31249"/>
                    <a:pt x="16216" y="31196"/>
                    <a:pt x="16280" y="31095"/>
                  </a:cubicBezTo>
                  <a:close/>
                  <a:moveTo>
                    <a:pt x="14600" y="31050"/>
                  </a:moveTo>
                  <a:cubicBezTo>
                    <a:pt x="14605" y="31125"/>
                    <a:pt x="14610" y="31172"/>
                    <a:pt x="14614" y="31230"/>
                  </a:cubicBezTo>
                  <a:cubicBezTo>
                    <a:pt x="14644" y="31240"/>
                    <a:pt x="14685" y="31255"/>
                    <a:pt x="14729" y="31271"/>
                  </a:cubicBezTo>
                  <a:cubicBezTo>
                    <a:pt x="14722" y="31284"/>
                    <a:pt x="14719" y="31299"/>
                    <a:pt x="14708" y="31308"/>
                  </a:cubicBezTo>
                  <a:cubicBezTo>
                    <a:pt x="14692" y="31323"/>
                    <a:pt x="14672" y="31342"/>
                    <a:pt x="14651" y="31343"/>
                  </a:cubicBezTo>
                  <a:cubicBezTo>
                    <a:pt x="14590" y="31349"/>
                    <a:pt x="14529" y="31352"/>
                    <a:pt x="14468" y="31352"/>
                  </a:cubicBezTo>
                  <a:cubicBezTo>
                    <a:pt x="14314" y="31352"/>
                    <a:pt x="14161" y="31337"/>
                    <a:pt x="14007" y="31333"/>
                  </a:cubicBezTo>
                  <a:lnTo>
                    <a:pt x="13991" y="31286"/>
                  </a:lnTo>
                  <a:lnTo>
                    <a:pt x="14121" y="31264"/>
                  </a:lnTo>
                  <a:lnTo>
                    <a:pt x="14102" y="31231"/>
                  </a:lnTo>
                  <a:lnTo>
                    <a:pt x="14102" y="31231"/>
                  </a:lnTo>
                  <a:cubicBezTo>
                    <a:pt x="14207" y="31250"/>
                    <a:pt x="14311" y="31270"/>
                    <a:pt x="14414" y="31287"/>
                  </a:cubicBezTo>
                  <a:cubicBezTo>
                    <a:pt x="14473" y="31218"/>
                    <a:pt x="14525" y="31149"/>
                    <a:pt x="14600" y="31050"/>
                  </a:cubicBezTo>
                  <a:close/>
                  <a:moveTo>
                    <a:pt x="14809" y="31343"/>
                  </a:moveTo>
                  <a:lnTo>
                    <a:pt x="14882" y="31349"/>
                  </a:lnTo>
                  <a:lnTo>
                    <a:pt x="14879" y="31368"/>
                  </a:lnTo>
                  <a:lnTo>
                    <a:pt x="14806" y="31361"/>
                  </a:lnTo>
                  <a:lnTo>
                    <a:pt x="14809" y="31343"/>
                  </a:lnTo>
                  <a:close/>
                  <a:moveTo>
                    <a:pt x="15619" y="31352"/>
                  </a:moveTo>
                  <a:lnTo>
                    <a:pt x="15693" y="31358"/>
                  </a:lnTo>
                  <a:lnTo>
                    <a:pt x="15691" y="31377"/>
                  </a:lnTo>
                  <a:lnTo>
                    <a:pt x="15618" y="31371"/>
                  </a:lnTo>
                  <a:lnTo>
                    <a:pt x="15619" y="31352"/>
                  </a:lnTo>
                  <a:close/>
                  <a:moveTo>
                    <a:pt x="16033" y="31428"/>
                  </a:moveTo>
                  <a:lnTo>
                    <a:pt x="16053" y="31526"/>
                  </a:lnTo>
                  <a:lnTo>
                    <a:pt x="15990" y="31524"/>
                  </a:lnTo>
                  <a:lnTo>
                    <a:pt x="15996" y="31428"/>
                  </a:lnTo>
                  <a:close/>
                  <a:moveTo>
                    <a:pt x="15213" y="0"/>
                  </a:moveTo>
                  <a:cubicBezTo>
                    <a:pt x="15117" y="0"/>
                    <a:pt x="15021" y="8"/>
                    <a:pt x="14931" y="49"/>
                  </a:cubicBezTo>
                  <a:cubicBezTo>
                    <a:pt x="14877" y="21"/>
                    <a:pt x="14820" y="13"/>
                    <a:pt x="14763" y="13"/>
                  </a:cubicBezTo>
                  <a:cubicBezTo>
                    <a:pt x="14669" y="13"/>
                    <a:pt x="14574" y="36"/>
                    <a:pt x="14489" y="36"/>
                  </a:cubicBezTo>
                  <a:cubicBezTo>
                    <a:pt x="14459" y="36"/>
                    <a:pt x="14431" y="33"/>
                    <a:pt x="14404" y="25"/>
                  </a:cubicBezTo>
                  <a:cubicBezTo>
                    <a:pt x="14352" y="8"/>
                    <a:pt x="14302" y="2"/>
                    <a:pt x="14253" y="2"/>
                  </a:cubicBezTo>
                  <a:cubicBezTo>
                    <a:pt x="14129" y="2"/>
                    <a:pt x="14012" y="40"/>
                    <a:pt x="13899" y="40"/>
                  </a:cubicBezTo>
                  <a:cubicBezTo>
                    <a:pt x="13884" y="40"/>
                    <a:pt x="13871" y="40"/>
                    <a:pt x="13857" y="38"/>
                  </a:cubicBezTo>
                  <a:cubicBezTo>
                    <a:pt x="13792" y="96"/>
                    <a:pt x="13739" y="144"/>
                    <a:pt x="13724" y="157"/>
                  </a:cubicBezTo>
                  <a:cubicBezTo>
                    <a:pt x="13517" y="165"/>
                    <a:pt x="13362" y="159"/>
                    <a:pt x="13212" y="178"/>
                  </a:cubicBezTo>
                  <a:cubicBezTo>
                    <a:pt x="13204" y="179"/>
                    <a:pt x="13196" y="179"/>
                    <a:pt x="13189" y="179"/>
                  </a:cubicBezTo>
                  <a:cubicBezTo>
                    <a:pt x="13111" y="179"/>
                    <a:pt x="13029" y="153"/>
                    <a:pt x="12952" y="153"/>
                  </a:cubicBezTo>
                  <a:cubicBezTo>
                    <a:pt x="12882" y="153"/>
                    <a:pt x="12815" y="175"/>
                    <a:pt x="12759" y="257"/>
                  </a:cubicBezTo>
                  <a:cubicBezTo>
                    <a:pt x="12731" y="244"/>
                    <a:pt x="12703" y="231"/>
                    <a:pt x="12671" y="215"/>
                  </a:cubicBezTo>
                  <a:cubicBezTo>
                    <a:pt x="12608" y="285"/>
                    <a:pt x="12503" y="268"/>
                    <a:pt x="12424" y="322"/>
                  </a:cubicBezTo>
                  <a:cubicBezTo>
                    <a:pt x="12404" y="336"/>
                    <a:pt x="12383" y="341"/>
                    <a:pt x="12361" y="341"/>
                  </a:cubicBezTo>
                  <a:cubicBezTo>
                    <a:pt x="12316" y="341"/>
                    <a:pt x="12266" y="321"/>
                    <a:pt x="12216" y="321"/>
                  </a:cubicBezTo>
                  <a:cubicBezTo>
                    <a:pt x="12175" y="321"/>
                    <a:pt x="12134" y="334"/>
                    <a:pt x="12094" y="380"/>
                  </a:cubicBezTo>
                  <a:cubicBezTo>
                    <a:pt x="12056" y="424"/>
                    <a:pt x="11994" y="451"/>
                    <a:pt x="11926" y="451"/>
                  </a:cubicBezTo>
                  <a:cubicBezTo>
                    <a:pt x="11882" y="451"/>
                    <a:pt x="11836" y="440"/>
                    <a:pt x="11794" y="416"/>
                  </a:cubicBezTo>
                  <a:cubicBezTo>
                    <a:pt x="11774" y="456"/>
                    <a:pt x="11742" y="466"/>
                    <a:pt x="11705" y="466"/>
                  </a:cubicBezTo>
                  <a:cubicBezTo>
                    <a:pt x="11674" y="466"/>
                    <a:pt x="11640" y="459"/>
                    <a:pt x="11608" y="459"/>
                  </a:cubicBezTo>
                  <a:cubicBezTo>
                    <a:pt x="11561" y="459"/>
                    <a:pt x="11517" y="473"/>
                    <a:pt x="11494" y="543"/>
                  </a:cubicBezTo>
                  <a:cubicBezTo>
                    <a:pt x="11500" y="565"/>
                    <a:pt x="11511" y="609"/>
                    <a:pt x="11523" y="655"/>
                  </a:cubicBezTo>
                  <a:cubicBezTo>
                    <a:pt x="11406" y="631"/>
                    <a:pt x="11298" y="611"/>
                    <a:pt x="11192" y="590"/>
                  </a:cubicBezTo>
                  <a:cubicBezTo>
                    <a:pt x="11105" y="709"/>
                    <a:pt x="10945" y="600"/>
                    <a:pt x="10832" y="744"/>
                  </a:cubicBezTo>
                  <a:cubicBezTo>
                    <a:pt x="10826" y="753"/>
                    <a:pt x="10798" y="797"/>
                    <a:pt x="10767" y="845"/>
                  </a:cubicBezTo>
                  <a:cubicBezTo>
                    <a:pt x="10710" y="824"/>
                    <a:pt x="10651" y="803"/>
                    <a:pt x="10596" y="783"/>
                  </a:cubicBezTo>
                  <a:cubicBezTo>
                    <a:pt x="10527" y="806"/>
                    <a:pt x="10461" y="828"/>
                    <a:pt x="10365" y="859"/>
                  </a:cubicBezTo>
                  <a:cubicBezTo>
                    <a:pt x="10351" y="899"/>
                    <a:pt x="10329" y="955"/>
                    <a:pt x="10311" y="1000"/>
                  </a:cubicBezTo>
                  <a:cubicBezTo>
                    <a:pt x="9981" y="1039"/>
                    <a:pt x="9664" y="1056"/>
                    <a:pt x="9427" y="1304"/>
                  </a:cubicBezTo>
                  <a:cubicBezTo>
                    <a:pt x="9344" y="1318"/>
                    <a:pt x="9271" y="1324"/>
                    <a:pt x="9200" y="1346"/>
                  </a:cubicBezTo>
                  <a:cubicBezTo>
                    <a:pt x="9027" y="1405"/>
                    <a:pt x="8909" y="1565"/>
                    <a:pt x="8715" y="1585"/>
                  </a:cubicBezTo>
                  <a:cubicBezTo>
                    <a:pt x="8638" y="1751"/>
                    <a:pt x="8470" y="1701"/>
                    <a:pt x="8354" y="1770"/>
                  </a:cubicBezTo>
                  <a:cubicBezTo>
                    <a:pt x="8232" y="1843"/>
                    <a:pt x="8123" y="1941"/>
                    <a:pt x="8008" y="2026"/>
                  </a:cubicBezTo>
                  <a:cubicBezTo>
                    <a:pt x="8000" y="2033"/>
                    <a:pt x="7988" y="2042"/>
                    <a:pt x="7978" y="2044"/>
                  </a:cubicBezTo>
                  <a:cubicBezTo>
                    <a:pt x="7885" y="2054"/>
                    <a:pt x="7789" y="2035"/>
                    <a:pt x="7725" y="2152"/>
                  </a:cubicBezTo>
                  <a:cubicBezTo>
                    <a:pt x="7689" y="2217"/>
                    <a:pt x="7527" y="2158"/>
                    <a:pt x="7523" y="2297"/>
                  </a:cubicBezTo>
                  <a:cubicBezTo>
                    <a:pt x="7522" y="2317"/>
                    <a:pt x="7433" y="2367"/>
                    <a:pt x="7383" y="2389"/>
                  </a:cubicBezTo>
                  <a:cubicBezTo>
                    <a:pt x="7305" y="2422"/>
                    <a:pt x="7179" y="2403"/>
                    <a:pt x="7158" y="2488"/>
                  </a:cubicBezTo>
                  <a:cubicBezTo>
                    <a:pt x="7124" y="2625"/>
                    <a:pt x="7015" y="2536"/>
                    <a:pt x="6958" y="2610"/>
                  </a:cubicBezTo>
                  <a:cubicBezTo>
                    <a:pt x="6907" y="2678"/>
                    <a:pt x="6805" y="2716"/>
                    <a:pt x="6734" y="2776"/>
                  </a:cubicBezTo>
                  <a:cubicBezTo>
                    <a:pt x="6668" y="2832"/>
                    <a:pt x="6614" y="2900"/>
                    <a:pt x="6605" y="2910"/>
                  </a:cubicBezTo>
                  <a:cubicBezTo>
                    <a:pt x="6471" y="2982"/>
                    <a:pt x="6359" y="3010"/>
                    <a:pt x="6325" y="3066"/>
                  </a:cubicBezTo>
                  <a:cubicBezTo>
                    <a:pt x="6222" y="3229"/>
                    <a:pt x="6067" y="3329"/>
                    <a:pt x="5943" y="3520"/>
                  </a:cubicBezTo>
                  <a:lnTo>
                    <a:pt x="5943" y="3520"/>
                  </a:lnTo>
                  <a:cubicBezTo>
                    <a:pt x="5934" y="3514"/>
                    <a:pt x="5925" y="3509"/>
                    <a:pt x="5915" y="3503"/>
                  </a:cubicBezTo>
                  <a:lnTo>
                    <a:pt x="5915" y="3503"/>
                  </a:lnTo>
                  <a:cubicBezTo>
                    <a:pt x="5918" y="3516"/>
                    <a:pt x="5921" y="3531"/>
                    <a:pt x="5925" y="3549"/>
                  </a:cubicBezTo>
                  <a:cubicBezTo>
                    <a:pt x="5931" y="3539"/>
                    <a:pt x="5937" y="3529"/>
                    <a:pt x="5943" y="3520"/>
                  </a:cubicBezTo>
                  <a:lnTo>
                    <a:pt x="5943" y="3520"/>
                  </a:lnTo>
                  <a:cubicBezTo>
                    <a:pt x="5949" y="3524"/>
                    <a:pt x="5955" y="3528"/>
                    <a:pt x="5961" y="3532"/>
                  </a:cubicBezTo>
                  <a:cubicBezTo>
                    <a:pt x="5965" y="3537"/>
                    <a:pt x="5959" y="3554"/>
                    <a:pt x="5943" y="3554"/>
                  </a:cubicBezTo>
                  <a:cubicBezTo>
                    <a:pt x="5938" y="3554"/>
                    <a:pt x="5932" y="3552"/>
                    <a:pt x="5925" y="3549"/>
                  </a:cubicBezTo>
                  <a:cubicBezTo>
                    <a:pt x="5924" y="3550"/>
                    <a:pt x="5922" y="3551"/>
                    <a:pt x="5920" y="3551"/>
                  </a:cubicBezTo>
                  <a:cubicBezTo>
                    <a:pt x="5909" y="3551"/>
                    <a:pt x="5899" y="3521"/>
                    <a:pt x="5888" y="3490"/>
                  </a:cubicBezTo>
                  <a:lnTo>
                    <a:pt x="5888" y="3490"/>
                  </a:lnTo>
                  <a:cubicBezTo>
                    <a:pt x="5897" y="3494"/>
                    <a:pt x="5906" y="3499"/>
                    <a:pt x="5915" y="3503"/>
                  </a:cubicBezTo>
                  <a:lnTo>
                    <a:pt x="5915" y="3503"/>
                  </a:lnTo>
                  <a:cubicBezTo>
                    <a:pt x="5903" y="3458"/>
                    <a:pt x="5898" y="3447"/>
                    <a:pt x="5896" y="3447"/>
                  </a:cubicBezTo>
                  <a:cubicBezTo>
                    <a:pt x="5896" y="3447"/>
                    <a:pt x="5896" y="3447"/>
                    <a:pt x="5896" y="3447"/>
                  </a:cubicBezTo>
                  <a:cubicBezTo>
                    <a:pt x="5838" y="3481"/>
                    <a:pt x="5785" y="3525"/>
                    <a:pt x="5727" y="3549"/>
                  </a:cubicBezTo>
                  <a:cubicBezTo>
                    <a:pt x="5659" y="3575"/>
                    <a:pt x="5721" y="3674"/>
                    <a:pt x="5615" y="3681"/>
                  </a:cubicBezTo>
                  <a:cubicBezTo>
                    <a:pt x="5571" y="3683"/>
                    <a:pt x="5497" y="3749"/>
                    <a:pt x="5472" y="3797"/>
                  </a:cubicBezTo>
                  <a:cubicBezTo>
                    <a:pt x="5393" y="3949"/>
                    <a:pt x="5271" y="4025"/>
                    <a:pt x="5113" y="4072"/>
                  </a:cubicBezTo>
                  <a:cubicBezTo>
                    <a:pt x="5094" y="4227"/>
                    <a:pt x="4982" y="4283"/>
                    <a:pt x="4912" y="4300"/>
                  </a:cubicBezTo>
                  <a:cubicBezTo>
                    <a:pt x="4825" y="4415"/>
                    <a:pt x="4781" y="4490"/>
                    <a:pt x="4720" y="4549"/>
                  </a:cubicBezTo>
                  <a:cubicBezTo>
                    <a:pt x="4654" y="4615"/>
                    <a:pt x="4539" y="4656"/>
                    <a:pt x="4508" y="4726"/>
                  </a:cubicBezTo>
                  <a:cubicBezTo>
                    <a:pt x="4464" y="4827"/>
                    <a:pt x="4369" y="4798"/>
                    <a:pt x="4320" y="4877"/>
                  </a:cubicBezTo>
                  <a:cubicBezTo>
                    <a:pt x="4266" y="4962"/>
                    <a:pt x="4177" y="5030"/>
                    <a:pt x="4127" y="5082"/>
                  </a:cubicBezTo>
                  <a:cubicBezTo>
                    <a:pt x="4080" y="5198"/>
                    <a:pt x="4052" y="5291"/>
                    <a:pt x="4030" y="5369"/>
                  </a:cubicBezTo>
                  <a:cubicBezTo>
                    <a:pt x="3921" y="5416"/>
                    <a:pt x="3824" y="5455"/>
                    <a:pt x="3730" y="5497"/>
                  </a:cubicBezTo>
                  <a:cubicBezTo>
                    <a:pt x="3718" y="5501"/>
                    <a:pt x="3711" y="5523"/>
                    <a:pt x="3701" y="5536"/>
                  </a:cubicBezTo>
                  <a:cubicBezTo>
                    <a:pt x="3730" y="5572"/>
                    <a:pt x="3761" y="5605"/>
                    <a:pt x="3807" y="5658"/>
                  </a:cubicBezTo>
                  <a:cubicBezTo>
                    <a:pt x="3729" y="5735"/>
                    <a:pt x="3654" y="5807"/>
                    <a:pt x="3577" y="5881"/>
                  </a:cubicBezTo>
                  <a:cubicBezTo>
                    <a:pt x="3555" y="5920"/>
                    <a:pt x="3527" y="5967"/>
                    <a:pt x="3489" y="6032"/>
                  </a:cubicBezTo>
                  <a:cubicBezTo>
                    <a:pt x="3479" y="5970"/>
                    <a:pt x="3473" y="5942"/>
                    <a:pt x="3464" y="5895"/>
                  </a:cubicBezTo>
                  <a:lnTo>
                    <a:pt x="3464" y="5895"/>
                  </a:lnTo>
                  <a:cubicBezTo>
                    <a:pt x="3296" y="6073"/>
                    <a:pt x="3493" y="6162"/>
                    <a:pt x="3412" y="6319"/>
                  </a:cubicBezTo>
                  <a:cubicBezTo>
                    <a:pt x="3371" y="6282"/>
                    <a:pt x="3330" y="6234"/>
                    <a:pt x="3273" y="6234"/>
                  </a:cubicBezTo>
                  <a:cubicBezTo>
                    <a:pt x="3254" y="6234"/>
                    <a:pt x="3232" y="6240"/>
                    <a:pt x="3208" y="6254"/>
                  </a:cubicBezTo>
                  <a:cubicBezTo>
                    <a:pt x="3125" y="6303"/>
                    <a:pt x="3049" y="6368"/>
                    <a:pt x="2984" y="6428"/>
                  </a:cubicBezTo>
                  <a:cubicBezTo>
                    <a:pt x="2950" y="6512"/>
                    <a:pt x="2912" y="6591"/>
                    <a:pt x="2884" y="6674"/>
                  </a:cubicBezTo>
                  <a:cubicBezTo>
                    <a:pt x="2789" y="6956"/>
                    <a:pt x="2438" y="7066"/>
                    <a:pt x="2405" y="7391"/>
                  </a:cubicBezTo>
                  <a:cubicBezTo>
                    <a:pt x="2281" y="7449"/>
                    <a:pt x="2212" y="7542"/>
                    <a:pt x="2225" y="7681"/>
                  </a:cubicBezTo>
                  <a:cubicBezTo>
                    <a:pt x="2096" y="7740"/>
                    <a:pt x="2062" y="7890"/>
                    <a:pt x="1999" y="8008"/>
                  </a:cubicBezTo>
                  <a:cubicBezTo>
                    <a:pt x="1963" y="8073"/>
                    <a:pt x="1957" y="8155"/>
                    <a:pt x="1941" y="8223"/>
                  </a:cubicBezTo>
                  <a:cubicBezTo>
                    <a:pt x="1888" y="8283"/>
                    <a:pt x="1832" y="8336"/>
                    <a:pt x="1793" y="8399"/>
                  </a:cubicBezTo>
                  <a:cubicBezTo>
                    <a:pt x="1642" y="8648"/>
                    <a:pt x="1550" y="8935"/>
                    <a:pt x="1357" y="9155"/>
                  </a:cubicBezTo>
                  <a:cubicBezTo>
                    <a:pt x="1338" y="9176"/>
                    <a:pt x="1319" y="9229"/>
                    <a:pt x="1326" y="9251"/>
                  </a:cubicBezTo>
                  <a:cubicBezTo>
                    <a:pt x="1367" y="9379"/>
                    <a:pt x="1282" y="9478"/>
                    <a:pt x="1241" y="9582"/>
                  </a:cubicBezTo>
                  <a:cubicBezTo>
                    <a:pt x="1211" y="9660"/>
                    <a:pt x="1114" y="9737"/>
                    <a:pt x="1117" y="9798"/>
                  </a:cubicBezTo>
                  <a:cubicBezTo>
                    <a:pt x="1126" y="9965"/>
                    <a:pt x="983" y="10097"/>
                    <a:pt x="994" y="10228"/>
                  </a:cubicBezTo>
                  <a:cubicBezTo>
                    <a:pt x="1004" y="10403"/>
                    <a:pt x="914" y="10491"/>
                    <a:pt x="854" y="10619"/>
                  </a:cubicBezTo>
                  <a:cubicBezTo>
                    <a:pt x="829" y="10671"/>
                    <a:pt x="849" y="10752"/>
                    <a:pt x="835" y="10815"/>
                  </a:cubicBezTo>
                  <a:cubicBezTo>
                    <a:pt x="823" y="10872"/>
                    <a:pt x="791" y="10924"/>
                    <a:pt x="763" y="10989"/>
                  </a:cubicBezTo>
                  <a:cubicBezTo>
                    <a:pt x="777" y="11024"/>
                    <a:pt x="798" y="11074"/>
                    <a:pt x="819" y="11128"/>
                  </a:cubicBezTo>
                  <a:lnTo>
                    <a:pt x="670" y="11237"/>
                  </a:lnTo>
                  <a:cubicBezTo>
                    <a:pt x="692" y="11290"/>
                    <a:pt x="713" y="11340"/>
                    <a:pt x="736" y="11399"/>
                  </a:cubicBezTo>
                  <a:cubicBezTo>
                    <a:pt x="716" y="11418"/>
                    <a:pt x="695" y="11436"/>
                    <a:pt x="660" y="11467"/>
                  </a:cubicBezTo>
                  <a:cubicBezTo>
                    <a:pt x="689" y="11514"/>
                    <a:pt x="721" y="11565"/>
                    <a:pt x="764" y="11633"/>
                  </a:cubicBezTo>
                  <a:cubicBezTo>
                    <a:pt x="698" y="11642"/>
                    <a:pt x="661" y="11648"/>
                    <a:pt x="607" y="11654"/>
                  </a:cubicBezTo>
                  <a:cubicBezTo>
                    <a:pt x="593" y="11702"/>
                    <a:pt x="585" y="11761"/>
                    <a:pt x="560" y="11811"/>
                  </a:cubicBezTo>
                  <a:cubicBezTo>
                    <a:pt x="532" y="11870"/>
                    <a:pt x="489" y="11921"/>
                    <a:pt x="474" y="11948"/>
                  </a:cubicBezTo>
                  <a:cubicBezTo>
                    <a:pt x="474" y="12058"/>
                    <a:pt x="498" y="12157"/>
                    <a:pt x="468" y="12207"/>
                  </a:cubicBezTo>
                  <a:cubicBezTo>
                    <a:pt x="377" y="12360"/>
                    <a:pt x="443" y="12526"/>
                    <a:pt x="388" y="12672"/>
                  </a:cubicBezTo>
                  <a:cubicBezTo>
                    <a:pt x="452" y="12701"/>
                    <a:pt x="501" y="12725"/>
                    <a:pt x="557" y="12750"/>
                  </a:cubicBezTo>
                  <a:cubicBezTo>
                    <a:pt x="538" y="12766"/>
                    <a:pt x="529" y="12779"/>
                    <a:pt x="521" y="12779"/>
                  </a:cubicBezTo>
                  <a:cubicBezTo>
                    <a:pt x="476" y="12778"/>
                    <a:pt x="430" y="12775"/>
                    <a:pt x="382" y="12773"/>
                  </a:cubicBezTo>
                  <a:cubicBezTo>
                    <a:pt x="327" y="12932"/>
                    <a:pt x="307" y="13100"/>
                    <a:pt x="277" y="13269"/>
                  </a:cubicBezTo>
                  <a:cubicBezTo>
                    <a:pt x="264" y="13354"/>
                    <a:pt x="248" y="13440"/>
                    <a:pt x="224" y="13525"/>
                  </a:cubicBezTo>
                  <a:cubicBezTo>
                    <a:pt x="209" y="13612"/>
                    <a:pt x="189" y="13699"/>
                    <a:pt x="155" y="13785"/>
                  </a:cubicBezTo>
                  <a:cubicBezTo>
                    <a:pt x="189" y="13809"/>
                    <a:pt x="229" y="13837"/>
                    <a:pt x="286" y="13877"/>
                  </a:cubicBezTo>
                  <a:cubicBezTo>
                    <a:pt x="208" y="13900"/>
                    <a:pt x="174" y="13911"/>
                    <a:pt x="137" y="13922"/>
                  </a:cubicBezTo>
                  <a:cubicBezTo>
                    <a:pt x="133" y="13975"/>
                    <a:pt x="123" y="14024"/>
                    <a:pt x="127" y="14069"/>
                  </a:cubicBezTo>
                  <a:cubicBezTo>
                    <a:pt x="132" y="14102"/>
                    <a:pt x="158" y="14127"/>
                    <a:pt x="162" y="14136"/>
                  </a:cubicBezTo>
                  <a:cubicBezTo>
                    <a:pt x="140" y="14211"/>
                    <a:pt x="108" y="14272"/>
                    <a:pt x="105" y="14336"/>
                  </a:cubicBezTo>
                  <a:cubicBezTo>
                    <a:pt x="93" y="14590"/>
                    <a:pt x="27" y="14851"/>
                    <a:pt x="79" y="15108"/>
                  </a:cubicBezTo>
                  <a:cubicBezTo>
                    <a:pt x="62" y="15143"/>
                    <a:pt x="46" y="15192"/>
                    <a:pt x="26" y="15254"/>
                  </a:cubicBezTo>
                  <a:cubicBezTo>
                    <a:pt x="99" y="15271"/>
                    <a:pt x="152" y="15283"/>
                    <a:pt x="209" y="15296"/>
                  </a:cubicBezTo>
                  <a:cubicBezTo>
                    <a:pt x="208" y="15341"/>
                    <a:pt x="207" y="15373"/>
                    <a:pt x="207" y="15410"/>
                  </a:cubicBezTo>
                  <a:cubicBezTo>
                    <a:pt x="149" y="15419"/>
                    <a:pt x="96" y="15427"/>
                    <a:pt x="46" y="15435"/>
                  </a:cubicBezTo>
                  <a:cubicBezTo>
                    <a:pt x="84" y="15530"/>
                    <a:pt x="118" y="15613"/>
                    <a:pt x="154" y="15700"/>
                  </a:cubicBezTo>
                  <a:cubicBezTo>
                    <a:pt x="111" y="15711"/>
                    <a:pt x="86" y="15719"/>
                    <a:pt x="59" y="15725"/>
                  </a:cubicBezTo>
                  <a:cubicBezTo>
                    <a:pt x="1" y="15951"/>
                    <a:pt x="136" y="16179"/>
                    <a:pt x="73" y="16404"/>
                  </a:cubicBezTo>
                  <a:cubicBezTo>
                    <a:pt x="109" y="16493"/>
                    <a:pt x="149" y="16591"/>
                    <a:pt x="184" y="16676"/>
                  </a:cubicBezTo>
                  <a:cubicBezTo>
                    <a:pt x="158" y="16722"/>
                    <a:pt x="142" y="16747"/>
                    <a:pt x="132" y="16765"/>
                  </a:cubicBezTo>
                  <a:cubicBezTo>
                    <a:pt x="171" y="16800"/>
                    <a:pt x="218" y="16832"/>
                    <a:pt x="270" y="16872"/>
                  </a:cubicBezTo>
                  <a:cubicBezTo>
                    <a:pt x="198" y="16943"/>
                    <a:pt x="145" y="16996"/>
                    <a:pt x="104" y="17037"/>
                  </a:cubicBezTo>
                  <a:cubicBezTo>
                    <a:pt x="215" y="17212"/>
                    <a:pt x="165" y="17421"/>
                    <a:pt x="229" y="17580"/>
                  </a:cubicBezTo>
                  <a:cubicBezTo>
                    <a:pt x="274" y="17594"/>
                    <a:pt x="308" y="17606"/>
                    <a:pt x="354" y="17621"/>
                  </a:cubicBezTo>
                  <a:cubicBezTo>
                    <a:pt x="318" y="17752"/>
                    <a:pt x="287" y="17865"/>
                    <a:pt x="271" y="17921"/>
                  </a:cubicBezTo>
                  <a:cubicBezTo>
                    <a:pt x="352" y="18202"/>
                    <a:pt x="414" y="18429"/>
                    <a:pt x="524" y="18679"/>
                  </a:cubicBezTo>
                  <a:cubicBezTo>
                    <a:pt x="543" y="18691"/>
                    <a:pt x="588" y="18717"/>
                    <a:pt x="632" y="18742"/>
                  </a:cubicBezTo>
                  <a:cubicBezTo>
                    <a:pt x="599" y="18804"/>
                    <a:pt x="576" y="18851"/>
                    <a:pt x="552" y="18899"/>
                  </a:cubicBezTo>
                  <a:cubicBezTo>
                    <a:pt x="648" y="19010"/>
                    <a:pt x="686" y="19126"/>
                    <a:pt x="629" y="19263"/>
                  </a:cubicBezTo>
                  <a:cubicBezTo>
                    <a:pt x="657" y="19292"/>
                    <a:pt x="685" y="19322"/>
                    <a:pt x="713" y="19351"/>
                  </a:cubicBezTo>
                  <a:cubicBezTo>
                    <a:pt x="699" y="19417"/>
                    <a:pt x="689" y="19469"/>
                    <a:pt x="682" y="19501"/>
                  </a:cubicBezTo>
                  <a:cubicBezTo>
                    <a:pt x="721" y="19578"/>
                    <a:pt x="763" y="19632"/>
                    <a:pt x="779" y="19694"/>
                  </a:cubicBezTo>
                  <a:cubicBezTo>
                    <a:pt x="830" y="19932"/>
                    <a:pt x="911" y="20162"/>
                    <a:pt x="985" y="20394"/>
                  </a:cubicBezTo>
                  <a:cubicBezTo>
                    <a:pt x="1061" y="20625"/>
                    <a:pt x="1148" y="20853"/>
                    <a:pt x="1269" y="21067"/>
                  </a:cubicBezTo>
                  <a:cubicBezTo>
                    <a:pt x="1325" y="21164"/>
                    <a:pt x="1331" y="21278"/>
                    <a:pt x="1417" y="21377"/>
                  </a:cubicBezTo>
                  <a:cubicBezTo>
                    <a:pt x="1485" y="21442"/>
                    <a:pt x="1482" y="21602"/>
                    <a:pt x="1525" y="21718"/>
                  </a:cubicBezTo>
                  <a:cubicBezTo>
                    <a:pt x="1547" y="21779"/>
                    <a:pt x="1591" y="21842"/>
                    <a:pt x="1638" y="21883"/>
                  </a:cubicBezTo>
                  <a:cubicBezTo>
                    <a:pt x="1763" y="21988"/>
                    <a:pt x="1697" y="22182"/>
                    <a:pt x="1831" y="22279"/>
                  </a:cubicBezTo>
                  <a:cubicBezTo>
                    <a:pt x="1837" y="22283"/>
                    <a:pt x="1829" y="22320"/>
                    <a:pt x="1829" y="22341"/>
                  </a:cubicBezTo>
                  <a:cubicBezTo>
                    <a:pt x="1829" y="22360"/>
                    <a:pt x="1831" y="22376"/>
                    <a:pt x="1832" y="22394"/>
                  </a:cubicBezTo>
                  <a:cubicBezTo>
                    <a:pt x="1956" y="22463"/>
                    <a:pt x="2090" y="22503"/>
                    <a:pt x="2168" y="22669"/>
                  </a:cubicBezTo>
                  <a:cubicBezTo>
                    <a:pt x="2099" y="22670"/>
                    <a:pt x="2031" y="22672"/>
                    <a:pt x="1935" y="22673"/>
                  </a:cubicBezTo>
                  <a:cubicBezTo>
                    <a:pt x="2007" y="22738"/>
                    <a:pt x="2041" y="22773"/>
                    <a:pt x="2079" y="22803"/>
                  </a:cubicBezTo>
                  <a:cubicBezTo>
                    <a:pt x="2074" y="22848"/>
                    <a:pt x="2069" y="22879"/>
                    <a:pt x="2066" y="22912"/>
                  </a:cubicBezTo>
                  <a:cubicBezTo>
                    <a:pt x="2124" y="22938"/>
                    <a:pt x="2184" y="22966"/>
                    <a:pt x="2260" y="23001"/>
                  </a:cubicBezTo>
                  <a:cubicBezTo>
                    <a:pt x="2293" y="23060"/>
                    <a:pt x="2332" y="23129"/>
                    <a:pt x="2388" y="23231"/>
                  </a:cubicBezTo>
                  <a:cubicBezTo>
                    <a:pt x="2424" y="23232"/>
                    <a:pt x="2472" y="23234"/>
                    <a:pt x="2562" y="23237"/>
                  </a:cubicBezTo>
                  <a:cubicBezTo>
                    <a:pt x="2475" y="23306"/>
                    <a:pt x="2434" y="23340"/>
                    <a:pt x="2357" y="23401"/>
                  </a:cubicBezTo>
                  <a:cubicBezTo>
                    <a:pt x="2496" y="23428"/>
                    <a:pt x="2591" y="23447"/>
                    <a:pt x="2686" y="23465"/>
                  </a:cubicBezTo>
                  <a:cubicBezTo>
                    <a:pt x="2700" y="23468"/>
                    <a:pt x="2715" y="23494"/>
                    <a:pt x="2740" y="23521"/>
                  </a:cubicBezTo>
                  <a:cubicBezTo>
                    <a:pt x="2733" y="23587"/>
                    <a:pt x="2724" y="23659"/>
                    <a:pt x="2716" y="23725"/>
                  </a:cubicBezTo>
                  <a:cubicBezTo>
                    <a:pt x="2856" y="23910"/>
                    <a:pt x="3114" y="23988"/>
                    <a:pt x="3103" y="24303"/>
                  </a:cubicBezTo>
                  <a:cubicBezTo>
                    <a:pt x="3043" y="24256"/>
                    <a:pt x="2989" y="24236"/>
                    <a:pt x="2941" y="24236"/>
                  </a:cubicBezTo>
                  <a:cubicBezTo>
                    <a:pt x="2886" y="24236"/>
                    <a:pt x="2838" y="24261"/>
                    <a:pt x="2794" y="24300"/>
                  </a:cubicBezTo>
                  <a:cubicBezTo>
                    <a:pt x="2936" y="24381"/>
                    <a:pt x="3077" y="24461"/>
                    <a:pt x="3221" y="24543"/>
                  </a:cubicBezTo>
                  <a:cubicBezTo>
                    <a:pt x="3240" y="24537"/>
                    <a:pt x="3267" y="24528"/>
                    <a:pt x="3303" y="24517"/>
                  </a:cubicBezTo>
                  <a:lnTo>
                    <a:pt x="3303" y="24517"/>
                  </a:lnTo>
                  <a:cubicBezTo>
                    <a:pt x="3317" y="24676"/>
                    <a:pt x="3190" y="24811"/>
                    <a:pt x="3354" y="24987"/>
                  </a:cubicBezTo>
                  <a:cubicBezTo>
                    <a:pt x="3368" y="24940"/>
                    <a:pt x="3379" y="24909"/>
                    <a:pt x="3399" y="24845"/>
                  </a:cubicBezTo>
                  <a:cubicBezTo>
                    <a:pt x="3476" y="24998"/>
                    <a:pt x="3458" y="25171"/>
                    <a:pt x="3623" y="25199"/>
                  </a:cubicBezTo>
                  <a:cubicBezTo>
                    <a:pt x="3627" y="25242"/>
                    <a:pt x="3629" y="25265"/>
                    <a:pt x="3632" y="25298"/>
                  </a:cubicBezTo>
                  <a:cubicBezTo>
                    <a:pt x="3685" y="25285"/>
                    <a:pt x="3720" y="25277"/>
                    <a:pt x="3764" y="25265"/>
                  </a:cubicBezTo>
                  <a:lnTo>
                    <a:pt x="3764" y="25265"/>
                  </a:lnTo>
                  <a:cubicBezTo>
                    <a:pt x="3742" y="25323"/>
                    <a:pt x="3724" y="25364"/>
                    <a:pt x="3702" y="25418"/>
                  </a:cubicBezTo>
                  <a:cubicBezTo>
                    <a:pt x="3895" y="25505"/>
                    <a:pt x="4027" y="25635"/>
                    <a:pt x="4049" y="25770"/>
                  </a:cubicBezTo>
                  <a:cubicBezTo>
                    <a:pt x="4152" y="25879"/>
                    <a:pt x="4245" y="25938"/>
                    <a:pt x="4263" y="26003"/>
                  </a:cubicBezTo>
                  <a:cubicBezTo>
                    <a:pt x="4300" y="26128"/>
                    <a:pt x="4358" y="26207"/>
                    <a:pt x="4475" y="26250"/>
                  </a:cubicBezTo>
                  <a:cubicBezTo>
                    <a:pt x="4595" y="26292"/>
                    <a:pt x="4595" y="26403"/>
                    <a:pt x="4636" y="26501"/>
                  </a:cubicBezTo>
                  <a:cubicBezTo>
                    <a:pt x="4663" y="26510"/>
                    <a:pt x="4695" y="26512"/>
                    <a:pt x="4722" y="26529"/>
                  </a:cubicBezTo>
                  <a:cubicBezTo>
                    <a:pt x="4879" y="26619"/>
                    <a:pt x="4960" y="26816"/>
                    <a:pt x="5151" y="26866"/>
                  </a:cubicBezTo>
                  <a:cubicBezTo>
                    <a:pt x="5154" y="26868"/>
                    <a:pt x="5154" y="26906"/>
                    <a:pt x="5159" y="26928"/>
                  </a:cubicBezTo>
                  <a:cubicBezTo>
                    <a:pt x="5179" y="27010"/>
                    <a:pt x="5344" y="26963"/>
                    <a:pt x="5316" y="27091"/>
                  </a:cubicBezTo>
                  <a:cubicBezTo>
                    <a:pt x="5400" y="27146"/>
                    <a:pt x="5484" y="27202"/>
                    <a:pt x="5565" y="27256"/>
                  </a:cubicBezTo>
                  <a:cubicBezTo>
                    <a:pt x="5572" y="27287"/>
                    <a:pt x="5578" y="27316"/>
                    <a:pt x="5582" y="27337"/>
                  </a:cubicBezTo>
                  <a:cubicBezTo>
                    <a:pt x="5630" y="27352"/>
                    <a:pt x="5671" y="27365"/>
                    <a:pt x="5705" y="27375"/>
                  </a:cubicBezTo>
                  <a:cubicBezTo>
                    <a:pt x="5724" y="27431"/>
                    <a:pt x="5738" y="27472"/>
                    <a:pt x="5759" y="27536"/>
                  </a:cubicBezTo>
                  <a:cubicBezTo>
                    <a:pt x="5918" y="27543"/>
                    <a:pt x="6015" y="27653"/>
                    <a:pt x="6096" y="27778"/>
                  </a:cubicBezTo>
                  <a:cubicBezTo>
                    <a:pt x="6146" y="27750"/>
                    <a:pt x="6199" y="27724"/>
                    <a:pt x="6280" y="27681"/>
                  </a:cubicBezTo>
                  <a:cubicBezTo>
                    <a:pt x="6286" y="27808"/>
                    <a:pt x="6290" y="27890"/>
                    <a:pt x="6295" y="27986"/>
                  </a:cubicBezTo>
                  <a:cubicBezTo>
                    <a:pt x="6512" y="28024"/>
                    <a:pt x="6651" y="28145"/>
                    <a:pt x="6731" y="28321"/>
                  </a:cubicBezTo>
                  <a:cubicBezTo>
                    <a:pt x="6798" y="28336"/>
                    <a:pt x="6849" y="28346"/>
                    <a:pt x="6895" y="28357"/>
                  </a:cubicBezTo>
                  <a:cubicBezTo>
                    <a:pt x="6914" y="28414"/>
                    <a:pt x="6927" y="28454"/>
                    <a:pt x="6943" y="28499"/>
                  </a:cubicBezTo>
                  <a:cubicBezTo>
                    <a:pt x="7077" y="28530"/>
                    <a:pt x="7204" y="28546"/>
                    <a:pt x="7320" y="28560"/>
                  </a:cubicBezTo>
                  <a:cubicBezTo>
                    <a:pt x="7324" y="28624"/>
                    <a:pt x="7329" y="28691"/>
                    <a:pt x="7332" y="28763"/>
                  </a:cubicBezTo>
                  <a:cubicBezTo>
                    <a:pt x="7422" y="28797"/>
                    <a:pt x="7487" y="28884"/>
                    <a:pt x="7579" y="28884"/>
                  </a:cubicBezTo>
                  <a:cubicBezTo>
                    <a:pt x="7594" y="28884"/>
                    <a:pt x="7609" y="28882"/>
                    <a:pt x="7624" y="28877"/>
                  </a:cubicBezTo>
                  <a:cubicBezTo>
                    <a:pt x="7651" y="29019"/>
                    <a:pt x="7808" y="29044"/>
                    <a:pt x="7891" y="29120"/>
                  </a:cubicBezTo>
                  <a:cubicBezTo>
                    <a:pt x="7976" y="29119"/>
                    <a:pt x="8050" y="29117"/>
                    <a:pt x="8132" y="29116"/>
                  </a:cubicBezTo>
                  <a:cubicBezTo>
                    <a:pt x="8181" y="29225"/>
                    <a:pt x="8219" y="29314"/>
                    <a:pt x="8254" y="29392"/>
                  </a:cubicBezTo>
                  <a:cubicBezTo>
                    <a:pt x="8277" y="29374"/>
                    <a:pt x="8307" y="29368"/>
                    <a:pt x="8340" y="29368"/>
                  </a:cubicBezTo>
                  <a:cubicBezTo>
                    <a:pt x="8393" y="29368"/>
                    <a:pt x="8456" y="29383"/>
                    <a:pt x="8515" y="29383"/>
                  </a:cubicBezTo>
                  <a:cubicBezTo>
                    <a:pt x="8549" y="29383"/>
                    <a:pt x="8582" y="29378"/>
                    <a:pt x="8612" y="29361"/>
                  </a:cubicBezTo>
                  <a:cubicBezTo>
                    <a:pt x="8707" y="29411"/>
                    <a:pt x="8793" y="29456"/>
                    <a:pt x="8882" y="29504"/>
                  </a:cubicBezTo>
                  <a:cubicBezTo>
                    <a:pt x="8929" y="29486"/>
                    <a:pt x="8977" y="29467"/>
                    <a:pt x="9019" y="29451"/>
                  </a:cubicBezTo>
                  <a:lnTo>
                    <a:pt x="9019" y="29451"/>
                  </a:lnTo>
                  <a:cubicBezTo>
                    <a:pt x="9169" y="29572"/>
                    <a:pt x="8968" y="29542"/>
                    <a:pt x="8999" y="29592"/>
                  </a:cubicBezTo>
                  <a:lnTo>
                    <a:pt x="8996" y="29704"/>
                  </a:lnTo>
                  <a:lnTo>
                    <a:pt x="9056" y="29767"/>
                  </a:lnTo>
                  <a:cubicBezTo>
                    <a:pt x="9106" y="29728"/>
                    <a:pt x="9155" y="29688"/>
                    <a:pt x="9193" y="29659"/>
                  </a:cubicBezTo>
                  <a:cubicBezTo>
                    <a:pt x="9281" y="29742"/>
                    <a:pt x="9346" y="29804"/>
                    <a:pt x="9446" y="29898"/>
                  </a:cubicBezTo>
                  <a:cubicBezTo>
                    <a:pt x="9455" y="29815"/>
                    <a:pt x="9491" y="29794"/>
                    <a:pt x="9534" y="29794"/>
                  </a:cubicBezTo>
                  <a:cubicBezTo>
                    <a:pt x="9578" y="29794"/>
                    <a:pt x="9631" y="29816"/>
                    <a:pt x="9673" y="29816"/>
                  </a:cubicBezTo>
                  <a:cubicBezTo>
                    <a:pt x="9681" y="29816"/>
                    <a:pt x="9689" y="29815"/>
                    <a:pt x="9696" y="29813"/>
                  </a:cubicBezTo>
                  <a:cubicBezTo>
                    <a:pt x="9722" y="29848"/>
                    <a:pt x="9747" y="29884"/>
                    <a:pt x="9778" y="29925"/>
                  </a:cubicBezTo>
                  <a:cubicBezTo>
                    <a:pt x="9873" y="29907"/>
                    <a:pt x="9956" y="29885"/>
                    <a:pt x="10043" y="29863"/>
                  </a:cubicBezTo>
                  <a:cubicBezTo>
                    <a:pt x="10044" y="29863"/>
                    <a:pt x="10046" y="29863"/>
                    <a:pt x="10047" y="29863"/>
                  </a:cubicBezTo>
                  <a:cubicBezTo>
                    <a:pt x="10059" y="29863"/>
                    <a:pt x="10076" y="29873"/>
                    <a:pt x="10090" y="29878"/>
                  </a:cubicBezTo>
                  <a:cubicBezTo>
                    <a:pt x="10077" y="29932"/>
                    <a:pt x="10064" y="29982"/>
                    <a:pt x="10046" y="30050"/>
                  </a:cubicBezTo>
                  <a:cubicBezTo>
                    <a:pt x="10162" y="30053"/>
                    <a:pt x="10249" y="30054"/>
                    <a:pt x="10287" y="30056"/>
                  </a:cubicBezTo>
                  <a:cubicBezTo>
                    <a:pt x="10380" y="30013"/>
                    <a:pt x="10437" y="29988"/>
                    <a:pt x="10513" y="29954"/>
                  </a:cubicBezTo>
                  <a:cubicBezTo>
                    <a:pt x="10533" y="30046"/>
                    <a:pt x="10548" y="30110"/>
                    <a:pt x="10563" y="30174"/>
                  </a:cubicBezTo>
                  <a:cubicBezTo>
                    <a:pt x="10593" y="30166"/>
                    <a:pt x="10623" y="30159"/>
                    <a:pt x="10663" y="30150"/>
                  </a:cubicBezTo>
                  <a:cubicBezTo>
                    <a:pt x="10688" y="30224"/>
                    <a:pt x="10710" y="30291"/>
                    <a:pt x="10732" y="30359"/>
                  </a:cubicBezTo>
                  <a:cubicBezTo>
                    <a:pt x="10789" y="30343"/>
                    <a:pt x="10842" y="30328"/>
                    <a:pt x="10897" y="30312"/>
                  </a:cubicBezTo>
                  <a:cubicBezTo>
                    <a:pt x="10930" y="30365"/>
                    <a:pt x="10963" y="30418"/>
                    <a:pt x="10988" y="30457"/>
                  </a:cubicBezTo>
                  <a:cubicBezTo>
                    <a:pt x="11047" y="30438"/>
                    <a:pt x="11102" y="30419"/>
                    <a:pt x="11195" y="30390"/>
                  </a:cubicBezTo>
                  <a:lnTo>
                    <a:pt x="11195" y="30390"/>
                  </a:lnTo>
                  <a:cubicBezTo>
                    <a:pt x="11179" y="30485"/>
                    <a:pt x="11169" y="30538"/>
                    <a:pt x="11157" y="30603"/>
                  </a:cubicBezTo>
                  <a:cubicBezTo>
                    <a:pt x="11207" y="30615"/>
                    <a:pt x="11247" y="30624"/>
                    <a:pt x="11294" y="30634"/>
                  </a:cubicBezTo>
                  <a:cubicBezTo>
                    <a:pt x="11273" y="30591"/>
                    <a:pt x="11258" y="30565"/>
                    <a:pt x="11238" y="30522"/>
                  </a:cubicBezTo>
                  <a:lnTo>
                    <a:pt x="11238" y="30522"/>
                  </a:lnTo>
                  <a:cubicBezTo>
                    <a:pt x="11316" y="30546"/>
                    <a:pt x="11382" y="30558"/>
                    <a:pt x="11445" y="30568"/>
                  </a:cubicBezTo>
                  <a:cubicBezTo>
                    <a:pt x="11475" y="30535"/>
                    <a:pt x="11500" y="30507"/>
                    <a:pt x="11523" y="30482"/>
                  </a:cubicBezTo>
                  <a:cubicBezTo>
                    <a:pt x="11589" y="30502"/>
                    <a:pt x="11648" y="30519"/>
                    <a:pt x="11706" y="30535"/>
                  </a:cubicBezTo>
                  <a:cubicBezTo>
                    <a:pt x="11751" y="30510"/>
                    <a:pt x="11797" y="30484"/>
                    <a:pt x="11847" y="30455"/>
                  </a:cubicBezTo>
                  <a:cubicBezTo>
                    <a:pt x="11879" y="30507"/>
                    <a:pt x="11900" y="30540"/>
                    <a:pt x="11919" y="30569"/>
                  </a:cubicBezTo>
                  <a:cubicBezTo>
                    <a:pt x="11888" y="30585"/>
                    <a:pt x="11863" y="30597"/>
                    <a:pt x="11837" y="30612"/>
                  </a:cubicBezTo>
                  <a:cubicBezTo>
                    <a:pt x="11879" y="30640"/>
                    <a:pt x="11913" y="30663"/>
                    <a:pt x="11948" y="30688"/>
                  </a:cubicBezTo>
                  <a:cubicBezTo>
                    <a:pt x="11978" y="30747"/>
                    <a:pt x="11843" y="30833"/>
                    <a:pt x="11994" y="30864"/>
                  </a:cubicBezTo>
                  <a:cubicBezTo>
                    <a:pt x="11995" y="30864"/>
                    <a:pt x="11996" y="30864"/>
                    <a:pt x="11998" y="30864"/>
                  </a:cubicBezTo>
                  <a:cubicBezTo>
                    <a:pt x="12115" y="30864"/>
                    <a:pt x="12043" y="30730"/>
                    <a:pt x="12143" y="30730"/>
                  </a:cubicBezTo>
                  <a:cubicBezTo>
                    <a:pt x="12152" y="30730"/>
                    <a:pt x="12164" y="30731"/>
                    <a:pt x="12176" y="30734"/>
                  </a:cubicBezTo>
                  <a:cubicBezTo>
                    <a:pt x="12196" y="30657"/>
                    <a:pt x="12239" y="30612"/>
                    <a:pt x="12329" y="30612"/>
                  </a:cubicBezTo>
                  <a:cubicBezTo>
                    <a:pt x="12360" y="30612"/>
                    <a:pt x="12396" y="30617"/>
                    <a:pt x="12438" y="30628"/>
                  </a:cubicBezTo>
                  <a:cubicBezTo>
                    <a:pt x="12362" y="30678"/>
                    <a:pt x="12304" y="30716"/>
                    <a:pt x="12246" y="30755"/>
                  </a:cubicBezTo>
                  <a:lnTo>
                    <a:pt x="12562" y="31025"/>
                  </a:lnTo>
                  <a:cubicBezTo>
                    <a:pt x="12615" y="31018"/>
                    <a:pt x="12666" y="31009"/>
                    <a:pt x="12722" y="31000"/>
                  </a:cubicBezTo>
                  <a:cubicBezTo>
                    <a:pt x="12772" y="31059"/>
                    <a:pt x="12816" y="31118"/>
                    <a:pt x="12883" y="31186"/>
                  </a:cubicBezTo>
                  <a:cubicBezTo>
                    <a:pt x="12950" y="31102"/>
                    <a:pt x="13002" y="31037"/>
                    <a:pt x="13055" y="30972"/>
                  </a:cubicBezTo>
                  <a:cubicBezTo>
                    <a:pt x="13097" y="31062"/>
                    <a:pt x="13205" y="31055"/>
                    <a:pt x="13295" y="31074"/>
                  </a:cubicBezTo>
                  <a:cubicBezTo>
                    <a:pt x="13346" y="31003"/>
                    <a:pt x="13398" y="30931"/>
                    <a:pt x="13470" y="30831"/>
                  </a:cubicBezTo>
                  <a:cubicBezTo>
                    <a:pt x="13539" y="30909"/>
                    <a:pt x="13573" y="30962"/>
                    <a:pt x="13624" y="30997"/>
                  </a:cubicBezTo>
                  <a:cubicBezTo>
                    <a:pt x="13676" y="31031"/>
                    <a:pt x="13746" y="31047"/>
                    <a:pt x="13808" y="31071"/>
                  </a:cubicBezTo>
                  <a:cubicBezTo>
                    <a:pt x="13807" y="31121"/>
                    <a:pt x="13804" y="31158"/>
                    <a:pt x="13804" y="31162"/>
                  </a:cubicBezTo>
                  <a:cubicBezTo>
                    <a:pt x="13888" y="31277"/>
                    <a:pt x="13943" y="31353"/>
                    <a:pt x="13995" y="31426"/>
                  </a:cubicBezTo>
                  <a:cubicBezTo>
                    <a:pt x="14130" y="31465"/>
                    <a:pt x="14261" y="31502"/>
                    <a:pt x="14397" y="31542"/>
                  </a:cubicBezTo>
                  <a:cubicBezTo>
                    <a:pt x="14410" y="31505"/>
                    <a:pt x="14429" y="31455"/>
                    <a:pt x="14455" y="31383"/>
                  </a:cubicBezTo>
                  <a:cubicBezTo>
                    <a:pt x="14591" y="31465"/>
                    <a:pt x="14704" y="31536"/>
                    <a:pt x="14817" y="31606"/>
                  </a:cubicBezTo>
                  <a:cubicBezTo>
                    <a:pt x="14850" y="31586"/>
                    <a:pt x="14886" y="31573"/>
                    <a:pt x="14906" y="31551"/>
                  </a:cubicBezTo>
                  <a:cubicBezTo>
                    <a:pt x="14954" y="31490"/>
                    <a:pt x="14991" y="31426"/>
                    <a:pt x="15037" y="31365"/>
                  </a:cubicBezTo>
                  <a:cubicBezTo>
                    <a:pt x="15042" y="31358"/>
                    <a:pt x="15069" y="31359"/>
                    <a:pt x="15087" y="31356"/>
                  </a:cubicBezTo>
                  <a:cubicBezTo>
                    <a:pt x="15098" y="31395"/>
                    <a:pt x="15109" y="31428"/>
                    <a:pt x="15120" y="31465"/>
                  </a:cubicBezTo>
                  <a:cubicBezTo>
                    <a:pt x="15127" y="31466"/>
                    <a:pt x="15133" y="31466"/>
                    <a:pt x="15139" y="31466"/>
                  </a:cubicBezTo>
                  <a:cubicBezTo>
                    <a:pt x="15248" y="31466"/>
                    <a:pt x="15295" y="31417"/>
                    <a:pt x="15332" y="31346"/>
                  </a:cubicBezTo>
                  <a:cubicBezTo>
                    <a:pt x="15343" y="31325"/>
                    <a:pt x="15418" y="31327"/>
                    <a:pt x="15459" y="31318"/>
                  </a:cubicBezTo>
                  <a:lnTo>
                    <a:pt x="15459" y="31318"/>
                  </a:lnTo>
                  <a:cubicBezTo>
                    <a:pt x="15429" y="31387"/>
                    <a:pt x="15409" y="31436"/>
                    <a:pt x="15387" y="31484"/>
                  </a:cubicBezTo>
                  <a:cubicBezTo>
                    <a:pt x="15451" y="31502"/>
                    <a:pt x="15513" y="31521"/>
                    <a:pt x="15541" y="31529"/>
                  </a:cubicBezTo>
                  <a:cubicBezTo>
                    <a:pt x="15611" y="31528"/>
                    <a:pt x="15673" y="31519"/>
                    <a:pt x="15726" y="31519"/>
                  </a:cubicBezTo>
                  <a:cubicBezTo>
                    <a:pt x="15752" y="31519"/>
                    <a:pt x="15776" y="31521"/>
                    <a:pt x="15799" y="31527"/>
                  </a:cubicBezTo>
                  <a:cubicBezTo>
                    <a:pt x="15883" y="31552"/>
                    <a:pt x="15952" y="31609"/>
                    <a:pt x="16030" y="31649"/>
                  </a:cubicBezTo>
                  <a:cubicBezTo>
                    <a:pt x="16034" y="31651"/>
                    <a:pt x="16040" y="31652"/>
                    <a:pt x="16046" y="31652"/>
                  </a:cubicBezTo>
                  <a:cubicBezTo>
                    <a:pt x="16062" y="31652"/>
                    <a:pt x="16081" y="31647"/>
                    <a:pt x="16097" y="31645"/>
                  </a:cubicBezTo>
                  <a:cubicBezTo>
                    <a:pt x="16115" y="31612"/>
                    <a:pt x="16131" y="31580"/>
                    <a:pt x="16149" y="31548"/>
                  </a:cubicBezTo>
                  <a:cubicBezTo>
                    <a:pt x="16189" y="31566"/>
                    <a:pt x="16226" y="31597"/>
                    <a:pt x="16259" y="31597"/>
                  </a:cubicBezTo>
                  <a:cubicBezTo>
                    <a:pt x="16261" y="31597"/>
                    <a:pt x="16263" y="31596"/>
                    <a:pt x="16265" y="31596"/>
                  </a:cubicBezTo>
                  <a:cubicBezTo>
                    <a:pt x="16458" y="31567"/>
                    <a:pt x="16648" y="31530"/>
                    <a:pt x="16831" y="31495"/>
                  </a:cubicBezTo>
                  <a:cubicBezTo>
                    <a:pt x="16902" y="31509"/>
                    <a:pt x="16977" y="31524"/>
                    <a:pt x="17111" y="31551"/>
                  </a:cubicBezTo>
                  <a:cubicBezTo>
                    <a:pt x="17133" y="31506"/>
                    <a:pt x="17161" y="31455"/>
                    <a:pt x="17186" y="31408"/>
                  </a:cubicBezTo>
                  <a:cubicBezTo>
                    <a:pt x="17239" y="31439"/>
                    <a:pt x="17265" y="31453"/>
                    <a:pt x="17295" y="31471"/>
                  </a:cubicBezTo>
                  <a:cubicBezTo>
                    <a:pt x="17360" y="31443"/>
                    <a:pt x="17420" y="31420"/>
                    <a:pt x="17473" y="31398"/>
                  </a:cubicBezTo>
                  <a:cubicBezTo>
                    <a:pt x="17524" y="31426"/>
                    <a:pt x="17561" y="31446"/>
                    <a:pt x="17619" y="31477"/>
                  </a:cubicBezTo>
                  <a:cubicBezTo>
                    <a:pt x="17655" y="31448"/>
                    <a:pt x="17683" y="31420"/>
                    <a:pt x="17719" y="31398"/>
                  </a:cubicBezTo>
                  <a:cubicBezTo>
                    <a:pt x="17761" y="31373"/>
                    <a:pt x="17808" y="31350"/>
                    <a:pt x="17863" y="31317"/>
                  </a:cubicBezTo>
                  <a:cubicBezTo>
                    <a:pt x="17889" y="31365"/>
                    <a:pt x="17905" y="31396"/>
                    <a:pt x="17923" y="31427"/>
                  </a:cubicBezTo>
                  <a:cubicBezTo>
                    <a:pt x="18063" y="31411"/>
                    <a:pt x="18203" y="31395"/>
                    <a:pt x="18334" y="31378"/>
                  </a:cubicBezTo>
                  <a:cubicBezTo>
                    <a:pt x="18341" y="31337"/>
                    <a:pt x="18345" y="31311"/>
                    <a:pt x="18350" y="31289"/>
                  </a:cubicBezTo>
                  <a:cubicBezTo>
                    <a:pt x="18507" y="31309"/>
                    <a:pt x="18659" y="31330"/>
                    <a:pt x="18803" y="31349"/>
                  </a:cubicBezTo>
                  <a:cubicBezTo>
                    <a:pt x="18890" y="31283"/>
                    <a:pt x="18926" y="31185"/>
                    <a:pt x="19048" y="31185"/>
                  </a:cubicBezTo>
                  <a:cubicBezTo>
                    <a:pt x="19053" y="31185"/>
                    <a:pt x="19058" y="31185"/>
                    <a:pt x="19063" y="31186"/>
                  </a:cubicBezTo>
                  <a:cubicBezTo>
                    <a:pt x="19075" y="31165"/>
                    <a:pt x="19090" y="31147"/>
                    <a:pt x="19105" y="31130"/>
                  </a:cubicBezTo>
                  <a:lnTo>
                    <a:pt x="19130" y="31146"/>
                  </a:lnTo>
                  <a:lnTo>
                    <a:pt x="19075" y="31193"/>
                  </a:lnTo>
                  <a:cubicBezTo>
                    <a:pt x="19071" y="31190"/>
                    <a:pt x="19063" y="31186"/>
                    <a:pt x="19063" y="31186"/>
                  </a:cubicBezTo>
                  <a:lnTo>
                    <a:pt x="19063" y="31186"/>
                  </a:lnTo>
                  <a:cubicBezTo>
                    <a:pt x="19103" y="31221"/>
                    <a:pt x="19140" y="31253"/>
                    <a:pt x="19175" y="31284"/>
                  </a:cubicBezTo>
                  <a:cubicBezTo>
                    <a:pt x="19243" y="31246"/>
                    <a:pt x="19305" y="31211"/>
                    <a:pt x="19365" y="31177"/>
                  </a:cubicBezTo>
                  <a:cubicBezTo>
                    <a:pt x="19358" y="31130"/>
                    <a:pt x="19352" y="31084"/>
                    <a:pt x="19316" y="31042"/>
                  </a:cubicBezTo>
                  <a:cubicBezTo>
                    <a:pt x="19316" y="31042"/>
                    <a:pt x="19317" y="31041"/>
                    <a:pt x="19317" y="31041"/>
                  </a:cubicBezTo>
                  <a:lnTo>
                    <a:pt x="19317" y="31041"/>
                  </a:lnTo>
                  <a:cubicBezTo>
                    <a:pt x="19317" y="31041"/>
                    <a:pt x="19316" y="31041"/>
                    <a:pt x="19316" y="31042"/>
                  </a:cubicBezTo>
                  <a:lnTo>
                    <a:pt x="19316" y="31042"/>
                  </a:lnTo>
                  <a:cubicBezTo>
                    <a:pt x="19278" y="31011"/>
                    <a:pt x="19269" y="30975"/>
                    <a:pt x="19260" y="30939"/>
                  </a:cubicBezTo>
                  <a:lnTo>
                    <a:pt x="19306" y="30928"/>
                  </a:lnTo>
                  <a:lnTo>
                    <a:pt x="19349" y="31032"/>
                  </a:lnTo>
                  <a:lnTo>
                    <a:pt x="19349" y="31032"/>
                  </a:lnTo>
                  <a:cubicBezTo>
                    <a:pt x="19371" y="31026"/>
                    <a:pt x="19391" y="31024"/>
                    <a:pt x="19409" y="31024"/>
                  </a:cubicBezTo>
                  <a:cubicBezTo>
                    <a:pt x="19500" y="31024"/>
                    <a:pt x="19547" y="31082"/>
                    <a:pt x="19622" y="31093"/>
                  </a:cubicBezTo>
                  <a:cubicBezTo>
                    <a:pt x="19637" y="31050"/>
                    <a:pt x="19653" y="31008"/>
                    <a:pt x="19681" y="30928"/>
                  </a:cubicBezTo>
                  <a:cubicBezTo>
                    <a:pt x="19747" y="30980"/>
                    <a:pt x="19787" y="31012"/>
                    <a:pt x="19825" y="31043"/>
                  </a:cubicBezTo>
                  <a:cubicBezTo>
                    <a:pt x="19890" y="30980"/>
                    <a:pt x="20024" y="30946"/>
                    <a:pt x="20012" y="30806"/>
                  </a:cubicBezTo>
                  <a:lnTo>
                    <a:pt x="20012" y="30806"/>
                  </a:lnTo>
                  <a:cubicBezTo>
                    <a:pt x="20078" y="30853"/>
                    <a:pt x="20127" y="30889"/>
                    <a:pt x="20189" y="30931"/>
                  </a:cubicBezTo>
                  <a:cubicBezTo>
                    <a:pt x="20202" y="30874"/>
                    <a:pt x="20211" y="30837"/>
                    <a:pt x="20215" y="30812"/>
                  </a:cubicBezTo>
                  <a:cubicBezTo>
                    <a:pt x="20282" y="30808"/>
                    <a:pt x="20345" y="30802"/>
                    <a:pt x="20442" y="30794"/>
                  </a:cubicBezTo>
                  <a:cubicBezTo>
                    <a:pt x="20383" y="30759"/>
                    <a:pt x="20358" y="30744"/>
                    <a:pt x="20332" y="30728"/>
                  </a:cubicBezTo>
                  <a:cubicBezTo>
                    <a:pt x="20376" y="30703"/>
                    <a:pt x="20414" y="30681"/>
                    <a:pt x="20452" y="30659"/>
                  </a:cubicBezTo>
                  <a:cubicBezTo>
                    <a:pt x="20452" y="30606"/>
                    <a:pt x="20451" y="30553"/>
                    <a:pt x="20449" y="30494"/>
                  </a:cubicBezTo>
                  <a:cubicBezTo>
                    <a:pt x="20502" y="30493"/>
                    <a:pt x="20536" y="30493"/>
                    <a:pt x="20592" y="30491"/>
                  </a:cubicBezTo>
                  <a:lnTo>
                    <a:pt x="20592" y="30491"/>
                  </a:lnTo>
                  <a:cubicBezTo>
                    <a:pt x="20574" y="30544"/>
                    <a:pt x="20561" y="30587"/>
                    <a:pt x="20546" y="30631"/>
                  </a:cubicBezTo>
                  <a:cubicBezTo>
                    <a:pt x="20624" y="30660"/>
                    <a:pt x="20684" y="30674"/>
                    <a:pt x="20728" y="30674"/>
                  </a:cubicBezTo>
                  <a:cubicBezTo>
                    <a:pt x="20777" y="30674"/>
                    <a:pt x="20807" y="30657"/>
                    <a:pt x="20824" y="30622"/>
                  </a:cubicBezTo>
                  <a:cubicBezTo>
                    <a:pt x="20799" y="30608"/>
                    <a:pt x="20774" y="30593"/>
                    <a:pt x="20755" y="30583"/>
                  </a:cubicBezTo>
                  <a:cubicBezTo>
                    <a:pt x="20782" y="30543"/>
                    <a:pt x="20805" y="30509"/>
                    <a:pt x="20821" y="30485"/>
                  </a:cubicBezTo>
                  <a:cubicBezTo>
                    <a:pt x="20910" y="30510"/>
                    <a:pt x="20988" y="30522"/>
                    <a:pt x="21060" y="30537"/>
                  </a:cubicBezTo>
                  <a:cubicBezTo>
                    <a:pt x="21083" y="30503"/>
                    <a:pt x="21097" y="30493"/>
                    <a:pt x="21095" y="30485"/>
                  </a:cubicBezTo>
                  <a:cubicBezTo>
                    <a:pt x="21091" y="30461"/>
                    <a:pt x="21084" y="30437"/>
                    <a:pt x="21018" y="30410"/>
                  </a:cubicBezTo>
                  <a:lnTo>
                    <a:pt x="21018" y="30410"/>
                  </a:lnTo>
                  <a:cubicBezTo>
                    <a:pt x="21005" y="30418"/>
                    <a:pt x="20992" y="30426"/>
                    <a:pt x="20977" y="30432"/>
                  </a:cubicBezTo>
                  <a:cubicBezTo>
                    <a:pt x="20977" y="30433"/>
                    <a:pt x="20976" y="30433"/>
                    <a:pt x="20975" y="30433"/>
                  </a:cubicBezTo>
                  <a:cubicBezTo>
                    <a:pt x="20964" y="30433"/>
                    <a:pt x="20951" y="30417"/>
                    <a:pt x="20982" y="30397"/>
                  </a:cubicBezTo>
                  <a:cubicBezTo>
                    <a:pt x="20982" y="30397"/>
                    <a:pt x="20983" y="30397"/>
                    <a:pt x="20983" y="30397"/>
                  </a:cubicBezTo>
                  <a:lnTo>
                    <a:pt x="20983" y="30397"/>
                  </a:lnTo>
                  <a:cubicBezTo>
                    <a:pt x="20983" y="30397"/>
                    <a:pt x="20983" y="30397"/>
                    <a:pt x="20983" y="30397"/>
                  </a:cubicBezTo>
                  <a:cubicBezTo>
                    <a:pt x="20996" y="30401"/>
                    <a:pt x="21008" y="30406"/>
                    <a:pt x="21018" y="30410"/>
                  </a:cubicBezTo>
                  <a:lnTo>
                    <a:pt x="21018" y="30410"/>
                  </a:lnTo>
                  <a:cubicBezTo>
                    <a:pt x="21024" y="30406"/>
                    <a:pt x="21030" y="30402"/>
                    <a:pt x="21036" y="30397"/>
                  </a:cubicBezTo>
                  <a:lnTo>
                    <a:pt x="21036" y="30397"/>
                  </a:lnTo>
                  <a:cubicBezTo>
                    <a:pt x="21027" y="30397"/>
                    <a:pt x="21017" y="30396"/>
                    <a:pt x="21007" y="30396"/>
                  </a:cubicBezTo>
                  <a:cubicBezTo>
                    <a:pt x="20999" y="30396"/>
                    <a:pt x="20991" y="30397"/>
                    <a:pt x="20983" y="30397"/>
                  </a:cubicBezTo>
                  <a:lnTo>
                    <a:pt x="20983" y="30397"/>
                  </a:lnTo>
                  <a:cubicBezTo>
                    <a:pt x="20981" y="30384"/>
                    <a:pt x="21023" y="30379"/>
                    <a:pt x="21067" y="30377"/>
                  </a:cubicBezTo>
                  <a:lnTo>
                    <a:pt x="21067" y="30377"/>
                  </a:lnTo>
                  <a:cubicBezTo>
                    <a:pt x="21057" y="30383"/>
                    <a:pt x="21047" y="30390"/>
                    <a:pt x="21036" y="30397"/>
                  </a:cubicBezTo>
                  <a:lnTo>
                    <a:pt x="21036" y="30397"/>
                  </a:lnTo>
                  <a:cubicBezTo>
                    <a:pt x="21148" y="30405"/>
                    <a:pt x="21229" y="30450"/>
                    <a:pt x="21303" y="30450"/>
                  </a:cubicBezTo>
                  <a:cubicBezTo>
                    <a:pt x="21349" y="30450"/>
                    <a:pt x="21392" y="30433"/>
                    <a:pt x="21438" y="30379"/>
                  </a:cubicBezTo>
                  <a:cubicBezTo>
                    <a:pt x="21436" y="30347"/>
                    <a:pt x="21436" y="30321"/>
                    <a:pt x="21433" y="30244"/>
                  </a:cubicBezTo>
                  <a:lnTo>
                    <a:pt x="21433" y="30244"/>
                  </a:lnTo>
                  <a:cubicBezTo>
                    <a:pt x="21509" y="30300"/>
                    <a:pt x="21554" y="30334"/>
                    <a:pt x="21600" y="30368"/>
                  </a:cubicBezTo>
                  <a:cubicBezTo>
                    <a:pt x="21751" y="30297"/>
                    <a:pt x="21875" y="30238"/>
                    <a:pt x="22037" y="30163"/>
                  </a:cubicBezTo>
                  <a:cubicBezTo>
                    <a:pt x="22068" y="30164"/>
                    <a:pt x="22094" y="30165"/>
                    <a:pt x="22117" y="30165"/>
                  </a:cubicBezTo>
                  <a:cubicBezTo>
                    <a:pt x="22241" y="30165"/>
                    <a:pt x="22253" y="30142"/>
                    <a:pt x="22316" y="29994"/>
                  </a:cubicBezTo>
                  <a:cubicBezTo>
                    <a:pt x="22321" y="29984"/>
                    <a:pt x="22293" y="29968"/>
                    <a:pt x="22279" y="29954"/>
                  </a:cubicBezTo>
                  <a:cubicBezTo>
                    <a:pt x="22251" y="29976"/>
                    <a:pt x="22225" y="30000"/>
                    <a:pt x="22179" y="30037"/>
                  </a:cubicBezTo>
                  <a:cubicBezTo>
                    <a:pt x="22169" y="29993"/>
                    <a:pt x="22162" y="29960"/>
                    <a:pt x="22156" y="29932"/>
                  </a:cubicBezTo>
                  <a:cubicBezTo>
                    <a:pt x="22249" y="29898"/>
                    <a:pt x="22328" y="29881"/>
                    <a:pt x="22397" y="29847"/>
                  </a:cubicBezTo>
                  <a:cubicBezTo>
                    <a:pt x="22428" y="29878"/>
                    <a:pt x="22453" y="29903"/>
                    <a:pt x="22480" y="29931"/>
                  </a:cubicBezTo>
                  <a:cubicBezTo>
                    <a:pt x="22502" y="29897"/>
                    <a:pt x="22519" y="29869"/>
                    <a:pt x="22535" y="29842"/>
                  </a:cubicBezTo>
                  <a:cubicBezTo>
                    <a:pt x="22591" y="29891"/>
                    <a:pt x="22654" y="29907"/>
                    <a:pt x="22722" y="29907"/>
                  </a:cubicBezTo>
                  <a:cubicBezTo>
                    <a:pt x="22846" y="29907"/>
                    <a:pt x="22988" y="29856"/>
                    <a:pt x="23142" y="29854"/>
                  </a:cubicBezTo>
                  <a:cubicBezTo>
                    <a:pt x="23075" y="29759"/>
                    <a:pt x="23034" y="29700"/>
                    <a:pt x="22986" y="29632"/>
                  </a:cubicBezTo>
                  <a:cubicBezTo>
                    <a:pt x="23111" y="29578"/>
                    <a:pt x="23230" y="29525"/>
                    <a:pt x="23343" y="29475"/>
                  </a:cubicBezTo>
                  <a:cubicBezTo>
                    <a:pt x="23346" y="29428"/>
                    <a:pt x="23349" y="29391"/>
                    <a:pt x="23350" y="29356"/>
                  </a:cubicBezTo>
                  <a:cubicBezTo>
                    <a:pt x="23362" y="29358"/>
                    <a:pt x="23373" y="29360"/>
                    <a:pt x="23384" y="29363"/>
                  </a:cubicBezTo>
                  <a:cubicBezTo>
                    <a:pt x="23402" y="29404"/>
                    <a:pt x="23421" y="29445"/>
                    <a:pt x="23439" y="29485"/>
                  </a:cubicBezTo>
                  <a:cubicBezTo>
                    <a:pt x="23300" y="29576"/>
                    <a:pt x="23246" y="29666"/>
                    <a:pt x="23273" y="29754"/>
                  </a:cubicBezTo>
                  <a:cubicBezTo>
                    <a:pt x="23495" y="29682"/>
                    <a:pt x="23705" y="29576"/>
                    <a:pt x="23915" y="29472"/>
                  </a:cubicBezTo>
                  <a:cubicBezTo>
                    <a:pt x="24118" y="29353"/>
                    <a:pt x="24324" y="29241"/>
                    <a:pt x="24554" y="29177"/>
                  </a:cubicBezTo>
                  <a:cubicBezTo>
                    <a:pt x="24605" y="29111"/>
                    <a:pt x="24663" y="29038"/>
                    <a:pt x="24722" y="28961"/>
                  </a:cubicBezTo>
                  <a:cubicBezTo>
                    <a:pt x="24754" y="28992"/>
                    <a:pt x="24775" y="29010"/>
                    <a:pt x="24810" y="29042"/>
                  </a:cubicBezTo>
                  <a:cubicBezTo>
                    <a:pt x="24895" y="28982"/>
                    <a:pt x="24985" y="28917"/>
                    <a:pt x="25073" y="28855"/>
                  </a:cubicBezTo>
                  <a:lnTo>
                    <a:pt x="25182" y="28882"/>
                  </a:lnTo>
                  <a:cubicBezTo>
                    <a:pt x="25167" y="28826"/>
                    <a:pt x="25153" y="28768"/>
                    <a:pt x="25131" y="28676"/>
                  </a:cubicBezTo>
                  <a:lnTo>
                    <a:pt x="25131" y="28676"/>
                  </a:lnTo>
                  <a:cubicBezTo>
                    <a:pt x="25198" y="28735"/>
                    <a:pt x="25219" y="28752"/>
                    <a:pt x="25257" y="28785"/>
                  </a:cubicBezTo>
                  <a:cubicBezTo>
                    <a:pt x="25312" y="28757"/>
                    <a:pt x="25365" y="28705"/>
                    <a:pt x="25428" y="28674"/>
                  </a:cubicBezTo>
                  <a:cubicBezTo>
                    <a:pt x="25497" y="28639"/>
                    <a:pt x="25575" y="28626"/>
                    <a:pt x="25646" y="28590"/>
                  </a:cubicBezTo>
                  <a:cubicBezTo>
                    <a:pt x="25820" y="28501"/>
                    <a:pt x="25915" y="28329"/>
                    <a:pt x="25808" y="28191"/>
                  </a:cubicBezTo>
                  <a:lnTo>
                    <a:pt x="25808" y="28191"/>
                  </a:lnTo>
                  <a:cubicBezTo>
                    <a:pt x="25804" y="28196"/>
                    <a:pt x="25800" y="28200"/>
                    <a:pt x="25796" y="28204"/>
                  </a:cubicBezTo>
                  <a:cubicBezTo>
                    <a:pt x="25794" y="28205"/>
                    <a:pt x="25791" y="28206"/>
                    <a:pt x="25789" y="28206"/>
                  </a:cubicBezTo>
                  <a:cubicBezTo>
                    <a:pt x="25779" y="28206"/>
                    <a:pt x="25769" y="28194"/>
                    <a:pt x="25790" y="28170"/>
                  </a:cubicBezTo>
                  <a:lnTo>
                    <a:pt x="25790" y="28170"/>
                  </a:lnTo>
                  <a:cubicBezTo>
                    <a:pt x="25797" y="28177"/>
                    <a:pt x="25803" y="28184"/>
                    <a:pt x="25808" y="28191"/>
                  </a:cubicBezTo>
                  <a:lnTo>
                    <a:pt x="25808" y="28191"/>
                  </a:lnTo>
                  <a:cubicBezTo>
                    <a:pt x="25822" y="28178"/>
                    <a:pt x="25834" y="28163"/>
                    <a:pt x="25846" y="28148"/>
                  </a:cubicBezTo>
                  <a:lnTo>
                    <a:pt x="25846" y="28148"/>
                  </a:lnTo>
                  <a:cubicBezTo>
                    <a:pt x="25830" y="28153"/>
                    <a:pt x="25811" y="28160"/>
                    <a:pt x="25790" y="28170"/>
                  </a:cubicBezTo>
                  <a:cubicBezTo>
                    <a:pt x="25782" y="28158"/>
                    <a:pt x="25824" y="28142"/>
                    <a:pt x="25866" y="28124"/>
                  </a:cubicBezTo>
                  <a:lnTo>
                    <a:pt x="25866" y="28124"/>
                  </a:lnTo>
                  <a:cubicBezTo>
                    <a:pt x="25859" y="28132"/>
                    <a:pt x="25853" y="28140"/>
                    <a:pt x="25846" y="28148"/>
                  </a:cubicBezTo>
                  <a:lnTo>
                    <a:pt x="25846" y="28148"/>
                  </a:lnTo>
                  <a:cubicBezTo>
                    <a:pt x="25868" y="28141"/>
                    <a:pt x="25886" y="28139"/>
                    <a:pt x="25901" y="28139"/>
                  </a:cubicBezTo>
                  <a:cubicBezTo>
                    <a:pt x="25989" y="28139"/>
                    <a:pt x="25991" y="28227"/>
                    <a:pt x="26047" y="28227"/>
                  </a:cubicBezTo>
                  <a:cubicBezTo>
                    <a:pt x="26055" y="28227"/>
                    <a:pt x="26064" y="28225"/>
                    <a:pt x="26074" y="28221"/>
                  </a:cubicBezTo>
                  <a:cubicBezTo>
                    <a:pt x="26261" y="28112"/>
                    <a:pt x="26249" y="27973"/>
                    <a:pt x="26236" y="27827"/>
                  </a:cubicBezTo>
                  <a:lnTo>
                    <a:pt x="26236" y="27827"/>
                  </a:lnTo>
                  <a:cubicBezTo>
                    <a:pt x="26343" y="27830"/>
                    <a:pt x="26447" y="27831"/>
                    <a:pt x="26552" y="27833"/>
                  </a:cubicBezTo>
                  <a:cubicBezTo>
                    <a:pt x="26581" y="27775"/>
                    <a:pt x="26599" y="27703"/>
                    <a:pt x="26614" y="27702"/>
                  </a:cubicBezTo>
                  <a:cubicBezTo>
                    <a:pt x="26842" y="27664"/>
                    <a:pt x="26923" y="27477"/>
                    <a:pt x="27008" y="27306"/>
                  </a:cubicBezTo>
                  <a:cubicBezTo>
                    <a:pt x="27058" y="27208"/>
                    <a:pt x="27101" y="27107"/>
                    <a:pt x="27151" y="26997"/>
                  </a:cubicBezTo>
                  <a:cubicBezTo>
                    <a:pt x="27215" y="26990"/>
                    <a:pt x="27286" y="26984"/>
                    <a:pt x="27355" y="26977"/>
                  </a:cubicBezTo>
                  <a:cubicBezTo>
                    <a:pt x="27363" y="26943"/>
                    <a:pt x="27367" y="26921"/>
                    <a:pt x="27371" y="26894"/>
                  </a:cubicBezTo>
                  <a:lnTo>
                    <a:pt x="27561" y="26878"/>
                  </a:lnTo>
                  <a:cubicBezTo>
                    <a:pt x="27516" y="26757"/>
                    <a:pt x="27645" y="26638"/>
                    <a:pt x="27613" y="26456"/>
                  </a:cubicBezTo>
                  <a:lnTo>
                    <a:pt x="27613" y="26456"/>
                  </a:lnTo>
                  <a:cubicBezTo>
                    <a:pt x="27707" y="26481"/>
                    <a:pt x="27766" y="26495"/>
                    <a:pt x="27855" y="26519"/>
                  </a:cubicBezTo>
                  <a:cubicBezTo>
                    <a:pt x="27852" y="26376"/>
                    <a:pt x="27851" y="26291"/>
                    <a:pt x="27850" y="26220"/>
                  </a:cubicBezTo>
                  <a:cubicBezTo>
                    <a:pt x="27926" y="26194"/>
                    <a:pt x="28003" y="26169"/>
                    <a:pt x="28097" y="26135"/>
                  </a:cubicBezTo>
                  <a:cubicBezTo>
                    <a:pt x="28050" y="26064"/>
                    <a:pt x="28020" y="26019"/>
                    <a:pt x="27988" y="25972"/>
                  </a:cubicBezTo>
                  <a:cubicBezTo>
                    <a:pt x="28025" y="25941"/>
                    <a:pt x="28050" y="25919"/>
                    <a:pt x="28081" y="25891"/>
                  </a:cubicBezTo>
                  <a:cubicBezTo>
                    <a:pt x="28091" y="25930"/>
                    <a:pt x="28097" y="25961"/>
                    <a:pt x="28104" y="25992"/>
                  </a:cubicBezTo>
                  <a:cubicBezTo>
                    <a:pt x="28145" y="25985"/>
                    <a:pt x="28186" y="25979"/>
                    <a:pt x="28223" y="25973"/>
                  </a:cubicBezTo>
                  <a:cubicBezTo>
                    <a:pt x="28231" y="25936"/>
                    <a:pt x="28236" y="25908"/>
                    <a:pt x="28247" y="25864"/>
                  </a:cubicBezTo>
                  <a:cubicBezTo>
                    <a:pt x="28301" y="25901"/>
                    <a:pt x="28347" y="25932"/>
                    <a:pt x="28394" y="25963"/>
                  </a:cubicBezTo>
                  <a:cubicBezTo>
                    <a:pt x="28425" y="25929"/>
                    <a:pt x="28447" y="25904"/>
                    <a:pt x="28472" y="25876"/>
                  </a:cubicBezTo>
                  <a:cubicBezTo>
                    <a:pt x="28438" y="25827"/>
                    <a:pt x="28407" y="25783"/>
                    <a:pt x="28370" y="25730"/>
                  </a:cubicBezTo>
                  <a:cubicBezTo>
                    <a:pt x="28419" y="25722"/>
                    <a:pt x="28450" y="25716"/>
                    <a:pt x="28478" y="25710"/>
                  </a:cubicBezTo>
                  <a:cubicBezTo>
                    <a:pt x="28487" y="25670"/>
                    <a:pt x="28497" y="25629"/>
                    <a:pt x="28509" y="25577"/>
                  </a:cubicBezTo>
                  <a:cubicBezTo>
                    <a:pt x="28590" y="25560"/>
                    <a:pt x="28659" y="25545"/>
                    <a:pt x="28728" y="25532"/>
                  </a:cubicBezTo>
                  <a:cubicBezTo>
                    <a:pt x="28731" y="25464"/>
                    <a:pt x="28732" y="25407"/>
                    <a:pt x="28734" y="25343"/>
                  </a:cubicBezTo>
                  <a:cubicBezTo>
                    <a:pt x="28779" y="25352"/>
                    <a:pt x="28822" y="25360"/>
                    <a:pt x="28853" y="25366"/>
                  </a:cubicBezTo>
                  <a:cubicBezTo>
                    <a:pt x="28910" y="25293"/>
                    <a:pt x="28962" y="25229"/>
                    <a:pt x="29016" y="25161"/>
                  </a:cubicBezTo>
                  <a:cubicBezTo>
                    <a:pt x="28781" y="25071"/>
                    <a:pt x="28773" y="25064"/>
                    <a:pt x="28650" y="24856"/>
                  </a:cubicBezTo>
                  <a:cubicBezTo>
                    <a:pt x="28803" y="24804"/>
                    <a:pt x="28943" y="24755"/>
                    <a:pt x="29068" y="24712"/>
                  </a:cubicBezTo>
                  <a:lnTo>
                    <a:pt x="29068" y="24712"/>
                  </a:lnTo>
                  <a:cubicBezTo>
                    <a:pt x="29147" y="24790"/>
                    <a:pt x="29034" y="24948"/>
                    <a:pt x="29165" y="24968"/>
                  </a:cubicBezTo>
                  <a:cubicBezTo>
                    <a:pt x="29193" y="24911"/>
                    <a:pt x="29216" y="24854"/>
                    <a:pt x="29246" y="24798"/>
                  </a:cubicBezTo>
                  <a:cubicBezTo>
                    <a:pt x="29296" y="24706"/>
                    <a:pt x="29309" y="24628"/>
                    <a:pt x="29241" y="24568"/>
                  </a:cubicBezTo>
                  <a:cubicBezTo>
                    <a:pt x="29237" y="24565"/>
                    <a:pt x="29253" y="24539"/>
                    <a:pt x="29260" y="24523"/>
                  </a:cubicBezTo>
                  <a:cubicBezTo>
                    <a:pt x="29303" y="24530"/>
                    <a:pt x="29344" y="24537"/>
                    <a:pt x="29393" y="24546"/>
                  </a:cubicBezTo>
                  <a:cubicBezTo>
                    <a:pt x="29455" y="24355"/>
                    <a:pt x="29411" y="24228"/>
                    <a:pt x="29353" y="24111"/>
                  </a:cubicBezTo>
                  <a:cubicBezTo>
                    <a:pt x="29318" y="24037"/>
                    <a:pt x="29288" y="23963"/>
                    <a:pt x="29391" y="23868"/>
                  </a:cubicBezTo>
                  <a:cubicBezTo>
                    <a:pt x="29472" y="23932"/>
                    <a:pt x="29475" y="24101"/>
                    <a:pt x="29596" y="24101"/>
                  </a:cubicBezTo>
                  <a:cubicBezTo>
                    <a:pt x="29609" y="24101"/>
                    <a:pt x="29624" y="24099"/>
                    <a:pt x="29640" y="24094"/>
                  </a:cubicBezTo>
                  <a:cubicBezTo>
                    <a:pt x="29666" y="24053"/>
                    <a:pt x="29693" y="24013"/>
                    <a:pt x="29719" y="23972"/>
                  </a:cubicBezTo>
                  <a:cubicBezTo>
                    <a:pt x="29677" y="23862"/>
                    <a:pt x="29671" y="23749"/>
                    <a:pt x="29764" y="23582"/>
                  </a:cubicBezTo>
                  <a:cubicBezTo>
                    <a:pt x="29806" y="23657"/>
                    <a:pt x="29830" y="23716"/>
                    <a:pt x="29868" y="23757"/>
                  </a:cubicBezTo>
                  <a:cubicBezTo>
                    <a:pt x="29870" y="23760"/>
                    <a:pt x="29874" y="23761"/>
                    <a:pt x="29878" y="23761"/>
                  </a:cubicBezTo>
                  <a:cubicBezTo>
                    <a:pt x="29899" y="23761"/>
                    <a:pt x="29940" y="23739"/>
                    <a:pt x="29978" y="23727"/>
                  </a:cubicBezTo>
                  <a:cubicBezTo>
                    <a:pt x="29950" y="23662"/>
                    <a:pt x="29931" y="23619"/>
                    <a:pt x="29917" y="23585"/>
                  </a:cubicBezTo>
                  <a:cubicBezTo>
                    <a:pt x="29946" y="23521"/>
                    <a:pt x="29973" y="23462"/>
                    <a:pt x="30030" y="23337"/>
                  </a:cubicBezTo>
                  <a:lnTo>
                    <a:pt x="30030" y="23337"/>
                  </a:lnTo>
                  <a:cubicBezTo>
                    <a:pt x="29921" y="23398"/>
                    <a:pt x="29872" y="23425"/>
                    <a:pt x="29824" y="23453"/>
                  </a:cubicBezTo>
                  <a:cubicBezTo>
                    <a:pt x="29803" y="23401"/>
                    <a:pt x="29783" y="23346"/>
                    <a:pt x="29758" y="23281"/>
                  </a:cubicBezTo>
                  <a:lnTo>
                    <a:pt x="29758" y="23281"/>
                  </a:lnTo>
                  <a:cubicBezTo>
                    <a:pt x="29874" y="23297"/>
                    <a:pt x="29978" y="23312"/>
                    <a:pt x="30089" y="23328"/>
                  </a:cubicBezTo>
                  <a:cubicBezTo>
                    <a:pt x="30106" y="23168"/>
                    <a:pt x="30121" y="23029"/>
                    <a:pt x="30136" y="22901"/>
                  </a:cubicBezTo>
                  <a:cubicBezTo>
                    <a:pt x="30195" y="22860"/>
                    <a:pt x="30245" y="22832"/>
                    <a:pt x="30292" y="22794"/>
                  </a:cubicBezTo>
                  <a:cubicBezTo>
                    <a:pt x="30276" y="22703"/>
                    <a:pt x="30259" y="22617"/>
                    <a:pt x="30246" y="22541"/>
                  </a:cubicBezTo>
                  <a:cubicBezTo>
                    <a:pt x="30186" y="22501"/>
                    <a:pt x="30133" y="22466"/>
                    <a:pt x="30105" y="22447"/>
                  </a:cubicBezTo>
                  <a:cubicBezTo>
                    <a:pt x="30145" y="22411"/>
                    <a:pt x="30187" y="22372"/>
                    <a:pt x="30220" y="22344"/>
                  </a:cubicBezTo>
                  <a:cubicBezTo>
                    <a:pt x="30296" y="22451"/>
                    <a:pt x="30358" y="22538"/>
                    <a:pt x="30426" y="22635"/>
                  </a:cubicBezTo>
                  <a:cubicBezTo>
                    <a:pt x="30449" y="22586"/>
                    <a:pt x="30462" y="22557"/>
                    <a:pt x="30479" y="22523"/>
                  </a:cubicBezTo>
                  <a:cubicBezTo>
                    <a:pt x="30434" y="22483"/>
                    <a:pt x="30393" y="22448"/>
                    <a:pt x="30371" y="22429"/>
                  </a:cubicBezTo>
                  <a:cubicBezTo>
                    <a:pt x="30374" y="22358"/>
                    <a:pt x="30380" y="22316"/>
                    <a:pt x="30373" y="22279"/>
                  </a:cubicBezTo>
                  <a:cubicBezTo>
                    <a:pt x="30368" y="22254"/>
                    <a:pt x="30346" y="22238"/>
                    <a:pt x="30333" y="22220"/>
                  </a:cubicBezTo>
                  <a:cubicBezTo>
                    <a:pt x="30377" y="22183"/>
                    <a:pt x="30395" y="22169"/>
                    <a:pt x="30458" y="22116"/>
                  </a:cubicBezTo>
                  <a:lnTo>
                    <a:pt x="30458" y="22116"/>
                  </a:lnTo>
                  <a:cubicBezTo>
                    <a:pt x="30298" y="22120"/>
                    <a:pt x="30190" y="22123"/>
                    <a:pt x="30074" y="22127"/>
                  </a:cubicBezTo>
                  <a:cubicBezTo>
                    <a:pt x="30084" y="22079"/>
                    <a:pt x="30090" y="22048"/>
                    <a:pt x="30102" y="21996"/>
                  </a:cubicBezTo>
                  <a:cubicBezTo>
                    <a:pt x="30214" y="22004"/>
                    <a:pt x="30320" y="22011"/>
                    <a:pt x="30426" y="22018"/>
                  </a:cubicBezTo>
                  <a:lnTo>
                    <a:pt x="30476" y="21923"/>
                  </a:lnTo>
                  <a:cubicBezTo>
                    <a:pt x="30445" y="21905"/>
                    <a:pt x="30414" y="21889"/>
                    <a:pt x="30380" y="21871"/>
                  </a:cubicBezTo>
                  <a:lnTo>
                    <a:pt x="30379" y="21871"/>
                  </a:lnTo>
                  <a:cubicBezTo>
                    <a:pt x="30405" y="21820"/>
                    <a:pt x="30421" y="21792"/>
                    <a:pt x="30437" y="21758"/>
                  </a:cubicBezTo>
                  <a:cubicBezTo>
                    <a:pt x="30495" y="21774"/>
                    <a:pt x="30546" y="21790"/>
                    <a:pt x="30598" y="21807"/>
                  </a:cubicBezTo>
                  <a:cubicBezTo>
                    <a:pt x="30617" y="21677"/>
                    <a:pt x="30635" y="21562"/>
                    <a:pt x="30654" y="21443"/>
                  </a:cubicBezTo>
                  <a:lnTo>
                    <a:pt x="30654" y="21443"/>
                  </a:lnTo>
                  <a:cubicBezTo>
                    <a:pt x="30560" y="21468"/>
                    <a:pt x="30486" y="21487"/>
                    <a:pt x="30405" y="21509"/>
                  </a:cubicBezTo>
                  <a:cubicBezTo>
                    <a:pt x="30398" y="21308"/>
                    <a:pt x="30608" y="21287"/>
                    <a:pt x="30607" y="21137"/>
                  </a:cubicBezTo>
                  <a:lnTo>
                    <a:pt x="30607" y="21137"/>
                  </a:lnTo>
                  <a:cubicBezTo>
                    <a:pt x="30742" y="21150"/>
                    <a:pt x="30857" y="21162"/>
                    <a:pt x="30970" y="21174"/>
                  </a:cubicBezTo>
                  <a:lnTo>
                    <a:pt x="30983" y="21136"/>
                  </a:lnTo>
                  <a:lnTo>
                    <a:pt x="30736" y="21021"/>
                  </a:lnTo>
                  <a:lnTo>
                    <a:pt x="30780" y="20980"/>
                  </a:lnTo>
                  <a:cubicBezTo>
                    <a:pt x="30755" y="20915"/>
                    <a:pt x="30730" y="20850"/>
                    <a:pt x="30715" y="20809"/>
                  </a:cubicBezTo>
                  <a:cubicBezTo>
                    <a:pt x="30799" y="20772"/>
                    <a:pt x="30889" y="20736"/>
                    <a:pt x="31011" y="20684"/>
                  </a:cubicBezTo>
                  <a:cubicBezTo>
                    <a:pt x="30974" y="20621"/>
                    <a:pt x="30944" y="20569"/>
                    <a:pt x="30921" y="20531"/>
                  </a:cubicBezTo>
                  <a:cubicBezTo>
                    <a:pt x="31002" y="20469"/>
                    <a:pt x="31060" y="20424"/>
                    <a:pt x="31119" y="20381"/>
                  </a:cubicBezTo>
                  <a:cubicBezTo>
                    <a:pt x="31089" y="20313"/>
                    <a:pt x="31067" y="20265"/>
                    <a:pt x="31047" y="20215"/>
                  </a:cubicBezTo>
                  <a:lnTo>
                    <a:pt x="31026" y="20112"/>
                  </a:lnTo>
                  <a:lnTo>
                    <a:pt x="31099" y="20082"/>
                  </a:lnTo>
                  <a:cubicBezTo>
                    <a:pt x="31083" y="20018"/>
                    <a:pt x="31067" y="19953"/>
                    <a:pt x="31051" y="19891"/>
                  </a:cubicBezTo>
                  <a:cubicBezTo>
                    <a:pt x="30992" y="19913"/>
                    <a:pt x="30961" y="19925"/>
                    <a:pt x="30914" y="19941"/>
                  </a:cubicBezTo>
                  <a:cubicBezTo>
                    <a:pt x="30944" y="19865"/>
                    <a:pt x="30969" y="19815"/>
                    <a:pt x="30986" y="19756"/>
                  </a:cubicBezTo>
                  <a:cubicBezTo>
                    <a:pt x="30998" y="19757"/>
                    <a:pt x="31010" y="19758"/>
                    <a:pt x="31021" y="19758"/>
                  </a:cubicBezTo>
                  <a:cubicBezTo>
                    <a:pt x="31189" y="19758"/>
                    <a:pt x="31321" y="19613"/>
                    <a:pt x="31488" y="19548"/>
                  </a:cubicBezTo>
                  <a:cubicBezTo>
                    <a:pt x="31454" y="19441"/>
                    <a:pt x="31429" y="19361"/>
                    <a:pt x="31407" y="19288"/>
                  </a:cubicBezTo>
                  <a:cubicBezTo>
                    <a:pt x="31448" y="19242"/>
                    <a:pt x="31475" y="19214"/>
                    <a:pt x="31538" y="19145"/>
                  </a:cubicBezTo>
                  <a:lnTo>
                    <a:pt x="31538" y="19145"/>
                  </a:lnTo>
                  <a:cubicBezTo>
                    <a:pt x="31448" y="19158"/>
                    <a:pt x="31401" y="19166"/>
                    <a:pt x="31358" y="19172"/>
                  </a:cubicBezTo>
                  <a:cubicBezTo>
                    <a:pt x="31322" y="19129"/>
                    <a:pt x="31285" y="19086"/>
                    <a:pt x="31258" y="19054"/>
                  </a:cubicBezTo>
                  <a:cubicBezTo>
                    <a:pt x="31267" y="18963"/>
                    <a:pt x="31275" y="18882"/>
                    <a:pt x="31289" y="18732"/>
                  </a:cubicBezTo>
                  <a:cubicBezTo>
                    <a:pt x="31330" y="18845"/>
                    <a:pt x="31351" y="18901"/>
                    <a:pt x="31366" y="18944"/>
                  </a:cubicBezTo>
                  <a:cubicBezTo>
                    <a:pt x="31433" y="18939"/>
                    <a:pt x="31504" y="18933"/>
                    <a:pt x="31575" y="18929"/>
                  </a:cubicBezTo>
                  <a:cubicBezTo>
                    <a:pt x="31566" y="18758"/>
                    <a:pt x="31566" y="18760"/>
                    <a:pt x="31664" y="18598"/>
                  </a:cubicBezTo>
                  <a:lnTo>
                    <a:pt x="31664" y="18598"/>
                  </a:lnTo>
                  <a:cubicBezTo>
                    <a:pt x="31606" y="18607"/>
                    <a:pt x="31557" y="18614"/>
                    <a:pt x="31506" y="18623"/>
                  </a:cubicBezTo>
                  <a:cubicBezTo>
                    <a:pt x="31523" y="18558"/>
                    <a:pt x="31541" y="18496"/>
                    <a:pt x="31558" y="18440"/>
                  </a:cubicBezTo>
                  <a:lnTo>
                    <a:pt x="31667" y="18440"/>
                  </a:lnTo>
                  <a:cubicBezTo>
                    <a:pt x="31697" y="18309"/>
                    <a:pt x="31701" y="18177"/>
                    <a:pt x="31716" y="18081"/>
                  </a:cubicBezTo>
                  <a:cubicBezTo>
                    <a:pt x="31675" y="17996"/>
                    <a:pt x="31641" y="17926"/>
                    <a:pt x="31604" y="17858"/>
                  </a:cubicBezTo>
                  <a:cubicBezTo>
                    <a:pt x="31588" y="17842"/>
                    <a:pt x="31576" y="17823"/>
                    <a:pt x="31564" y="17802"/>
                  </a:cubicBezTo>
                  <a:lnTo>
                    <a:pt x="31585" y="17784"/>
                  </a:lnTo>
                  <a:lnTo>
                    <a:pt x="31614" y="17850"/>
                  </a:lnTo>
                  <a:cubicBezTo>
                    <a:pt x="31610" y="17853"/>
                    <a:pt x="31606" y="17857"/>
                    <a:pt x="31604" y="17858"/>
                  </a:cubicBezTo>
                  <a:lnTo>
                    <a:pt x="31604" y="17858"/>
                  </a:lnTo>
                  <a:cubicBezTo>
                    <a:pt x="31701" y="17847"/>
                    <a:pt x="31747" y="17780"/>
                    <a:pt x="31759" y="17670"/>
                  </a:cubicBezTo>
                  <a:lnTo>
                    <a:pt x="31759" y="17670"/>
                  </a:lnTo>
                  <a:cubicBezTo>
                    <a:pt x="31725" y="17684"/>
                    <a:pt x="31692" y="17699"/>
                    <a:pt x="31647" y="17720"/>
                  </a:cubicBezTo>
                  <a:cubicBezTo>
                    <a:pt x="31651" y="17650"/>
                    <a:pt x="31654" y="17584"/>
                    <a:pt x="31657" y="17521"/>
                  </a:cubicBezTo>
                  <a:cubicBezTo>
                    <a:pt x="31625" y="17499"/>
                    <a:pt x="31594" y="17478"/>
                    <a:pt x="31556" y="17450"/>
                  </a:cubicBezTo>
                  <a:cubicBezTo>
                    <a:pt x="31598" y="17421"/>
                    <a:pt x="31631" y="17397"/>
                    <a:pt x="31666" y="17372"/>
                  </a:cubicBezTo>
                  <a:cubicBezTo>
                    <a:pt x="31685" y="17394"/>
                    <a:pt x="31710" y="17422"/>
                    <a:pt x="31735" y="17452"/>
                  </a:cubicBezTo>
                  <a:cubicBezTo>
                    <a:pt x="31801" y="17424"/>
                    <a:pt x="31863" y="17399"/>
                    <a:pt x="31935" y="17369"/>
                  </a:cubicBezTo>
                  <a:cubicBezTo>
                    <a:pt x="31882" y="17284"/>
                    <a:pt x="31840" y="17215"/>
                    <a:pt x="31795" y="17144"/>
                  </a:cubicBezTo>
                  <a:cubicBezTo>
                    <a:pt x="31754" y="17175"/>
                    <a:pt x="31729" y="17194"/>
                    <a:pt x="31706" y="17212"/>
                  </a:cubicBezTo>
                  <a:cubicBezTo>
                    <a:pt x="31678" y="17234"/>
                    <a:pt x="31653" y="17256"/>
                    <a:pt x="31606" y="17296"/>
                  </a:cubicBezTo>
                  <a:cubicBezTo>
                    <a:pt x="31642" y="17119"/>
                    <a:pt x="31735" y="17022"/>
                    <a:pt x="31885" y="17003"/>
                  </a:cubicBezTo>
                  <a:cubicBezTo>
                    <a:pt x="31828" y="16950"/>
                    <a:pt x="31775" y="16903"/>
                    <a:pt x="31726" y="16859"/>
                  </a:cubicBezTo>
                  <a:cubicBezTo>
                    <a:pt x="31678" y="16885"/>
                    <a:pt x="31636" y="16907"/>
                    <a:pt x="31572" y="16941"/>
                  </a:cubicBezTo>
                  <a:cubicBezTo>
                    <a:pt x="31570" y="16841"/>
                    <a:pt x="31457" y="16804"/>
                    <a:pt x="31548" y="16700"/>
                  </a:cubicBezTo>
                  <a:lnTo>
                    <a:pt x="31548" y="16700"/>
                  </a:lnTo>
                  <a:cubicBezTo>
                    <a:pt x="31586" y="16732"/>
                    <a:pt x="31620" y="16763"/>
                    <a:pt x="31664" y="16806"/>
                  </a:cubicBezTo>
                  <a:cubicBezTo>
                    <a:pt x="31697" y="16716"/>
                    <a:pt x="31707" y="16647"/>
                    <a:pt x="31734" y="16554"/>
                  </a:cubicBezTo>
                  <a:cubicBezTo>
                    <a:pt x="31756" y="16632"/>
                    <a:pt x="31769" y="16678"/>
                    <a:pt x="31797" y="16776"/>
                  </a:cubicBezTo>
                  <a:cubicBezTo>
                    <a:pt x="31809" y="16632"/>
                    <a:pt x="31817" y="16545"/>
                    <a:pt x="31822" y="16493"/>
                  </a:cubicBezTo>
                  <a:cubicBezTo>
                    <a:pt x="31775" y="16426"/>
                    <a:pt x="31745" y="16385"/>
                    <a:pt x="31710" y="16334"/>
                  </a:cubicBezTo>
                  <a:cubicBezTo>
                    <a:pt x="31770" y="16306"/>
                    <a:pt x="31809" y="16288"/>
                    <a:pt x="31863" y="16263"/>
                  </a:cubicBezTo>
                  <a:cubicBezTo>
                    <a:pt x="31728" y="16179"/>
                    <a:pt x="31847" y="16114"/>
                    <a:pt x="31856" y="16054"/>
                  </a:cubicBezTo>
                  <a:cubicBezTo>
                    <a:pt x="31791" y="15991"/>
                    <a:pt x="31731" y="15931"/>
                    <a:pt x="31672" y="15872"/>
                  </a:cubicBezTo>
                  <a:cubicBezTo>
                    <a:pt x="31656" y="15913"/>
                    <a:pt x="31641" y="15953"/>
                    <a:pt x="31622" y="16000"/>
                  </a:cubicBezTo>
                  <a:cubicBezTo>
                    <a:pt x="31570" y="15986"/>
                    <a:pt x="31523" y="15975"/>
                    <a:pt x="31413" y="15947"/>
                  </a:cubicBezTo>
                  <a:cubicBezTo>
                    <a:pt x="31513" y="15882"/>
                    <a:pt x="31564" y="15848"/>
                    <a:pt x="31604" y="15823"/>
                  </a:cubicBezTo>
                  <a:cubicBezTo>
                    <a:pt x="31584" y="15702"/>
                    <a:pt x="31566" y="15608"/>
                    <a:pt x="31548" y="15510"/>
                  </a:cubicBezTo>
                  <a:cubicBezTo>
                    <a:pt x="31501" y="15497"/>
                    <a:pt x="31450" y="15482"/>
                    <a:pt x="31392" y="15464"/>
                  </a:cubicBezTo>
                  <a:cubicBezTo>
                    <a:pt x="31423" y="15377"/>
                    <a:pt x="31451" y="15304"/>
                    <a:pt x="31504" y="15158"/>
                  </a:cubicBezTo>
                  <a:lnTo>
                    <a:pt x="31504" y="15158"/>
                  </a:lnTo>
                  <a:cubicBezTo>
                    <a:pt x="31375" y="15245"/>
                    <a:pt x="31305" y="15291"/>
                    <a:pt x="31236" y="15338"/>
                  </a:cubicBezTo>
                  <a:cubicBezTo>
                    <a:pt x="31220" y="15574"/>
                    <a:pt x="31166" y="15791"/>
                    <a:pt x="30983" y="15926"/>
                  </a:cubicBezTo>
                  <a:cubicBezTo>
                    <a:pt x="30960" y="15900"/>
                    <a:pt x="30944" y="15882"/>
                    <a:pt x="30905" y="15839"/>
                  </a:cubicBezTo>
                  <a:cubicBezTo>
                    <a:pt x="30899" y="15908"/>
                    <a:pt x="30895" y="15950"/>
                    <a:pt x="30892" y="15989"/>
                  </a:cubicBezTo>
                  <a:cubicBezTo>
                    <a:pt x="30963" y="16082"/>
                    <a:pt x="30954" y="16182"/>
                    <a:pt x="30870" y="16257"/>
                  </a:cubicBezTo>
                  <a:cubicBezTo>
                    <a:pt x="30867" y="16289"/>
                    <a:pt x="30864" y="16323"/>
                    <a:pt x="30861" y="16360"/>
                  </a:cubicBezTo>
                  <a:cubicBezTo>
                    <a:pt x="30821" y="16375"/>
                    <a:pt x="30782" y="16391"/>
                    <a:pt x="30751" y="16403"/>
                  </a:cubicBezTo>
                  <a:cubicBezTo>
                    <a:pt x="30767" y="16454"/>
                    <a:pt x="30782" y="16501"/>
                    <a:pt x="30792" y="16537"/>
                  </a:cubicBezTo>
                  <a:cubicBezTo>
                    <a:pt x="30720" y="16581"/>
                    <a:pt x="30663" y="16616"/>
                    <a:pt x="30605" y="16651"/>
                  </a:cubicBezTo>
                  <a:lnTo>
                    <a:pt x="30545" y="16726"/>
                  </a:lnTo>
                  <a:cubicBezTo>
                    <a:pt x="30596" y="16750"/>
                    <a:pt x="30648" y="16774"/>
                    <a:pt x="30739" y="16816"/>
                  </a:cubicBezTo>
                  <a:cubicBezTo>
                    <a:pt x="30618" y="16822"/>
                    <a:pt x="30564" y="16825"/>
                    <a:pt x="30502" y="16828"/>
                  </a:cubicBezTo>
                  <a:cubicBezTo>
                    <a:pt x="30487" y="16910"/>
                    <a:pt x="30473" y="16982"/>
                    <a:pt x="30461" y="17050"/>
                  </a:cubicBezTo>
                  <a:cubicBezTo>
                    <a:pt x="30424" y="17055"/>
                    <a:pt x="30396" y="17057"/>
                    <a:pt x="30358" y="17062"/>
                  </a:cubicBezTo>
                  <a:cubicBezTo>
                    <a:pt x="30323" y="17275"/>
                    <a:pt x="30118" y="17418"/>
                    <a:pt x="30133" y="17645"/>
                  </a:cubicBezTo>
                  <a:cubicBezTo>
                    <a:pt x="30191" y="17641"/>
                    <a:pt x="30239" y="17638"/>
                    <a:pt x="30321" y="17582"/>
                  </a:cubicBezTo>
                  <a:lnTo>
                    <a:pt x="30321" y="17582"/>
                  </a:lnTo>
                  <a:cubicBezTo>
                    <a:pt x="30322" y="17592"/>
                    <a:pt x="30323" y="17602"/>
                    <a:pt x="30324" y="17612"/>
                  </a:cubicBezTo>
                  <a:lnTo>
                    <a:pt x="30324" y="17612"/>
                  </a:lnTo>
                  <a:cubicBezTo>
                    <a:pt x="30331" y="17597"/>
                    <a:pt x="30339" y="17581"/>
                    <a:pt x="30348" y="17562"/>
                  </a:cubicBezTo>
                  <a:lnTo>
                    <a:pt x="30348" y="17562"/>
                  </a:lnTo>
                  <a:cubicBezTo>
                    <a:pt x="30338" y="17569"/>
                    <a:pt x="30329" y="17576"/>
                    <a:pt x="30321" y="17582"/>
                  </a:cubicBezTo>
                  <a:lnTo>
                    <a:pt x="30321" y="17582"/>
                  </a:lnTo>
                  <a:cubicBezTo>
                    <a:pt x="30320" y="17569"/>
                    <a:pt x="30319" y="17556"/>
                    <a:pt x="30320" y="17543"/>
                  </a:cubicBezTo>
                  <a:cubicBezTo>
                    <a:pt x="30320" y="17539"/>
                    <a:pt x="30325" y="17535"/>
                    <a:pt x="30330" y="17535"/>
                  </a:cubicBezTo>
                  <a:cubicBezTo>
                    <a:pt x="30337" y="17535"/>
                    <a:pt x="30346" y="17542"/>
                    <a:pt x="30348" y="17562"/>
                  </a:cubicBezTo>
                  <a:cubicBezTo>
                    <a:pt x="30348" y="17562"/>
                    <a:pt x="30348" y="17562"/>
                    <a:pt x="30348" y="17562"/>
                  </a:cubicBezTo>
                  <a:lnTo>
                    <a:pt x="30348" y="17562"/>
                  </a:lnTo>
                  <a:cubicBezTo>
                    <a:pt x="30348" y="17562"/>
                    <a:pt x="30348" y="17562"/>
                    <a:pt x="30348" y="17562"/>
                  </a:cubicBezTo>
                  <a:lnTo>
                    <a:pt x="30348" y="17562"/>
                  </a:lnTo>
                  <a:cubicBezTo>
                    <a:pt x="30361" y="17565"/>
                    <a:pt x="30345" y="17602"/>
                    <a:pt x="30327" y="17639"/>
                  </a:cubicBezTo>
                  <a:cubicBezTo>
                    <a:pt x="30326" y="17630"/>
                    <a:pt x="30325" y="17621"/>
                    <a:pt x="30324" y="17612"/>
                  </a:cubicBezTo>
                  <a:lnTo>
                    <a:pt x="30324" y="17612"/>
                  </a:lnTo>
                  <a:cubicBezTo>
                    <a:pt x="30291" y="17686"/>
                    <a:pt x="30285" y="17718"/>
                    <a:pt x="30280" y="17745"/>
                  </a:cubicBezTo>
                  <a:cubicBezTo>
                    <a:pt x="30226" y="17750"/>
                    <a:pt x="30193" y="17755"/>
                    <a:pt x="30148" y="17762"/>
                  </a:cubicBezTo>
                  <a:cubicBezTo>
                    <a:pt x="30192" y="17800"/>
                    <a:pt x="30224" y="17828"/>
                    <a:pt x="30279" y="17877"/>
                  </a:cubicBezTo>
                  <a:cubicBezTo>
                    <a:pt x="30198" y="17871"/>
                    <a:pt x="30145" y="17867"/>
                    <a:pt x="30073" y="17862"/>
                  </a:cubicBezTo>
                  <a:cubicBezTo>
                    <a:pt x="30068" y="18143"/>
                    <a:pt x="30009" y="18407"/>
                    <a:pt x="29983" y="18670"/>
                  </a:cubicBezTo>
                  <a:cubicBezTo>
                    <a:pt x="30023" y="18702"/>
                    <a:pt x="30050" y="18724"/>
                    <a:pt x="30096" y="18760"/>
                  </a:cubicBezTo>
                  <a:cubicBezTo>
                    <a:pt x="30030" y="18817"/>
                    <a:pt x="29973" y="18866"/>
                    <a:pt x="29915" y="18914"/>
                  </a:cubicBezTo>
                  <a:cubicBezTo>
                    <a:pt x="29943" y="18942"/>
                    <a:pt x="29971" y="18970"/>
                    <a:pt x="30009" y="19008"/>
                  </a:cubicBezTo>
                  <a:cubicBezTo>
                    <a:pt x="29953" y="19013"/>
                    <a:pt x="29918" y="19017"/>
                    <a:pt x="29852" y="19023"/>
                  </a:cubicBezTo>
                  <a:cubicBezTo>
                    <a:pt x="29940" y="19132"/>
                    <a:pt x="30015" y="19223"/>
                    <a:pt x="30081" y="19304"/>
                  </a:cubicBezTo>
                  <a:cubicBezTo>
                    <a:pt x="30095" y="19517"/>
                    <a:pt x="29915" y="19460"/>
                    <a:pt x="29803" y="19541"/>
                  </a:cubicBezTo>
                  <a:cubicBezTo>
                    <a:pt x="29846" y="19589"/>
                    <a:pt x="29874" y="19620"/>
                    <a:pt x="29909" y="19659"/>
                  </a:cubicBezTo>
                  <a:cubicBezTo>
                    <a:pt x="29862" y="19666"/>
                    <a:pt x="29821" y="19672"/>
                    <a:pt x="29821" y="19672"/>
                  </a:cubicBezTo>
                  <a:cubicBezTo>
                    <a:pt x="29722" y="19765"/>
                    <a:pt x="29652" y="19831"/>
                    <a:pt x="29578" y="19900"/>
                  </a:cubicBezTo>
                  <a:cubicBezTo>
                    <a:pt x="29593" y="19913"/>
                    <a:pt x="29618" y="19938"/>
                    <a:pt x="29650" y="19969"/>
                  </a:cubicBezTo>
                  <a:cubicBezTo>
                    <a:pt x="29631" y="20013"/>
                    <a:pt x="29612" y="20060"/>
                    <a:pt x="29566" y="20172"/>
                  </a:cubicBezTo>
                  <a:cubicBezTo>
                    <a:pt x="29558" y="20172"/>
                    <a:pt x="29500" y="20169"/>
                    <a:pt x="29478" y="20168"/>
                  </a:cubicBezTo>
                  <a:cubicBezTo>
                    <a:pt x="29456" y="20307"/>
                    <a:pt x="29434" y="20440"/>
                    <a:pt x="29413" y="20568"/>
                  </a:cubicBezTo>
                  <a:cubicBezTo>
                    <a:pt x="29403" y="20631"/>
                    <a:pt x="29391" y="20694"/>
                    <a:pt x="29381" y="20758"/>
                  </a:cubicBezTo>
                  <a:lnTo>
                    <a:pt x="29333" y="20940"/>
                  </a:lnTo>
                  <a:cubicBezTo>
                    <a:pt x="29368" y="20962"/>
                    <a:pt x="29406" y="20987"/>
                    <a:pt x="29446" y="21012"/>
                  </a:cubicBezTo>
                  <a:cubicBezTo>
                    <a:pt x="29422" y="21077"/>
                    <a:pt x="29402" y="21134"/>
                    <a:pt x="29388" y="21174"/>
                  </a:cubicBezTo>
                  <a:cubicBezTo>
                    <a:pt x="29421" y="21215"/>
                    <a:pt x="29441" y="21242"/>
                    <a:pt x="29477" y="21289"/>
                  </a:cubicBezTo>
                  <a:cubicBezTo>
                    <a:pt x="29405" y="21326"/>
                    <a:pt x="29353" y="21351"/>
                    <a:pt x="29299" y="21377"/>
                  </a:cubicBezTo>
                  <a:cubicBezTo>
                    <a:pt x="29308" y="21271"/>
                    <a:pt x="29315" y="21175"/>
                    <a:pt x="29324" y="21074"/>
                  </a:cubicBezTo>
                  <a:lnTo>
                    <a:pt x="29241" y="21074"/>
                  </a:lnTo>
                  <a:cubicBezTo>
                    <a:pt x="29209" y="21170"/>
                    <a:pt x="29193" y="21311"/>
                    <a:pt x="29149" y="21327"/>
                  </a:cubicBezTo>
                  <a:cubicBezTo>
                    <a:pt x="29037" y="21367"/>
                    <a:pt x="29144" y="21508"/>
                    <a:pt x="29022" y="21534"/>
                  </a:cubicBezTo>
                  <a:cubicBezTo>
                    <a:pt x="28975" y="21543"/>
                    <a:pt x="29029" y="21713"/>
                    <a:pt x="28916" y="21713"/>
                  </a:cubicBezTo>
                  <a:cubicBezTo>
                    <a:pt x="28914" y="21713"/>
                    <a:pt x="28911" y="21713"/>
                    <a:pt x="28909" y="21712"/>
                  </a:cubicBezTo>
                  <a:cubicBezTo>
                    <a:pt x="28900" y="21815"/>
                    <a:pt x="28891" y="21914"/>
                    <a:pt x="28882" y="22013"/>
                  </a:cubicBezTo>
                  <a:cubicBezTo>
                    <a:pt x="28803" y="22073"/>
                    <a:pt x="28720" y="22119"/>
                    <a:pt x="28644" y="22170"/>
                  </a:cubicBezTo>
                  <a:lnTo>
                    <a:pt x="28644" y="22273"/>
                  </a:lnTo>
                  <a:cubicBezTo>
                    <a:pt x="28592" y="22301"/>
                    <a:pt x="28550" y="22326"/>
                    <a:pt x="28504" y="22352"/>
                  </a:cubicBezTo>
                  <a:cubicBezTo>
                    <a:pt x="28503" y="22392"/>
                    <a:pt x="28500" y="22429"/>
                    <a:pt x="28498" y="22466"/>
                  </a:cubicBezTo>
                  <a:cubicBezTo>
                    <a:pt x="28456" y="22461"/>
                    <a:pt x="28413" y="22457"/>
                    <a:pt x="28363" y="22451"/>
                  </a:cubicBezTo>
                  <a:cubicBezTo>
                    <a:pt x="28353" y="22511"/>
                    <a:pt x="28345" y="22555"/>
                    <a:pt x="28339" y="22594"/>
                  </a:cubicBezTo>
                  <a:cubicBezTo>
                    <a:pt x="28306" y="22608"/>
                    <a:pt x="28279" y="22620"/>
                    <a:pt x="28241" y="22636"/>
                  </a:cubicBezTo>
                  <a:cubicBezTo>
                    <a:pt x="28234" y="22756"/>
                    <a:pt x="28225" y="22873"/>
                    <a:pt x="28217" y="22989"/>
                  </a:cubicBezTo>
                  <a:cubicBezTo>
                    <a:pt x="28198" y="22997"/>
                    <a:pt x="28175" y="23006"/>
                    <a:pt x="28151" y="23014"/>
                  </a:cubicBezTo>
                  <a:cubicBezTo>
                    <a:pt x="28156" y="23044"/>
                    <a:pt x="28157" y="23065"/>
                    <a:pt x="28160" y="23085"/>
                  </a:cubicBezTo>
                  <a:cubicBezTo>
                    <a:pt x="28128" y="23101"/>
                    <a:pt x="28095" y="23117"/>
                    <a:pt x="28060" y="23134"/>
                  </a:cubicBezTo>
                  <a:cubicBezTo>
                    <a:pt x="28045" y="23238"/>
                    <a:pt x="28016" y="23328"/>
                    <a:pt x="27992" y="23429"/>
                  </a:cubicBezTo>
                  <a:cubicBezTo>
                    <a:pt x="27954" y="23443"/>
                    <a:pt x="27916" y="23456"/>
                    <a:pt x="27861" y="23475"/>
                  </a:cubicBezTo>
                  <a:cubicBezTo>
                    <a:pt x="27854" y="23707"/>
                    <a:pt x="27617" y="23822"/>
                    <a:pt x="27521" y="24019"/>
                  </a:cubicBezTo>
                  <a:cubicBezTo>
                    <a:pt x="27523" y="24072"/>
                    <a:pt x="27524" y="24124"/>
                    <a:pt x="27526" y="24156"/>
                  </a:cubicBezTo>
                  <a:cubicBezTo>
                    <a:pt x="27463" y="24203"/>
                    <a:pt x="27408" y="24244"/>
                    <a:pt x="27358" y="24281"/>
                  </a:cubicBezTo>
                  <a:cubicBezTo>
                    <a:pt x="27374" y="24458"/>
                    <a:pt x="27304" y="24578"/>
                    <a:pt x="27214" y="24720"/>
                  </a:cubicBezTo>
                  <a:cubicBezTo>
                    <a:pt x="27148" y="24820"/>
                    <a:pt x="27009" y="24848"/>
                    <a:pt x="26996" y="24937"/>
                  </a:cubicBezTo>
                  <a:cubicBezTo>
                    <a:pt x="26973" y="25089"/>
                    <a:pt x="26840" y="25139"/>
                    <a:pt x="26776" y="25242"/>
                  </a:cubicBezTo>
                  <a:cubicBezTo>
                    <a:pt x="26778" y="25264"/>
                    <a:pt x="26780" y="25286"/>
                    <a:pt x="26780" y="25308"/>
                  </a:cubicBezTo>
                  <a:lnTo>
                    <a:pt x="26752" y="25311"/>
                  </a:lnTo>
                  <a:lnTo>
                    <a:pt x="26762" y="25242"/>
                  </a:lnTo>
                  <a:lnTo>
                    <a:pt x="26776" y="25242"/>
                  </a:lnTo>
                  <a:cubicBezTo>
                    <a:pt x="26748" y="25236"/>
                    <a:pt x="26723" y="25232"/>
                    <a:pt x="26699" y="25226"/>
                  </a:cubicBezTo>
                  <a:cubicBezTo>
                    <a:pt x="26665" y="25302"/>
                    <a:pt x="26636" y="25367"/>
                    <a:pt x="26609" y="25429"/>
                  </a:cubicBezTo>
                  <a:cubicBezTo>
                    <a:pt x="26631" y="25511"/>
                    <a:pt x="26653" y="25591"/>
                    <a:pt x="26684" y="25699"/>
                  </a:cubicBezTo>
                  <a:cubicBezTo>
                    <a:pt x="26614" y="25651"/>
                    <a:pt x="26564" y="25616"/>
                    <a:pt x="26509" y="25579"/>
                  </a:cubicBezTo>
                  <a:cubicBezTo>
                    <a:pt x="26481" y="25616"/>
                    <a:pt x="26462" y="25639"/>
                    <a:pt x="26446" y="25660"/>
                  </a:cubicBezTo>
                  <a:cubicBezTo>
                    <a:pt x="26478" y="25710"/>
                    <a:pt x="26505" y="25752"/>
                    <a:pt x="26536" y="25802"/>
                  </a:cubicBezTo>
                  <a:cubicBezTo>
                    <a:pt x="26483" y="25807"/>
                    <a:pt x="26456" y="25810"/>
                    <a:pt x="26419" y="25813"/>
                  </a:cubicBezTo>
                  <a:cubicBezTo>
                    <a:pt x="26447" y="25870"/>
                    <a:pt x="26471" y="25920"/>
                    <a:pt x="26496" y="25969"/>
                  </a:cubicBezTo>
                  <a:cubicBezTo>
                    <a:pt x="26343" y="25935"/>
                    <a:pt x="26206" y="25904"/>
                    <a:pt x="26080" y="25876"/>
                  </a:cubicBezTo>
                  <a:cubicBezTo>
                    <a:pt x="26033" y="25972"/>
                    <a:pt x="25997" y="26045"/>
                    <a:pt x="25960" y="26119"/>
                  </a:cubicBezTo>
                  <a:cubicBezTo>
                    <a:pt x="25922" y="26089"/>
                    <a:pt x="25900" y="26073"/>
                    <a:pt x="25878" y="26054"/>
                  </a:cubicBezTo>
                  <a:cubicBezTo>
                    <a:pt x="25859" y="26094"/>
                    <a:pt x="25846" y="26123"/>
                    <a:pt x="25832" y="26151"/>
                  </a:cubicBezTo>
                  <a:cubicBezTo>
                    <a:pt x="25774" y="26148"/>
                    <a:pt x="25722" y="26147"/>
                    <a:pt x="25674" y="26145"/>
                  </a:cubicBezTo>
                  <a:cubicBezTo>
                    <a:pt x="25666" y="26175"/>
                    <a:pt x="25660" y="26204"/>
                    <a:pt x="25654" y="26232"/>
                  </a:cubicBezTo>
                  <a:cubicBezTo>
                    <a:pt x="25625" y="26234"/>
                    <a:pt x="25599" y="26235"/>
                    <a:pt x="25574" y="26236"/>
                  </a:cubicBezTo>
                  <a:cubicBezTo>
                    <a:pt x="25565" y="26270"/>
                    <a:pt x="25556" y="26300"/>
                    <a:pt x="25547" y="26337"/>
                  </a:cubicBezTo>
                  <a:cubicBezTo>
                    <a:pt x="25491" y="26353"/>
                    <a:pt x="25435" y="26367"/>
                    <a:pt x="25378" y="26385"/>
                  </a:cubicBezTo>
                  <a:cubicBezTo>
                    <a:pt x="25415" y="26501"/>
                    <a:pt x="25256" y="26445"/>
                    <a:pt x="25244" y="26531"/>
                  </a:cubicBezTo>
                  <a:cubicBezTo>
                    <a:pt x="25237" y="26585"/>
                    <a:pt x="25209" y="26595"/>
                    <a:pt x="25175" y="26595"/>
                  </a:cubicBezTo>
                  <a:cubicBezTo>
                    <a:pt x="25154" y="26595"/>
                    <a:pt x="25132" y="26592"/>
                    <a:pt x="25110" y="26592"/>
                  </a:cubicBezTo>
                  <a:cubicBezTo>
                    <a:pt x="25081" y="26592"/>
                    <a:pt x="25054" y="26598"/>
                    <a:pt x="25037" y="26628"/>
                  </a:cubicBezTo>
                  <a:cubicBezTo>
                    <a:pt x="25001" y="26688"/>
                    <a:pt x="24944" y="26740"/>
                    <a:pt x="24869" y="26828"/>
                  </a:cubicBezTo>
                  <a:cubicBezTo>
                    <a:pt x="24878" y="26750"/>
                    <a:pt x="24881" y="26721"/>
                    <a:pt x="24888" y="26656"/>
                  </a:cubicBezTo>
                  <a:lnTo>
                    <a:pt x="24888" y="26656"/>
                  </a:lnTo>
                  <a:cubicBezTo>
                    <a:pt x="24810" y="26721"/>
                    <a:pt x="24767" y="26757"/>
                    <a:pt x="24713" y="26801"/>
                  </a:cubicBezTo>
                  <a:cubicBezTo>
                    <a:pt x="24763" y="26812"/>
                    <a:pt x="24789" y="26818"/>
                    <a:pt x="24869" y="26834"/>
                  </a:cubicBezTo>
                  <a:cubicBezTo>
                    <a:pt x="24726" y="26897"/>
                    <a:pt x="24629" y="26940"/>
                    <a:pt x="24535" y="26982"/>
                  </a:cubicBezTo>
                  <a:cubicBezTo>
                    <a:pt x="24535" y="27004"/>
                    <a:pt x="24530" y="27025"/>
                    <a:pt x="24527" y="27047"/>
                  </a:cubicBezTo>
                  <a:lnTo>
                    <a:pt x="24500" y="27044"/>
                  </a:lnTo>
                  <a:lnTo>
                    <a:pt x="24523" y="26979"/>
                  </a:lnTo>
                  <a:cubicBezTo>
                    <a:pt x="24527" y="26981"/>
                    <a:pt x="24533" y="26981"/>
                    <a:pt x="24535" y="26981"/>
                  </a:cubicBezTo>
                  <a:cubicBezTo>
                    <a:pt x="24516" y="26957"/>
                    <a:pt x="24500" y="26932"/>
                    <a:pt x="24485" y="26909"/>
                  </a:cubicBezTo>
                  <a:cubicBezTo>
                    <a:pt x="24183" y="27018"/>
                    <a:pt x="24191" y="27025"/>
                    <a:pt x="24117" y="27119"/>
                  </a:cubicBezTo>
                  <a:cubicBezTo>
                    <a:pt x="24094" y="27115"/>
                    <a:pt x="24072" y="27113"/>
                    <a:pt x="24050" y="27113"/>
                  </a:cubicBezTo>
                  <a:cubicBezTo>
                    <a:pt x="23969" y="27113"/>
                    <a:pt x="23892" y="27140"/>
                    <a:pt x="23817" y="27187"/>
                  </a:cubicBezTo>
                  <a:cubicBezTo>
                    <a:pt x="23765" y="27218"/>
                    <a:pt x="23690" y="27218"/>
                    <a:pt x="23649" y="27255"/>
                  </a:cubicBezTo>
                  <a:cubicBezTo>
                    <a:pt x="23561" y="27333"/>
                    <a:pt x="23487" y="27427"/>
                    <a:pt x="23403" y="27516"/>
                  </a:cubicBezTo>
                  <a:cubicBezTo>
                    <a:pt x="23286" y="27522"/>
                    <a:pt x="23167" y="27527"/>
                    <a:pt x="23103" y="27669"/>
                  </a:cubicBezTo>
                  <a:cubicBezTo>
                    <a:pt x="23096" y="27686"/>
                    <a:pt x="23075" y="27708"/>
                    <a:pt x="23061" y="27711"/>
                  </a:cubicBezTo>
                  <a:cubicBezTo>
                    <a:pt x="22909" y="27740"/>
                    <a:pt x="22815" y="27834"/>
                    <a:pt x="22709" y="27928"/>
                  </a:cubicBezTo>
                  <a:cubicBezTo>
                    <a:pt x="22656" y="27973"/>
                    <a:pt x="22559" y="27971"/>
                    <a:pt x="22440" y="28001"/>
                  </a:cubicBezTo>
                  <a:cubicBezTo>
                    <a:pt x="22399" y="28031"/>
                    <a:pt x="22385" y="28142"/>
                    <a:pt x="22250" y="28164"/>
                  </a:cubicBezTo>
                  <a:cubicBezTo>
                    <a:pt x="22169" y="28179"/>
                    <a:pt x="22096" y="28289"/>
                    <a:pt x="22019" y="28355"/>
                  </a:cubicBezTo>
                  <a:cubicBezTo>
                    <a:pt x="21995" y="28346"/>
                    <a:pt x="21976" y="28340"/>
                    <a:pt x="21969" y="28337"/>
                  </a:cubicBezTo>
                  <a:cubicBezTo>
                    <a:pt x="21890" y="28418"/>
                    <a:pt x="21817" y="28507"/>
                    <a:pt x="21735" y="28579"/>
                  </a:cubicBezTo>
                  <a:cubicBezTo>
                    <a:pt x="21763" y="28590"/>
                    <a:pt x="21790" y="28602"/>
                    <a:pt x="21822" y="28617"/>
                  </a:cubicBezTo>
                  <a:cubicBezTo>
                    <a:pt x="21785" y="28663"/>
                    <a:pt x="21748" y="28708"/>
                    <a:pt x="21707" y="28761"/>
                  </a:cubicBezTo>
                  <a:cubicBezTo>
                    <a:pt x="21659" y="28718"/>
                    <a:pt x="21625" y="28689"/>
                    <a:pt x="21576" y="28645"/>
                  </a:cubicBezTo>
                  <a:cubicBezTo>
                    <a:pt x="21514" y="28743"/>
                    <a:pt x="21425" y="28783"/>
                    <a:pt x="21324" y="28783"/>
                  </a:cubicBezTo>
                  <a:cubicBezTo>
                    <a:pt x="21285" y="28783"/>
                    <a:pt x="21245" y="28778"/>
                    <a:pt x="21204" y="28767"/>
                  </a:cubicBezTo>
                  <a:cubicBezTo>
                    <a:pt x="21198" y="28824"/>
                    <a:pt x="21195" y="28861"/>
                    <a:pt x="21192" y="28896"/>
                  </a:cubicBezTo>
                  <a:cubicBezTo>
                    <a:pt x="21158" y="28952"/>
                    <a:pt x="21024" y="28908"/>
                    <a:pt x="21072" y="29019"/>
                  </a:cubicBezTo>
                  <a:cubicBezTo>
                    <a:pt x="21110" y="29036"/>
                    <a:pt x="21119" y="29052"/>
                    <a:pt x="21132" y="29079"/>
                  </a:cubicBezTo>
                  <a:cubicBezTo>
                    <a:pt x="21063" y="29126"/>
                    <a:pt x="20991" y="29175"/>
                    <a:pt x="20913" y="29228"/>
                  </a:cubicBezTo>
                  <a:cubicBezTo>
                    <a:pt x="20889" y="29217"/>
                    <a:pt x="20851" y="29201"/>
                    <a:pt x="20807" y="29182"/>
                  </a:cubicBezTo>
                  <a:cubicBezTo>
                    <a:pt x="20902" y="29129"/>
                    <a:pt x="20992" y="29077"/>
                    <a:pt x="21072" y="29019"/>
                  </a:cubicBezTo>
                  <a:lnTo>
                    <a:pt x="21072" y="29019"/>
                  </a:lnTo>
                  <a:cubicBezTo>
                    <a:pt x="21033" y="29035"/>
                    <a:pt x="21000" y="29042"/>
                    <a:pt x="20971" y="29042"/>
                  </a:cubicBezTo>
                  <a:cubicBezTo>
                    <a:pt x="20865" y="29042"/>
                    <a:pt x="20809" y="28957"/>
                    <a:pt x="20755" y="28957"/>
                  </a:cubicBezTo>
                  <a:cubicBezTo>
                    <a:pt x="20754" y="28957"/>
                    <a:pt x="20754" y="28957"/>
                    <a:pt x="20754" y="28957"/>
                  </a:cubicBezTo>
                  <a:cubicBezTo>
                    <a:pt x="20643" y="29005"/>
                    <a:pt x="20539" y="29064"/>
                    <a:pt x="20436" y="29114"/>
                  </a:cubicBezTo>
                  <a:cubicBezTo>
                    <a:pt x="20332" y="29163"/>
                    <a:pt x="20229" y="29210"/>
                    <a:pt x="20127" y="29255"/>
                  </a:cubicBezTo>
                  <a:cubicBezTo>
                    <a:pt x="19925" y="29353"/>
                    <a:pt x="19730" y="29450"/>
                    <a:pt x="19522" y="29531"/>
                  </a:cubicBezTo>
                  <a:cubicBezTo>
                    <a:pt x="19515" y="29551"/>
                    <a:pt x="19502" y="29570"/>
                    <a:pt x="19490" y="29589"/>
                  </a:cubicBezTo>
                  <a:lnTo>
                    <a:pt x="19466" y="29576"/>
                  </a:lnTo>
                  <a:lnTo>
                    <a:pt x="19512" y="29525"/>
                  </a:lnTo>
                  <a:cubicBezTo>
                    <a:pt x="19516" y="29528"/>
                    <a:pt x="19522" y="29531"/>
                    <a:pt x="19522" y="29531"/>
                  </a:cubicBezTo>
                  <a:cubicBezTo>
                    <a:pt x="19512" y="29494"/>
                    <a:pt x="19506" y="29460"/>
                    <a:pt x="19497" y="29413"/>
                  </a:cubicBezTo>
                  <a:cubicBezTo>
                    <a:pt x="19449" y="29453"/>
                    <a:pt x="19433" y="29464"/>
                    <a:pt x="19425" y="29470"/>
                  </a:cubicBezTo>
                  <a:cubicBezTo>
                    <a:pt x="19247" y="29489"/>
                    <a:pt x="19106" y="29511"/>
                    <a:pt x="18952" y="29511"/>
                  </a:cubicBezTo>
                  <a:cubicBezTo>
                    <a:pt x="18938" y="29511"/>
                    <a:pt x="18924" y="29510"/>
                    <a:pt x="18910" y="29510"/>
                  </a:cubicBezTo>
                  <a:cubicBezTo>
                    <a:pt x="18878" y="29484"/>
                    <a:pt x="18838" y="29453"/>
                    <a:pt x="18779" y="29407"/>
                  </a:cubicBezTo>
                  <a:cubicBezTo>
                    <a:pt x="18719" y="29441"/>
                    <a:pt x="18663" y="29481"/>
                    <a:pt x="18598" y="29504"/>
                  </a:cubicBezTo>
                  <a:cubicBezTo>
                    <a:pt x="18515" y="29534"/>
                    <a:pt x="18435" y="29603"/>
                    <a:pt x="18343" y="29603"/>
                  </a:cubicBezTo>
                  <a:cubicBezTo>
                    <a:pt x="18306" y="29603"/>
                    <a:pt x="18267" y="29591"/>
                    <a:pt x="18225" y="29561"/>
                  </a:cubicBezTo>
                  <a:cubicBezTo>
                    <a:pt x="18217" y="29556"/>
                    <a:pt x="18206" y="29554"/>
                    <a:pt x="18193" y="29554"/>
                  </a:cubicBezTo>
                  <a:cubicBezTo>
                    <a:pt x="18165" y="29554"/>
                    <a:pt x="18129" y="29563"/>
                    <a:pt x="18100" y="29564"/>
                  </a:cubicBezTo>
                  <a:cubicBezTo>
                    <a:pt x="18097" y="29564"/>
                    <a:pt x="18094" y="29564"/>
                    <a:pt x="18091" y="29564"/>
                  </a:cubicBezTo>
                  <a:cubicBezTo>
                    <a:pt x="17879" y="29564"/>
                    <a:pt x="17699" y="29674"/>
                    <a:pt x="17513" y="29742"/>
                  </a:cubicBezTo>
                  <a:cubicBezTo>
                    <a:pt x="17482" y="29719"/>
                    <a:pt x="17457" y="29701"/>
                    <a:pt x="17449" y="29695"/>
                  </a:cubicBezTo>
                  <a:cubicBezTo>
                    <a:pt x="17363" y="29719"/>
                    <a:pt x="17286" y="29741"/>
                    <a:pt x="17211" y="29763"/>
                  </a:cubicBezTo>
                  <a:cubicBezTo>
                    <a:pt x="17201" y="29795"/>
                    <a:pt x="17192" y="29828"/>
                    <a:pt x="17189" y="29840"/>
                  </a:cubicBezTo>
                  <a:cubicBezTo>
                    <a:pt x="17020" y="29865"/>
                    <a:pt x="16880" y="29887"/>
                    <a:pt x="16723" y="29910"/>
                  </a:cubicBezTo>
                  <a:cubicBezTo>
                    <a:pt x="16761" y="29873"/>
                    <a:pt x="16781" y="29853"/>
                    <a:pt x="16815" y="29819"/>
                  </a:cubicBezTo>
                  <a:cubicBezTo>
                    <a:pt x="16767" y="29815"/>
                    <a:pt x="16730" y="29810"/>
                    <a:pt x="16693" y="29807"/>
                  </a:cubicBezTo>
                  <a:cubicBezTo>
                    <a:pt x="16674" y="29870"/>
                    <a:pt x="16658" y="29920"/>
                    <a:pt x="16627" y="30021"/>
                  </a:cubicBezTo>
                  <a:cubicBezTo>
                    <a:pt x="16606" y="29913"/>
                    <a:pt x="16596" y="29860"/>
                    <a:pt x="16586" y="29804"/>
                  </a:cubicBezTo>
                  <a:cubicBezTo>
                    <a:pt x="16543" y="29810"/>
                    <a:pt x="16512" y="29816"/>
                    <a:pt x="16478" y="29822"/>
                  </a:cubicBezTo>
                  <a:cubicBezTo>
                    <a:pt x="16497" y="29854"/>
                    <a:pt x="16512" y="29881"/>
                    <a:pt x="16531" y="29912"/>
                  </a:cubicBezTo>
                  <a:cubicBezTo>
                    <a:pt x="16461" y="29913"/>
                    <a:pt x="16402" y="29913"/>
                    <a:pt x="16342" y="29915"/>
                  </a:cubicBezTo>
                  <a:cubicBezTo>
                    <a:pt x="16339" y="29857"/>
                    <a:pt x="16337" y="29812"/>
                    <a:pt x="16333" y="29723"/>
                  </a:cubicBezTo>
                  <a:cubicBezTo>
                    <a:pt x="16234" y="29826"/>
                    <a:pt x="16164" y="29906"/>
                    <a:pt x="16090" y="29973"/>
                  </a:cubicBezTo>
                  <a:cubicBezTo>
                    <a:pt x="16056" y="29943"/>
                    <a:pt x="16012" y="29900"/>
                    <a:pt x="15981" y="29872"/>
                  </a:cubicBezTo>
                  <a:cubicBezTo>
                    <a:pt x="15849" y="29860"/>
                    <a:pt x="15730" y="29850"/>
                    <a:pt x="15618" y="29840"/>
                  </a:cubicBezTo>
                  <a:cubicBezTo>
                    <a:pt x="15600" y="29882"/>
                    <a:pt x="15587" y="29913"/>
                    <a:pt x="15565" y="29969"/>
                  </a:cubicBezTo>
                  <a:cubicBezTo>
                    <a:pt x="15474" y="29898"/>
                    <a:pt x="15404" y="29845"/>
                    <a:pt x="15341" y="29795"/>
                  </a:cubicBezTo>
                  <a:cubicBezTo>
                    <a:pt x="15291" y="29819"/>
                    <a:pt x="15259" y="29834"/>
                    <a:pt x="15229" y="29847"/>
                  </a:cubicBezTo>
                  <a:cubicBezTo>
                    <a:pt x="15207" y="29823"/>
                    <a:pt x="15193" y="29809"/>
                    <a:pt x="15193" y="29809"/>
                  </a:cubicBezTo>
                  <a:cubicBezTo>
                    <a:pt x="15123" y="29819"/>
                    <a:pt x="15063" y="29826"/>
                    <a:pt x="15007" y="29837"/>
                  </a:cubicBezTo>
                  <a:cubicBezTo>
                    <a:pt x="14992" y="29854"/>
                    <a:pt x="14975" y="29869"/>
                    <a:pt x="14957" y="29882"/>
                  </a:cubicBezTo>
                  <a:lnTo>
                    <a:pt x="14939" y="29863"/>
                  </a:lnTo>
                  <a:lnTo>
                    <a:pt x="14998" y="29828"/>
                  </a:lnTo>
                  <a:cubicBezTo>
                    <a:pt x="15003" y="29832"/>
                    <a:pt x="15006" y="29835"/>
                    <a:pt x="15007" y="29837"/>
                  </a:cubicBezTo>
                  <a:cubicBezTo>
                    <a:pt x="14979" y="29794"/>
                    <a:pt x="14954" y="29754"/>
                    <a:pt x="14934" y="29720"/>
                  </a:cubicBezTo>
                  <a:cubicBezTo>
                    <a:pt x="14806" y="29706"/>
                    <a:pt x="14688" y="29706"/>
                    <a:pt x="14576" y="29684"/>
                  </a:cubicBezTo>
                  <a:cubicBezTo>
                    <a:pt x="14551" y="29719"/>
                    <a:pt x="14530" y="29748"/>
                    <a:pt x="14510" y="29778"/>
                  </a:cubicBezTo>
                  <a:cubicBezTo>
                    <a:pt x="14503" y="29770"/>
                    <a:pt x="14497" y="29765"/>
                    <a:pt x="14486" y="29754"/>
                  </a:cubicBezTo>
                  <a:cubicBezTo>
                    <a:pt x="14488" y="29712"/>
                    <a:pt x="14489" y="29666"/>
                    <a:pt x="14491" y="29609"/>
                  </a:cubicBezTo>
                  <a:cubicBezTo>
                    <a:pt x="14327" y="29545"/>
                    <a:pt x="14123" y="29582"/>
                    <a:pt x="13995" y="29447"/>
                  </a:cubicBezTo>
                  <a:cubicBezTo>
                    <a:pt x="13949" y="29457"/>
                    <a:pt x="13903" y="29477"/>
                    <a:pt x="13864" y="29477"/>
                  </a:cubicBezTo>
                  <a:cubicBezTo>
                    <a:pt x="13857" y="29477"/>
                    <a:pt x="13850" y="29476"/>
                    <a:pt x="13843" y="29475"/>
                  </a:cubicBezTo>
                  <a:cubicBezTo>
                    <a:pt x="13777" y="29458"/>
                    <a:pt x="13721" y="29401"/>
                    <a:pt x="13655" y="29389"/>
                  </a:cubicBezTo>
                  <a:cubicBezTo>
                    <a:pt x="13640" y="29386"/>
                    <a:pt x="13624" y="29385"/>
                    <a:pt x="13608" y="29385"/>
                  </a:cubicBezTo>
                  <a:cubicBezTo>
                    <a:pt x="13555" y="29385"/>
                    <a:pt x="13499" y="29398"/>
                    <a:pt x="13445" y="29404"/>
                  </a:cubicBezTo>
                  <a:lnTo>
                    <a:pt x="13337" y="29311"/>
                  </a:lnTo>
                  <a:cubicBezTo>
                    <a:pt x="13270" y="29370"/>
                    <a:pt x="13212" y="29423"/>
                    <a:pt x="13155" y="29469"/>
                  </a:cubicBezTo>
                  <a:cubicBezTo>
                    <a:pt x="13124" y="29420"/>
                    <a:pt x="13100" y="29386"/>
                    <a:pt x="13075" y="29348"/>
                  </a:cubicBezTo>
                  <a:cubicBezTo>
                    <a:pt x="13124" y="29339"/>
                    <a:pt x="13168" y="29344"/>
                    <a:pt x="13275" y="29320"/>
                  </a:cubicBezTo>
                  <a:cubicBezTo>
                    <a:pt x="13106" y="29276"/>
                    <a:pt x="12979" y="29208"/>
                    <a:pt x="12866" y="29208"/>
                  </a:cubicBezTo>
                  <a:cubicBezTo>
                    <a:pt x="12837" y="29208"/>
                    <a:pt x="12809" y="29213"/>
                    <a:pt x="12781" y="29223"/>
                  </a:cubicBezTo>
                  <a:cubicBezTo>
                    <a:pt x="12705" y="29180"/>
                    <a:pt x="12644" y="29122"/>
                    <a:pt x="12606" y="29122"/>
                  </a:cubicBezTo>
                  <a:cubicBezTo>
                    <a:pt x="12604" y="29122"/>
                    <a:pt x="12601" y="29122"/>
                    <a:pt x="12599" y="29123"/>
                  </a:cubicBezTo>
                  <a:cubicBezTo>
                    <a:pt x="12569" y="29131"/>
                    <a:pt x="12540" y="29134"/>
                    <a:pt x="12512" y="29134"/>
                  </a:cubicBezTo>
                  <a:cubicBezTo>
                    <a:pt x="12394" y="29134"/>
                    <a:pt x="12292" y="29077"/>
                    <a:pt x="12216" y="29063"/>
                  </a:cubicBezTo>
                  <a:cubicBezTo>
                    <a:pt x="12085" y="29070"/>
                    <a:pt x="11962" y="29094"/>
                    <a:pt x="11847" y="29094"/>
                  </a:cubicBezTo>
                  <a:cubicBezTo>
                    <a:pt x="11843" y="29094"/>
                    <a:pt x="11840" y="29094"/>
                    <a:pt x="11837" y="29094"/>
                  </a:cubicBezTo>
                  <a:cubicBezTo>
                    <a:pt x="11719" y="29092"/>
                    <a:pt x="11614" y="29049"/>
                    <a:pt x="11519" y="28947"/>
                  </a:cubicBezTo>
                  <a:cubicBezTo>
                    <a:pt x="11460" y="28966"/>
                    <a:pt x="11403" y="28983"/>
                    <a:pt x="11363" y="28997"/>
                  </a:cubicBezTo>
                  <a:cubicBezTo>
                    <a:pt x="11300" y="28972"/>
                    <a:pt x="11253" y="28951"/>
                    <a:pt x="11214" y="28936"/>
                  </a:cubicBezTo>
                  <a:cubicBezTo>
                    <a:pt x="11214" y="28888"/>
                    <a:pt x="11214" y="28854"/>
                    <a:pt x="11214" y="28829"/>
                  </a:cubicBezTo>
                  <a:cubicBezTo>
                    <a:pt x="11088" y="28805"/>
                    <a:pt x="10976" y="28785"/>
                    <a:pt x="10848" y="28761"/>
                  </a:cubicBezTo>
                  <a:cubicBezTo>
                    <a:pt x="10817" y="28771"/>
                    <a:pt x="10767" y="28788"/>
                    <a:pt x="10696" y="28811"/>
                  </a:cubicBezTo>
                  <a:cubicBezTo>
                    <a:pt x="10639" y="28773"/>
                    <a:pt x="10570" y="28727"/>
                    <a:pt x="10502" y="28683"/>
                  </a:cubicBezTo>
                  <a:cubicBezTo>
                    <a:pt x="10459" y="28657"/>
                    <a:pt x="10406" y="28602"/>
                    <a:pt x="10374" y="28602"/>
                  </a:cubicBezTo>
                  <a:cubicBezTo>
                    <a:pt x="10374" y="28602"/>
                    <a:pt x="10373" y="28602"/>
                    <a:pt x="10373" y="28602"/>
                  </a:cubicBezTo>
                  <a:cubicBezTo>
                    <a:pt x="10360" y="28604"/>
                    <a:pt x="10347" y="28604"/>
                    <a:pt x="10334" y="28604"/>
                  </a:cubicBezTo>
                  <a:cubicBezTo>
                    <a:pt x="10167" y="28604"/>
                    <a:pt x="10046" y="28474"/>
                    <a:pt x="9902" y="28411"/>
                  </a:cubicBezTo>
                  <a:cubicBezTo>
                    <a:pt x="9850" y="28389"/>
                    <a:pt x="9831" y="28327"/>
                    <a:pt x="9743" y="28324"/>
                  </a:cubicBezTo>
                  <a:cubicBezTo>
                    <a:pt x="9684" y="28321"/>
                    <a:pt x="9619" y="28227"/>
                    <a:pt x="9543" y="28162"/>
                  </a:cubicBezTo>
                  <a:cubicBezTo>
                    <a:pt x="9484" y="28189"/>
                    <a:pt x="9416" y="28220"/>
                    <a:pt x="9350" y="28251"/>
                  </a:cubicBezTo>
                  <a:cubicBezTo>
                    <a:pt x="9341" y="28184"/>
                    <a:pt x="9333" y="28114"/>
                    <a:pt x="9325" y="28045"/>
                  </a:cubicBezTo>
                  <a:cubicBezTo>
                    <a:pt x="9281" y="28051"/>
                    <a:pt x="9253" y="28053"/>
                    <a:pt x="9231" y="28056"/>
                  </a:cubicBezTo>
                  <a:cubicBezTo>
                    <a:pt x="9213" y="28023"/>
                    <a:pt x="9202" y="27996"/>
                    <a:pt x="9181" y="27955"/>
                  </a:cubicBezTo>
                  <a:cubicBezTo>
                    <a:pt x="9154" y="27964"/>
                    <a:pt x="9131" y="27968"/>
                    <a:pt x="9109" y="27968"/>
                  </a:cubicBezTo>
                  <a:cubicBezTo>
                    <a:pt x="8942" y="27968"/>
                    <a:pt x="8914" y="27729"/>
                    <a:pt x="8744" y="27696"/>
                  </a:cubicBezTo>
                  <a:cubicBezTo>
                    <a:pt x="8701" y="27700"/>
                    <a:pt x="8641" y="27708"/>
                    <a:pt x="8575" y="27715"/>
                  </a:cubicBezTo>
                  <a:cubicBezTo>
                    <a:pt x="8572" y="27662"/>
                    <a:pt x="8569" y="27614"/>
                    <a:pt x="8565" y="27566"/>
                  </a:cubicBezTo>
                  <a:cubicBezTo>
                    <a:pt x="8523" y="27524"/>
                    <a:pt x="8484" y="27483"/>
                    <a:pt x="8437" y="27434"/>
                  </a:cubicBezTo>
                  <a:cubicBezTo>
                    <a:pt x="8416" y="27433"/>
                    <a:pt x="8376" y="27431"/>
                    <a:pt x="8342" y="27430"/>
                  </a:cubicBezTo>
                  <a:cubicBezTo>
                    <a:pt x="8317" y="27384"/>
                    <a:pt x="8301" y="27353"/>
                    <a:pt x="8284" y="27322"/>
                  </a:cubicBezTo>
                  <a:cubicBezTo>
                    <a:pt x="8228" y="27330"/>
                    <a:pt x="8176" y="27336"/>
                    <a:pt x="8122" y="27341"/>
                  </a:cubicBezTo>
                  <a:cubicBezTo>
                    <a:pt x="8106" y="27285"/>
                    <a:pt x="8089" y="27230"/>
                    <a:pt x="8070" y="27160"/>
                  </a:cubicBezTo>
                  <a:cubicBezTo>
                    <a:pt x="8011" y="27140"/>
                    <a:pt x="7951" y="27107"/>
                    <a:pt x="7889" y="27080"/>
                  </a:cubicBezTo>
                  <a:cubicBezTo>
                    <a:pt x="7858" y="27021"/>
                    <a:pt x="7825" y="26953"/>
                    <a:pt x="7794" y="26894"/>
                  </a:cubicBezTo>
                  <a:cubicBezTo>
                    <a:pt x="7673" y="26888"/>
                    <a:pt x="7611" y="26831"/>
                    <a:pt x="7599" y="26718"/>
                  </a:cubicBezTo>
                  <a:cubicBezTo>
                    <a:pt x="7583" y="26725"/>
                    <a:pt x="7567" y="26728"/>
                    <a:pt x="7553" y="26728"/>
                  </a:cubicBezTo>
                  <a:cubicBezTo>
                    <a:pt x="7482" y="26728"/>
                    <a:pt x="7442" y="26647"/>
                    <a:pt x="7380" y="26625"/>
                  </a:cubicBezTo>
                  <a:cubicBezTo>
                    <a:pt x="7303" y="26599"/>
                    <a:pt x="7336" y="26479"/>
                    <a:pt x="7242" y="26479"/>
                  </a:cubicBezTo>
                  <a:cubicBezTo>
                    <a:pt x="7236" y="26479"/>
                    <a:pt x="7230" y="26480"/>
                    <a:pt x="7223" y="26481"/>
                  </a:cubicBezTo>
                  <a:cubicBezTo>
                    <a:pt x="7218" y="26481"/>
                    <a:pt x="7214" y="26482"/>
                    <a:pt x="7210" y="26482"/>
                  </a:cubicBezTo>
                  <a:cubicBezTo>
                    <a:pt x="7132" y="26482"/>
                    <a:pt x="7191" y="26362"/>
                    <a:pt x="7090" y="26351"/>
                  </a:cubicBezTo>
                  <a:cubicBezTo>
                    <a:pt x="7021" y="26344"/>
                    <a:pt x="6952" y="26263"/>
                    <a:pt x="6886" y="26213"/>
                  </a:cubicBezTo>
                  <a:cubicBezTo>
                    <a:pt x="6795" y="26151"/>
                    <a:pt x="6699" y="26098"/>
                    <a:pt x="6605" y="26041"/>
                  </a:cubicBezTo>
                  <a:cubicBezTo>
                    <a:pt x="6576" y="26066"/>
                    <a:pt x="6549" y="26083"/>
                    <a:pt x="6525" y="26083"/>
                  </a:cubicBezTo>
                  <a:cubicBezTo>
                    <a:pt x="6497" y="26083"/>
                    <a:pt x="6474" y="26060"/>
                    <a:pt x="6456" y="26001"/>
                  </a:cubicBezTo>
                  <a:cubicBezTo>
                    <a:pt x="6502" y="25991"/>
                    <a:pt x="6545" y="25981"/>
                    <a:pt x="6590" y="25970"/>
                  </a:cubicBezTo>
                  <a:cubicBezTo>
                    <a:pt x="6527" y="25842"/>
                    <a:pt x="6470" y="25727"/>
                    <a:pt x="6408" y="25604"/>
                  </a:cubicBezTo>
                  <a:cubicBezTo>
                    <a:pt x="6400" y="25604"/>
                    <a:pt x="6371" y="25601"/>
                    <a:pt x="6343" y="25598"/>
                  </a:cubicBezTo>
                  <a:lnTo>
                    <a:pt x="6334" y="25514"/>
                  </a:lnTo>
                  <a:cubicBezTo>
                    <a:pt x="6309" y="25513"/>
                    <a:pt x="6289" y="25511"/>
                    <a:pt x="6268" y="25510"/>
                  </a:cubicBezTo>
                  <a:cubicBezTo>
                    <a:pt x="6247" y="25466"/>
                    <a:pt x="6224" y="25418"/>
                    <a:pt x="6200" y="25370"/>
                  </a:cubicBezTo>
                  <a:cubicBezTo>
                    <a:pt x="6147" y="25391"/>
                    <a:pt x="6114" y="25404"/>
                    <a:pt x="6078" y="25417"/>
                  </a:cubicBezTo>
                  <a:cubicBezTo>
                    <a:pt x="6064" y="25370"/>
                    <a:pt x="6049" y="25326"/>
                    <a:pt x="6037" y="25286"/>
                  </a:cubicBezTo>
                  <a:cubicBezTo>
                    <a:pt x="5988" y="25282"/>
                    <a:pt x="5962" y="25274"/>
                    <a:pt x="5934" y="25270"/>
                  </a:cubicBezTo>
                  <a:cubicBezTo>
                    <a:pt x="5933" y="25240"/>
                    <a:pt x="5931" y="25211"/>
                    <a:pt x="5930" y="25195"/>
                  </a:cubicBezTo>
                  <a:cubicBezTo>
                    <a:pt x="5844" y="25154"/>
                    <a:pt x="5765" y="25117"/>
                    <a:pt x="5690" y="25082"/>
                  </a:cubicBezTo>
                  <a:cubicBezTo>
                    <a:pt x="5678" y="25024"/>
                    <a:pt x="5669" y="24976"/>
                    <a:pt x="5660" y="24932"/>
                  </a:cubicBezTo>
                  <a:cubicBezTo>
                    <a:pt x="5582" y="24915"/>
                    <a:pt x="5522" y="24902"/>
                    <a:pt x="5451" y="24887"/>
                  </a:cubicBezTo>
                  <a:cubicBezTo>
                    <a:pt x="5482" y="24842"/>
                    <a:pt x="5499" y="24820"/>
                    <a:pt x="5519" y="24789"/>
                  </a:cubicBezTo>
                  <a:cubicBezTo>
                    <a:pt x="5482" y="24774"/>
                    <a:pt x="5450" y="24762"/>
                    <a:pt x="5443" y="24761"/>
                  </a:cubicBezTo>
                  <a:cubicBezTo>
                    <a:pt x="5376" y="24656"/>
                    <a:pt x="5338" y="24528"/>
                    <a:pt x="5266" y="24498"/>
                  </a:cubicBezTo>
                  <a:cubicBezTo>
                    <a:pt x="5148" y="24445"/>
                    <a:pt x="5098" y="24318"/>
                    <a:pt x="5012" y="24277"/>
                  </a:cubicBezTo>
                  <a:cubicBezTo>
                    <a:pt x="4894" y="24221"/>
                    <a:pt x="4829" y="24124"/>
                    <a:pt x="4786" y="24027"/>
                  </a:cubicBezTo>
                  <a:cubicBezTo>
                    <a:pt x="4756" y="23955"/>
                    <a:pt x="4632" y="24005"/>
                    <a:pt x="4656" y="23885"/>
                  </a:cubicBezTo>
                  <a:cubicBezTo>
                    <a:pt x="4658" y="23868"/>
                    <a:pt x="4557" y="23815"/>
                    <a:pt x="4503" y="23777"/>
                  </a:cubicBezTo>
                  <a:cubicBezTo>
                    <a:pt x="4498" y="23810"/>
                    <a:pt x="4492" y="23838"/>
                    <a:pt x="4488" y="23866"/>
                  </a:cubicBezTo>
                  <a:cubicBezTo>
                    <a:pt x="4423" y="23815"/>
                    <a:pt x="4361" y="23763"/>
                    <a:pt x="4291" y="23706"/>
                  </a:cubicBezTo>
                  <a:cubicBezTo>
                    <a:pt x="4291" y="23696"/>
                    <a:pt x="4294" y="23666"/>
                    <a:pt x="4297" y="23634"/>
                  </a:cubicBezTo>
                  <a:cubicBezTo>
                    <a:pt x="4233" y="23588"/>
                    <a:pt x="4189" y="23491"/>
                    <a:pt x="4139" y="23472"/>
                  </a:cubicBezTo>
                  <a:cubicBezTo>
                    <a:pt x="4008" y="23424"/>
                    <a:pt x="4091" y="23331"/>
                    <a:pt x="4048" y="23260"/>
                  </a:cubicBezTo>
                  <a:cubicBezTo>
                    <a:pt x="4010" y="23195"/>
                    <a:pt x="4024" y="23097"/>
                    <a:pt x="4017" y="23013"/>
                  </a:cubicBezTo>
                  <a:lnTo>
                    <a:pt x="4017" y="23013"/>
                  </a:lnTo>
                  <a:cubicBezTo>
                    <a:pt x="3983" y="23023"/>
                    <a:pt x="3957" y="23031"/>
                    <a:pt x="3933" y="23037"/>
                  </a:cubicBezTo>
                  <a:cubicBezTo>
                    <a:pt x="3916" y="22998"/>
                    <a:pt x="3908" y="22944"/>
                    <a:pt x="3883" y="22931"/>
                  </a:cubicBezTo>
                  <a:cubicBezTo>
                    <a:pt x="3827" y="22898"/>
                    <a:pt x="3818" y="22864"/>
                    <a:pt x="3820" y="22804"/>
                  </a:cubicBezTo>
                  <a:cubicBezTo>
                    <a:pt x="3820" y="22759"/>
                    <a:pt x="3795" y="22704"/>
                    <a:pt x="3768" y="22661"/>
                  </a:cubicBezTo>
                  <a:cubicBezTo>
                    <a:pt x="3742" y="22622"/>
                    <a:pt x="3698" y="22592"/>
                    <a:pt x="3660" y="22557"/>
                  </a:cubicBezTo>
                  <a:cubicBezTo>
                    <a:pt x="3658" y="22529"/>
                    <a:pt x="3655" y="22491"/>
                    <a:pt x="3654" y="22451"/>
                  </a:cubicBezTo>
                  <a:cubicBezTo>
                    <a:pt x="3651" y="22420"/>
                    <a:pt x="3651" y="22387"/>
                    <a:pt x="3651" y="22387"/>
                  </a:cubicBezTo>
                  <a:cubicBezTo>
                    <a:pt x="3651" y="22387"/>
                    <a:pt x="3651" y="22388"/>
                    <a:pt x="3651" y="22391"/>
                  </a:cubicBezTo>
                  <a:cubicBezTo>
                    <a:pt x="3589" y="22298"/>
                    <a:pt x="3511" y="22222"/>
                    <a:pt x="3523" y="22188"/>
                  </a:cubicBezTo>
                  <a:cubicBezTo>
                    <a:pt x="3558" y="22086"/>
                    <a:pt x="3448" y="22108"/>
                    <a:pt x="3434" y="22061"/>
                  </a:cubicBezTo>
                  <a:cubicBezTo>
                    <a:pt x="3418" y="21992"/>
                    <a:pt x="3409" y="21921"/>
                    <a:pt x="3405" y="21895"/>
                  </a:cubicBezTo>
                  <a:cubicBezTo>
                    <a:pt x="3323" y="21760"/>
                    <a:pt x="3259" y="21655"/>
                    <a:pt x="3174" y="21514"/>
                  </a:cubicBezTo>
                  <a:cubicBezTo>
                    <a:pt x="3202" y="21473"/>
                    <a:pt x="3237" y="21424"/>
                    <a:pt x="3270" y="21378"/>
                  </a:cubicBezTo>
                  <a:cubicBezTo>
                    <a:pt x="3201" y="21281"/>
                    <a:pt x="3139" y="21200"/>
                    <a:pt x="3083" y="21117"/>
                  </a:cubicBezTo>
                  <a:cubicBezTo>
                    <a:pt x="3021" y="21022"/>
                    <a:pt x="2965" y="20925"/>
                    <a:pt x="2899" y="20819"/>
                  </a:cubicBezTo>
                  <a:cubicBezTo>
                    <a:pt x="2928" y="20668"/>
                    <a:pt x="2867" y="20538"/>
                    <a:pt x="2753" y="20424"/>
                  </a:cubicBezTo>
                  <a:cubicBezTo>
                    <a:pt x="2758" y="20375"/>
                    <a:pt x="2778" y="20319"/>
                    <a:pt x="2762" y="20278"/>
                  </a:cubicBezTo>
                  <a:cubicBezTo>
                    <a:pt x="2737" y="20206"/>
                    <a:pt x="2646" y="20124"/>
                    <a:pt x="2659" y="20078"/>
                  </a:cubicBezTo>
                  <a:cubicBezTo>
                    <a:pt x="2687" y="19982"/>
                    <a:pt x="2638" y="19915"/>
                    <a:pt x="2621" y="19835"/>
                  </a:cubicBezTo>
                  <a:cubicBezTo>
                    <a:pt x="2613" y="19807"/>
                    <a:pt x="2600" y="19770"/>
                    <a:pt x="2580" y="19754"/>
                  </a:cubicBezTo>
                  <a:cubicBezTo>
                    <a:pt x="2480" y="19673"/>
                    <a:pt x="2428" y="19562"/>
                    <a:pt x="2381" y="19447"/>
                  </a:cubicBezTo>
                  <a:cubicBezTo>
                    <a:pt x="2344" y="19331"/>
                    <a:pt x="2315" y="19210"/>
                    <a:pt x="2241" y="19113"/>
                  </a:cubicBezTo>
                  <a:cubicBezTo>
                    <a:pt x="2265" y="18991"/>
                    <a:pt x="2119" y="18914"/>
                    <a:pt x="2160" y="18789"/>
                  </a:cubicBezTo>
                  <a:cubicBezTo>
                    <a:pt x="1962" y="18641"/>
                    <a:pt x="1960" y="18639"/>
                    <a:pt x="1976" y="18613"/>
                  </a:cubicBezTo>
                  <a:lnTo>
                    <a:pt x="2047" y="18574"/>
                  </a:lnTo>
                  <a:cubicBezTo>
                    <a:pt x="1957" y="18414"/>
                    <a:pt x="1925" y="18229"/>
                    <a:pt x="1896" y="18048"/>
                  </a:cubicBezTo>
                  <a:cubicBezTo>
                    <a:pt x="1876" y="17865"/>
                    <a:pt x="1847" y="17689"/>
                    <a:pt x="1731" y="17542"/>
                  </a:cubicBezTo>
                  <a:cubicBezTo>
                    <a:pt x="1759" y="17459"/>
                    <a:pt x="1781" y="17393"/>
                    <a:pt x="1798" y="17340"/>
                  </a:cubicBezTo>
                  <a:cubicBezTo>
                    <a:pt x="1729" y="17243"/>
                    <a:pt x="1659" y="17144"/>
                    <a:pt x="1594" y="17052"/>
                  </a:cubicBezTo>
                  <a:cubicBezTo>
                    <a:pt x="1617" y="16999"/>
                    <a:pt x="1634" y="16963"/>
                    <a:pt x="1651" y="16927"/>
                  </a:cubicBezTo>
                  <a:cubicBezTo>
                    <a:pt x="1619" y="16872"/>
                    <a:pt x="1590" y="16819"/>
                    <a:pt x="1562" y="16771"/>
                  </a:cubicBezTo>
                  <a:cubicBezTo>
                    <a:pt x="1585" y="16735"/>
                    <a:pt x="1601" y="16710"/>
                    <a:pt x="1617" y="16687"/>
                  </a:cubicBezTo>
                  <a:cubicBezTo>
                    <a:pt x="1597" y="16665"/>
                    <a:pt x="1576" y="16643"/>
                    <a:pt x="1560" y="16622"/>
                  </a:cubicBezTo>
                  <a:cubicBezTo>
                    <a:pt x="1574" y="16602"/>
                    <a:pt x="1587" y="16583"/>
                    <a:pt x="1591" y="16578"/>
                  </a:cubicBezTo>
                  <a:lnTo>
                    <a:pt x="1591" y="16578"/>
                  </a:lnTo>
                  <a:cubicBezTo>
                    <a:pt x="1591" y="16579"/>
                    <a:pt x="1591" y="16579"/>
                    <a:pt x="1591" y="16579"/>
                  </a:cubicBezTo>
                  <a:cubicBezTo>
                    <a:pt x="1592" y="16578"/>
                    <a:pt x="1592" y="16577"/>
                    <a:pt x="1592" y="16577"/>
                  </a:cubicBezTo>
                  <a:lnTo>
                    <a:pt x="1592" y="16577"/>
                  </a:lnTo>
                  <a:cubicBezTo>
                    <a:pt x="1592" y="16577"/>
                    <a:pt x="1592" y="16577"/>
                    <a:pt x="1591" y="16578"/>
                  </a:cubicBezTo>
                  <a:lnTo>
                    <a:pt x="1591" y="16578"/>
                  </a:lnTo>
                  <a:cubicBezTo>
                    <a:pt x="1575" y="16389"/>
                    <a:pt x="1547" y="16232"/>
                    <a:pt x="1553" y="16076"/>
                  </a:cubicBezTo>
                  <a:cubicBezTo>
                    <a:pt x="1557" y="15920"/>
                    <a:pt x="1595" y="15769"/>
                    <a:pt x="1620" y="15611"/>
                  </a:cubicBezTo>
                  <a:cubicBezTo>
                    <a:pt x="1645" y="15602"/>
                    <a:pt x="1679" y="15589"/>
                    <a:pt x="1720" y="15573"/>
                  </a:cubicBezTo>
                  <a:cubicBezTo>
                    <a:pt x="1710" y="15535"/>
                    <a:pt x="1700" y="15504"/>
                    <a:pt x="1690" y="15467"/>
                  </a:cubicBezTo>
                  <a:cubicBezTo>
                    <a:pt x="1657" y="15497"/>
                    <a:pt x="1638" y="15511"/>
                    <a:pt x="1598" y="15547"/>
                  </a:cubicBezTo>
                  <a:cubicBezTo>
                    <a:pt x="1597" y="15444"/>
                    <a:pt x="1590" y="15369"/>
                    <a:pt x="1595" y="15295"/>
                  </a:cubicBezTo>
                  <a:cubicBezTo>
                    <a:pt x="1598" y="15257"/>
                    <a:pt x="1625" y="15224"/>
                    <a:pt x="1637" y="15186"/>
                  </a:cubicBezTo>
                  <a:cubicBezTo>
                    <a:pt x="1650" y="15140"/>
                    <a:pt x="1684" y="14855"/>
                    <a:pt x="1682" y="14790"/>
                  </a:cubicBezTo>
                  <a:cubicBezTo>
                    <a:pt x="1682" y="14717"/>
                    <a:pt x="1695" y="14651"/>
                    <a:pt x="1651" y="14577"/>
                  </a:cubicBezTo>
                  <a:cubicBezTo>
                    <a:pt x="1628" y="14540"/>
                    <a:pt x="1675" y="14448"/>
                    <a:pt x="1681" y="14420"/>
                  </a:cubicBezTo>
                  <a:cubicBezTo>
                    <a:pt x="1673" y="14194"/>
                    <a:pt x="1681" y="13981"/>
                    <a:pt x="1718" y="13780"/>
                  </a:cubicBezTo>
                  <a:cubicBezTo>
                    <a:pt x="1753" y="13579"/>
                    <a:pt x="1851" y="13396"/>
                    <a:pt x="1971" y="13223"/>
                  </a:cubicBezTo>
                  <a:cubicBezTo>
                    <a:pt x="1943" y="13210"/>
                    <a:pt x="1918" y="13200"/>
                    <a:pt x="1872" y="13178"/>
                  </a:cubicBezTo>
                  <a:cubicBezTo>
                    <a:pt x="1879" y="13145"/>
                    <a:pt x="1904" y="13094"/>
                    <a:pt x="1891" y="13069"/>
                  </a:cubicBezTo>
                  <a:cubicBezTo>
                    <a:pt x="1813" y="12922"/>
                    <a:pt x="1890" y="12804"/>
                    <a:pt x="1969" y="12710"/>
                  </a:cubicBezTo>
                  <a:cubicBezTo>
                    <a:pt x="2053" y="12611"/>
                    <a:pt x="2059" y="12528"/>
                    <a:pt x="2037" y="12401"/>
                  </a:cubicBezTo>
                  <a:cubicBezTo>
                    <a:pt x="2022" y="12327"/>
                    <a:pt x="2084" y="12236"/>
                    <a:pt x="2099" y="12211"/>
                  </a:cubicBezTo>
                  <a:cubicBezTo>
                    <a:pt x="2127" y="12033"/>
                    <a:pt x="2146" y="11908"/>
                    <a:pt x="2177" y="11718"/>
                  </a:cubicBezTo>
                  <a:lnTo>
                    <a:pt x="2177" y="11718"/>
                  </a:lnTo>
                  <a:cubicBezTo>
                    <a:pt x="2091" y="11798"/>
                    <a:pt x="2053" y="11833"/>
                    <a:pt x="2012" y="11871"/>
                  </a:cubicBezTo>
                  <a:cubicBezTo>
                    <a:pt x="2003" y="11814"/>
                    <a:pt x="1993" y="11752"/>
                    <a:pt x="1984" y="11699"/>
                  </a:cubicBezTo>
                  <a:cubicBezTo>
                    <a:pt x="2046" y="11679"/>
                    <a:pt x="2109" y="11658"/>
                    <a:pt x="2165" y="11639"/>
                  </a:cubicBezTo>
                  <a:cubicBezTo>
                    <a:pt x="2246" y="11445"/>
                    <a:pt x="2246" y="11226"/>
                    <a:pt x="2399" y="11090"/>
                  </a:cubicBezTo>
                  <a:cubicBezTo>
                    <a:pt x="2384" y="11053"/>
                    <a:pt x="2372" y="11024"/>
                    <a:pt x="2365" y="11005"/>
                  </a:cubicBezTo>
                  <a:cubicBezTo>
                    <a:pt x="2422" y="10937"/>
                    <a:pt x="2483" y="10874"/>
                    <a:pt x="2549" y="10817"/>
                  </a:cubicBezTo>
                  <a:cubicBezTo>
                    <a:pt x="2543" y="10771"/>
                    <a:pt x="2537" y="10733"/>
                    <a:pt x="2531" y="10694"/>
                  </a:cubicBezTo>
                  <a:lnTo>
                    <a:pt x="2661" y="10546"/>
                  </a:lnTo>
                  <a:cubicBezTo>
                    <a:pt x="2618" y="10506"/>
                    <a:pt x="2593" y="10483"/>
                    <a:pt x="2563" y="10456"/>
                  </a:cubicBezTo>
                  <a:cubicBezTo>
                    <a:pt x="2596" y="10438"/>
                    <a:pt x="2640" y="10427"/>
                    <a:pt x="2644" y="10409"/>
                  </a:cubicBezTo>
                  <a:cubicBezTo>
                    <a:pt x="2656" y="10363"/>
                    <a:pt x="2631" y="10290"/>
                    <a:pt x="2653" y="10271"/>
                  </a:cubicBezTo>
                  <a:cubicBezTo>
                    <a:pt x="2699" y="10229"/>
                    <a:pt x="2737" y="10216"/>
                    <a:pt x="2739" y="10129"/>
                  </a:cubicBezTo>
                  <a:cubicBezTo>
                    <a:pt x="2740" y="10065"/>
                    <a:pt x="2759" y="9937"/>
                    <a:pt x="2793" y="9919"/>
                  </a:cubicBezTo>
                  <a:cubicBezTo>
                    <a:pt x="2934" y="9843"/>
                    <a:pt x="2914" y="9678"/>
                    <a:pt x="2992" y="9581"/>
                  </a:cubicBezTo>
                  <a:cubicBezTo>
                    <a:pt x="2956" y="9512"/>
                    <a:pt x="2925" y="9450"/>
                    <a:pt x="2878" y="9359"/>
                  </a:cubicBezTo>
                  <a:lnTo>
                    <a:pt x="2878" y="9359"/>
                  </a:lnTo>
                  <a:cubicBezTo>
                    <a:pt x="2964" y="9385"/>
                    <a:pt x="3015" y="9401"/>
                    <a:pt x="3092" y="9423"/>
                  </a:cubicBezTo>
                  <a:cubicBezTo>
                    <a:pt x="3030" y="9325"/>
                    <a:pt x="2981" y="9247"/>
                    <a:pt x="2912" y="9138"/>
                  </a:cubicBezTo>
                  <a:cubicBezTo>
                    <a:pt x="3000" y="9129"/>
                    <a:pt x="3050" y="9123"/>
                    <a:pt x="3102" y="9117"/>
                  </a:cubicBezTo>
                  <a:cubicBezTo>
                    <a:pt x="3078" y="9082"/>
                    <a:pt x="3055" y="9047"/>
                    <a:pt x="3030" y="9008"/>
                  </a:cubicBezTo>
                  <a:cubicBezTo>
                    <a:pt x="3056" y="9000"/>
                    <a:pt x="3075" y="8992"/>
                    <a:pt x="3096" y="8983"/>
                  </a:cubicBezTo>
                  <a:cubicBezTo>
                    <a:pt x="3099" y="8951"/>
                    <a:pt x="3102" y="8919"/>
                    <a:pt x="3105" y="8880"/>
                  </a:cubicBezTo>
                  <a:cubicBezTo>
                    <a:pt x="3159" y="8898"/>
                    <a:pt x="3211" y="8916"/>
                    <a:pt x="3256" y="8930"/>
                  </a:cubicBezTo>
                  <a:cubicBezTo>
                    <a:pt x="3362" y="8801"/>
                    <a:pt x="3377" y="8616"/>
                    <a:pt x="3526" y="8543"/>
                  </a:cubicBezTo>
                  <a:cubicBezTo>
                    <a:pt x="3529" y="8468"/>
                    <a:pt x="3532" y="8392"/>
                    <a:pt x="3533" y="8314"/>
                  </a:cubicBezTo>
                  <a:cubicBezTo>
                    <a:pt x="3537" y="8314"/>
                    <a:pt x="3541" y="8314"/>
                    <a:pt x="3545" y="8314"/>
                  </a:cubicBezTo>
                  <a:cubicBezTo>
                    <a:pt x="3580" y="8314"/>
                    <a:pt x="3617" y="8323"/>
                    <a:pt x="3653" y="8323"/>
                  </a:cubicBezTo>
                  <a:cubicBezTo>
                    <a:pt x="3696" y="8323"/>
                    <a:pt x="3738" y="8309"/>
                    <a:pt x="3776" y="8246"/>
                  </a:cubicBezTo>
                  <a:cubicBezTo>
                    <a:pt x="3758" y="8212"/>
                    <a:pt x="3738" y="8174"/>
                    <a:pt x="3715" y="8133"/>
                  </a:cubicBezTo>
                  <a:cubicBezTo>
                    <a:pt x="3743" y="8124"/>
                    <a:pt x="3771" y="8115"/>
                    <a:pt x="3801" y="8105"/>
                  </a:cubicBezTo>
                  <a:cubicBezTo>
                    <a:pt x="3795" y="8067"/>
                    <a:pt x="3786" y="8029"/>
                    <a:pt x="3779" y="7987"/>
                  </a:cubicBezTo>
                  <a:cubicBezTo>
                    <a:pt x="3739" y="7987"/>
                    <a:pt x="3695" y="7989"/>
                    <a:pt x="3648" y="7989"/>
                  </a:cubicBezTo>
                  <a:cubicBezTo>
                    <a:pt x="3643" y="7934"/>
                    <a:pt x="3640" y="7893"/>
                    <a:pt x="3637" y="7851"/>
                  </a:cubicBezTo>
                  <a:cubicBezTo>
                    <a:pt x="3664" y="7836"/>
                    <a:pt x="3698" y="7818"/>
                    <a:pt x="3733" y="7799"/>
                  </a:cubicBezTo>
                  <a:cubicBezTo>
                    <a:pt x="3739" y="7749"/>
                    <a:pt x="3745" y="7700"/>
                    <a:pt x="3751" y="7655"/>
                  </a:cubicBezTo>
                  <a:cubicBezTo>
                    <a:pt x="3771" y="7639"/>
                    <a:pt x="3786" y="7625"/>
                    <a:pt x="3802" y="7615"/>
                  </a:cubicBezTo>
                  <a:cubicBezTo>
                    <a:pt x="3816" y="7608"/>
                    <a:pt x="3831" y="7604"/>
                    <a:pt x="3835" y="7604"/>
                  </a:cubicBezTo>
                  <a:cubicBezTo>
                    <a:pt x="3835" y="7604"/>
                    <a:pt x="3835" y="7604"/>
                    <a:pt x="3835" y="7604"/>
                  </a:cubicBezTo>
                  <a:lnTo>
                    <a:pt x="3835" y="7604"/>
                  </a:lnTo>
                  <a:cubicBezTo>
                    <a:pt x="3929" y="7293"/>
                    <a:pt x="4139" y="7106"/>
                    <a:pt x="4380" y="6950"/>
                  </a:cubicBezTo>
                  <a:cubicBezTo>
                    <a:pt x="4420" y="6804"/>
                    <a:pt x="4420" y="6804"/>
                    <a:pt x="4526" y="6752"/>
                  </a:cubicBezTo>
                  <a:cubicBezTo>
                    <a:pt x="4614" y="6471"/>
                    <a:pt x="4832" y="6359"/>
                    <a:pt x="4990" y="6262"/>
                  </a:cubicBezTo>
                  <a:cubicBezTo>
                    <a:pt x="5031" y="6189"/>
                    <a:pt x="5067" y="6128"/>
                    <a:pt x="5103" y="6070"/>
                  </a:cubicBezTo>
                  <a:cubicBezTo>
                    <a:pt x="5141" y="6017"/>
                    <a:pt x="5178" y="5967"/>
                    <a:pt x="5215" y="5917"/>
                  </a:cubicBezTo>
                  <a:cubicBezTo>
                    <a:pt x="5216" y="5872"/>
                    <a:pt x="5219" y="5822"/>
                    <a:pt x="5221" y="5785"/>
                  </a:cubicBezTo>
                  <a:cubicBezTo>
                    <a:pt x="5319" y="5788"/>
                    <a:pt x="5421" y="5792"/>
                    <a:pt x="5509" y="5795"/>
                  </a:cubicBezTo>
                  <a:cubicBezTo>
                    <a:pt x="5538" y="5708"/>
                    <a:pt x="5562" y="5644"/>
                    <a:pt x="5585" y="5575"/>
                  </a:cubicBezTo>
                  <a:cubicBezTo>
                    <a:pt x="5741" y="5539"/>
                    <a:pt x="5822" y="5420"/>
                    <a:pt x="5874" y="5266"/>
                  </a:cubicBezTo>
                  <a:cubicBezTo>
                    <a:pt x="5916" y="5249"/>
                    <a:pt x="5962" y="5235"/>
                    <a:pt x="5999" y="5221"/>
                  </a:cubicBezTo>
                  <a:cubicBezTo>
                    <a:pt x="6064" y="5143"/>
                    <a:pt x="5968" y="5020"/>
                    <a:pt x="6108" y="4979"/>
                  </a:cubicBezTo>
                  <a:cubicBezTo>
                    <a:pt x="6150" y="5011"/>
                    <a:pt x="6193" y="5043"/>
                    <a:pt x="6233" y="5074"/>
                  </a:cubicBezTo>
                  <a:cubicBezTo>
                    <a:pt x="6300" y="4920"/>
                    <a:pt x="6406" y="4820"/>
                    <a:pt x="6565" y="4776"/>
                  </a:cubicBezTo>
                  <a:cubicBezTo>
                    <a:pt x="6637" y="4757"/>
                    <a:pt x="6756" y="4727"/>
                    <a:pt x="6767" y="4687"/>
                  </a:cubicBezTo>
                  <a:cubicBezTo>
                    <a:pt x="6806" y="4536"/>
                    <a:pt x="6965" y="4508"/>
                    <a:pt x="7032" y="4392"/>
                  </a:cubicBezTo>
                  <a:lnTo>
                    <a:pt x="7114" y="4395"/>
                  </a:lnTo>
                  <a:cubicBezTo>
                    <a:pt x="7092" y="4340"/>
                    <a:pt x="7070" y="4286"/>
                    <a:pt x="7032" y="4190"/>
                  </a:cubicBezTo>
                  <a:lnTo>
                    <a:pt x="7032" y="4190"/>
                  </a:lnTo>
                  <a:cubicBezTo>
                    <a:pt x="7123" y="4270"/>
                    <a:pt x="7163" y="4305"/>
                    <a:pt x="7193" y="4331"/>
                  </a:cubicBezTo>
                  <a:cubicBezTo>
                    <a:pt x="7264" y="4281"/>
                    <a:pt x="7323" y="4242"/>
                    <a:pt x="7377" y="4203"/>
                  </a:cubicBezTo>
                  <a:cubicBezTo>
                    <a:pt x="7366" y="4161"/>
                    <a:pt x="7357" y="4128"/>
                    <a:pt x="7346" y="4094"/>
                  </a:cubicBezTo>
                  <a:lnTo>
                    <a:pt x="7346" y="4094"/>
                  </a:lnTo>
                  <a:cubicBezTo>
                    <a:pt x="7385" y="4096"/>
                    <a:pt x="7413" y="4097"/>
                    <a:pt x="7442" y="4097"/>
                  </a:cubicBezTo>
                  <a:cubicBezTo>
                    <a:pt x="7436" y="4055"/>
                    <a:pt x="7429" y="4016"/>
                    <a:pt x="7421" y="3962"/>
                  </a:cubicBezTo>
                  <a:lnTo>
                    <a:pt x="7421" y="3962"/>
                  </a:lnTo>
                  <a:cubicBezTo>
                    <a:pt x="7471" y="3994"/>
                    <a:pt x="7501" y="4014"/>
                    <a:pt x="7545" y="4041"/>
                  </a:cubicBezTo>
                  <a:cubicBezTo>
                    <a:pt x="7579" y="3993"/>
                    <a:pt x="7607" y="3952"/>
                    <a:pt x="7635" y="3912"/>
                  </a:cubicBezTo>
                  <a:cubicBezTo>
                    <a:pt x="7661" y="3916"/>
                    <a:pt x="7682" y="3919"/>
                    <a:pt x="7691" y="3921"/>
                  </a:cubicBezTo>
                  <a:cubicBezTo>
                    <a:pt x="7717" y="3877"/>
                    <a:pt x="7741" y="3836"/>
                    <a:pt x="7754" y="3813"/>
                  </a:cubicBezTo>
                  <a:cubicBezTo>
                    <a:pt x="7829" y="3827"/>
                    <a:pt x="7883" y="3834"/>
                    <a:pt x="7972" y="3849"/>
                  </a:cubicBezTo>
                  <a:cubicBezTo>
                    <a:pt x="7933" y="3760"/>
                    <a:pt x="7911" y="3712"/>
                    <a:pt x="7878" y="3637"/>
                  </a:cubicBezTo>
                  <a:lnTo>
                    <a:pt x="7878" y="3637"/>
                  </a:lnTo>
                  <a:cubicBezTo>
                    <a:pt x="8010" y="3671"/>
                    <a:pt x="8119" y="3699"/>
                    <a:pt x="8194" y="3718"/>
                  </a:cubicBezTo>
                  <a:cubicBezTo>
                    <a:pt x="8304" y="3640"/>
                    <a:pt x="8373" y="3593"/>
                    <a:pt x="8447" y="3556"/>
                  </a:cubicBezTo>
                  <a:cubicBezTo>
                    <a:pt x="8463" y="3506"/>
                    <a:pt x="8478" y="3459"/>
                    <a:pt x="8498" y="3397"/>
                  </a:cubicBezTo>
                  <a:cubicBezTo>
                    <a:pt x="8550" y="3369"/>
                    <a:pt x="8612" y="3334"/>
                    <a:pt x="8679" y="3297"/>
                  </a:cubicBezTo>
                  <a:cubicBezTo>
                    <a:pt x="8684" y="3226"/>
                    <a:pt x="8687" y="3162"/>
                    <a:pt x="8690" y="3122"/>
                  </a:cubicBezTo>
                  <a:cubicBezTo>
                    <a:pt x="8756" y="3050"/>
                    <a:pt x="8809" y="2991"/>
                    <a:pt x="8866" y="2929"/>
                  </a:cubicBezTo>
                  <a:cubicBezTo>
                    <a:pt x="8909" y="2926"/>
                    <a:pt x="8960" y="2931"/>
                    <a:pt x="9005" y="2916"/>
                  </a:cubicBezTo>
                  <a:cubicBezTo>
                    <a:pt x="9060" y="2897"/>
                    <a:pt x="9110" y="2859"/>
                    <a:pt x="9150" y="2837"/>
                  </a:cubicBezTo>
                  <a:cubicBezTo>
                    <a:pt x="9193" y="2876"/>
                    <a:pt x="9216" y="2897"/>
                    <a:pt x="9238" y="2916"/>
                  </a:cubicBezTo>
                  <a:lnTo>
                    <a:pt x="9272" y="2885"/>
                  </a:lnTo>
                  <a:lnTo>
                    <a:pt x="9097" y="2678"/>
                  </a:lnTo>
                  <a:lnTo>
                    <a:pt x="9127" y="2647"/>
                  </a:lnTo>
                  <a:lnTo>
                    <a:pt x="9415" y="2814"/>
                  </a:lnTo>
                  <a:lnTo>
                    <a:pt x="9418" y="2760"/>
                  </a:lnTo>
                  <a:lnTo>
                    <a:pt x="9421" y="2686"/>
                  </a:lnTo>
                  <a:cubicBezTo>
                    <a:pt x="9593" y="2673"/>
                    <a:pt x="9592" y="2673"/>
                    <a:pt x="9758" y="2572"/>
                  </a:cubicBezTo>
                  <a:cubicBezTo>
                    <a:pt x="9777" y="2561"/>
                    <a:pt x="9802" y="2561"/>
                    <a:pt x="9823" y="2553"/>
                  </a:cubicBezTo>
                  <a:cubicBezTo>
                    <a:pt x="10048" y="2463"/>
                    <a:pt x="10277" y="2386"/>
                    <a:pt x="10489" y="2275"/>
                  </a:cubicBezTo>
                  <a:cubicBezTo>
                    <a:pt x="10544" y="2248"/>
                    <a:pt x="10579" y="2163"/>
                    <a:pt x="10658" y="2163"/>
                  </a:cubicBezTo>
                  <a:cubicBezTo>
                    <a:pt x="10665" y="2163"/>
                    <a:pt x="10673" y="2164"/>
                    <a:pt x="10682" y="2166"/>
                  </a:cubicBezTo>
                  <a:cubicBezTo>
                    <a:pt x="10689" y="2167"/>
                    <a:pt x="10695" y="2168"/>
                    <a:pt x="10701" y="2168"/>
                  </a:cubicBezTo>
                  <a:cubicBezTo>
                    <a:pt x="10770" y="2168"/>
                    <a:pt x="10803" y="2079"/>
                    <a:pt x="10852" y="2079"/>
                  </a:cubicBezTo>
                  <a:cubicBezTo>
                    <a:pt x="10859" y="2079"/>
                    <a:pt x="10867" y="2081"/>
                    <a:pt x="10874" y="2085"/>
                  </a:cubicBezTo>
                  <a:cubicBezTo>
                    <a:pt x="10901" y="2099"/>
                    <a:pt x="10925" y="2104"/>
                    <a:pt x="10948" y="2104"/>
                  </a:cubicBezTo>
                  <a:cubicBezTo>
                    <a:pt x="11042" y="2104"/>
                    <a:pt x="11115" y="2015"/>
                    <a:pt x="11203" y="2015"/>
                  </a:cubicBezTo>
                  <a:cubicBezTo>
                    <a:pt x="11216" y="2015"/>
                    <a:pt x="11230" y="2017"/>
                    <a:pt x="11244" y="2021"/>
                  </a:cubicBezTo>
                  <a:cubicBezTo>
                    <a:pt x="11306" y="1851"/>
                    <a:pt x="11500" y="1951"/>
                    <a:pt x="11612" y="1851"/>
                  </a:cubicBezTo>
                  <a:cubicBezTo>
                    <a:pt x="11679" y="1791"/>
                    <a:pt x="11818" y="1801"/>
                    <a:pt x="11900" y="1785"/>
                  </a:cubicBezTo>
                  <a:cubicBezTo>
                    <a:pt x="12003" y="1733"/>
                    <a:pt x="12096" y="1708"/>
                    <a:pt x="12179" y="1674"/>
                  </a:cubicBezTo>
                  <a:cubicBezTo>
                    <a:pt x="12213" y="1723"/>
                    <a:pt x="12234" y="1752"/>
                    <a:pt x="12256" y="1785"/>
                  </a:cubicBezTo>
                  <a:cubicBezTo>
                    <a:pt x="12294" y="1735"/>
                    <a:pt x="12329" y="1689"/>
                    <a:pt x="12368" y="1638"/>
                  </a:cubicBezTo>
                  <a:cubicBezTo>
                    <a:pt x="12407" y="1671"/>
                    <a:pt x="12443" y="1702"/>
                    <a:pt x="12478" y="1733"/>
                  </a:cubicBezTo>
                  <a:cubicBezTo>
                    <a:pt x="12575" y="1643"/>
                    <a:pt x="12740" y="1629"/>
                    <a:pt x="12775" y="1505"/>
                  </a:cubicBezTo>
                  <a:cubicBezTo>
                    <a:pt x="12865" y="1486"/>
                    <a:pt x="12933" y="1471"/>
                    <a:pt x="13014" y="1454"/>
                  </a:cubicBezTo>
                  <a:lnTo>
                    <a:pt x="13014" y="1454"/>
                  </a:lnTo>
                  <a:cubicBezTo>
                    <a:pt x="12999" y="1535"/>
                    <a:pt x="12986" y="1601"/>
                    <a:pt x="12962" y="1730"/>
                  </a:cubicBezTo>
                  <a:cubicBezTo>
                    <a:pt x="13062" y="1645"/>
                    <a:pt x="13108" y="1605"/>
                    <a:pt x="13140" y="1579"/>
                  </a:cubicBezTo>
                  <a:cubicBezTo>
                    <a:pt x="13111" y="1521"/>
                    <a:pt x="13089" y="1479"/>
                    <a:pt x="13065" y="1433"/>
                  </a:cubicBezTo>
                  <a:cubicBezTo>
                    <a:pt x="13112" y="1420"/>
                    <a:pt x="13131" y="1415"/>
                    <a:pt x="13152" y="1409"/>
                  </a:cubicBezTo>
                  <a:cubicBezTo>
                    <a:pt x="13184" y="1445"/>
                    <a:pt x="13217" y="1480"/>
                    <a:pt x="13274" y="1542"/>
                  </a:cubicBezTo>
                  <a:cubicBezTo>
                    <a:pt x="13306" y="1459"/>
                    <a:pt x="13326" y="1415"/>
                    <a:pt x="13345" y="1373"/>
                  </a:cubicBezTo>
                  <a:cubicBezTo>
                    <a:pt x="13377" y="1368"/>
                    <a:pt x="13408" y="1365"/>
                    <a:pt x="13436" y="1359"/>
                  </a:cubicBezTo>
                  <a:cubicBezTo>
                    <a:pt x="13445" y="1340"/>
                    <a:pt x="13456" y="1323"/>
                    <a:pt x="13470" y="1306"/>
                  </a:cubicBezTo>
                  <a:lnTo>
                    <a:pt x="13492" y="1321"/>
                  </a:lnTo>
                  <a:lnTo>
                    <a:pt x="13446" y="1367"/>
                  </a:lnTo>
                  <a:cubicBezTo>
                    <a:pt x="13442" y="1364"/>
                    <a:pt x="13437" y="1361"/>
                    <a:pt x="13436" y="1359"/>
                  </a:cubicBezTo>
                  <a:lnTo>
                    <a:pt x="13436" y="1359"/>
                  </a:lnTo>
                  <a:cubicBezTo>
                    <a:pt x="13448" y="1415"/>
                    <a:pt x="13455" y="1470"/>
                    <a:pt x="13471" y="1576"/>
                  </a:cubicBezTo>
                  <a:cubicBezTo>
                    <a:pt x="13511" y="1483"/>
                    <a:pt x="13530" y="1440"/>
                    <a:pt x="13549" y="1398"/>
                  </a:cubicBezTo>
                  <a:cubicBezTo>
                    <a:pt x="13621" y="1420"/>
                    <a:pt x="13676" y="1437"/>
                    <a:pt x="13735" y="1457"/>
                  </a:cubicBezTo>
                  <a:cubicBezTo>
                    <a:pt x="13754" y="1404"/>
                    <a:pt x="13770" y="1362"/>
                    <a:pt x="13790" y="1304"/>
                  </a:cubicBezTo>
                  <a:cubicBezTo>
                    <a:pt x="13848" y="1408"/>
                    <a:pt x="13896" y="1499"/>
                    <a:pt x="13952" y="1599"/>
                  </a:cubicBezTo>
                  <a:cubicBezTo>
                    <a:pt x="13979" y="1536"/>
                    <a:pt x="14015" y="1519"/>
                    <a:pt x="14055" y="1519"/>
                  </a:cubicBezTo>
                  <a:cubicBezTo>
                    <a:pt x="14098" y="1519"/>
                    <a:pt x="14144" y="1538"/>
                    <a:pt x="14188" y="1538"/>
                  </a:cubicBezTo>
                  <a:cubicBezTo>
                    <a:pt x="14201" y="1538"/>
                    <a:pt x="14215" y="1537"/>
                    <a:pt x="14227" y="1532"/>
                  </a:cubicBezTo>
                  <a:cubicBezTo>
                    <a:pt x="14338" y="1489"/>
                    <a:pt x="14460" y="1476"/>
                    <a:pt x="14578" y="1448"/>
                  </a:cubicBezTo>
                  <a:cubicBezTo>
                    <a:pt x="14583" y="1393"/>
                    <a:pt x="14591" y="1340"/>
                    <a:pt x="14598" y="1280"/>
                  </a:cubicBezTo>
                  <a:cubicBezTo>
                    <a:pt x="14639" y="1305"/>
                    <a:pt x="14670" y="1324"/>
                    <a:pt x="14688" y="1334"/>
                  </a:cubicBezTo>
                  <a:cubicBezTo>
                    <a:pt x="14789" y="1298"/>
                    <a:pt x="14872" y="1274"/>
                    <a:pt x="14947" y="1248"/>
                  </a:cubicBezTo>
                  <a:cubicBezTo>
                    <a:pt x="14957" y="1215"/>
                    <a:pt x="14967" y="1187"/>
                    <a:pt x="14985" y="1136"/>
                  </a:cubicBezTo>
                  <a:cubicBezTo>
                    <a:pt x="15012" y="1195"/>
                    <a:pt x="15028" y="1227"/>
                    <a:pt x="15047" y="1271"/>
                  </a:cubicBezTo>
                  <a:cubicBezTo>
                    <a:pt x="15120" y="1267"/>
                    <a:pt x="15198" y="1261"/>
                    <a:pt x="15251" y="1258"/>
                  </a:cubicBezTo>
                  <a:cubicBezTo>
                    <a:pt x="15275" y="1206"/>
                    <a:pt x="15287" y="1181"/>
                    <a:pt x="15315" y="1118"/>
                  </a:cubicBezTo>
                  <a:cubicBezTo>
                    <a:pt x="15334" y="1217"/>
                    <a:pt x="15343" y="1268"/>
                    <a:pt x="15353" y="1318"/>
                  </a:cubicBezTo>
                  <a:cubicBezTo>
                    <a:pt x="15385" y="1320"/>
                    <a:pt x="15406" y="1321"/>
                    <a:pt x="15428" y="1323"/>
                  </a:cubicBezTo>
                  <a:cubicBezTo>
                    <a:pt x="15454" y="1280"/>
                    <a:pt x="15481" y="1237"/>
                    <a:pt x="15537" y="1149"/>
                  </a:cubicBezTo>
                  <a:cubicBezTo>
                    <a:pt x="15590" y="1214"/>
                    <a:pt x="15622" y="1251"/>
                    <a:pt x="15660" y="1298"/>
                  </a:cubicBezTo>
                  <a:cubicBezTo>
                    <a:pt x="15602" y="1317"/>
                    <a:pt x="15565" y="1329"/>
                    <a:pt x="15516" y="1345"/>
                  </a:cubicBezTo>
                  <a:cubicBezTo>
                    <a:pt x="15569" y="1384"/>
                    <a:pt x="15613" y="1417"/>
                    <a:pt x="15652" y="1445"/>
                  </a:cubicBezTo>
                  <a:cubicBezTo>
                    <a:pt x="15710" y="1409"/>
                    <a:pt x="15750" y="1386"/>
                    <a:pt x="15759" y="1380"/>
                  </a:cubicBezTo>
                  <a:cubicBezTo>
                    <a:pt x="15822" y="1412"/>
                    <a:pt x="15865" y="1433"/>
                    <a:pt x="15887" y="1445"/>
                  </a:cubicBezTo>
                  <a:cubicBezTo>
                    <a:pt x="15868" y="1490"/>
                    <a:pt x="15858" y="1514"/>
                    <a:pt x="15847" y="1537"/>
                  </a:cubicBezTo>
                  <a:cubicBezTo>
                    <a:pt x="15947" y="1471"/>
                    <a:pt x="16059" y="1432"/>
                    <a:pt x="16168" y="1408"/>
                  </a:cubicBezTo>
                  <a:cubicBezTo>
                    <a:pt x="16278" y="1390"/>
                    <a:pt x="16387" y="1376"/>
                    <a:pt x="16486" y="1334"/>
                  </a:cubicBezTo>
                  <a:cubicBezTo>
                    <a:pt x="16534" y="1394"/>
                    <a:pt x="16583" y="1417"/>
                    <a:pt x="16632" y="1417"/>
                  </a:cubicBezTo>
                  <a:cubicBezTo>
                    <a:pt x="16680" y="1417"/>
                    <a:pt x="16729" y="1395"/>
                    <a:pt x="16777" y="1365"/>
                  </a:cubicBezTo>
                  <a:cubicBezTo>
                    <a:pt x="16837" y="1401"/>
                    <a:pt x="16889" y="1445"/>
                    <a:pt x="16950" y="1445"/>
                  </a:cubicBezTo>
                  <a:cubicBezTo>
                    <a:pt x="16980" y="1445"/>
                    <a:pt x="17012" y="1435"/>
                    <a:pt x="17048" y="1408"/>
                  </a:cubicBezTo>
                  <a:cubicBezTo>
                    <a:pt x="17062" y="1398"/>
                    <a:pt x="17078" y="1392"/>
                    <a:pt x="17094" y="1392"/>
                  </a:cubicBezTo>
                  <a:cubicBezTo>
                    <a:pt x="17123" y="1392"/>
                    <a:pt x="17148" y="1412"/>
                    <a:pt x="17146" y="1459"/>
                  </a:cubicBezTo>
                  <a:cubicBezTo>
                    <a:pt x="17213" y="1474"/>
                    <a:pt x="17279" y="1465"/>
                    <a:pt x="17345" y="1510"/>
                  </a:cubicBezTo>
                  <a:cubicBezTo>
                    <a:pt x="17354" y="1516"/>
                    <a:pt x="17367" y="1518"/>
                    <a:pt x="17382" y="1518"/>
                  </a:cubicBezTo>
                  <a:cubicBezTo>
                    <a:pt x="17425" y="1518"/>
                    <a:pt x="17485" y="1499"/>
                    <a:pt x="17520" y="1499"/>
                  </a:cubicBezTo>
                  <a:cubicBezTo>
                    <a:pt x="17533" y="1499"/>
                    <a:pt x="17542" y="1502"/>
                    <a:pt x="17546" y="1508"/>
                  </a:cubicBezTo>
                  <a:cubicBezTo>
                    <a:pt x="17568" y="1538"/>
                    <a:pt x="17587" y="1548"/>
                    <a:pt x="17605" y="1548"/>
                  </a:cubicBezTo>
                  <a:cubicBezTo>
                    <a:pt x="17632" y="1548"/>
                    <a:pt x="17657" y="1524"/>
                    <a:pt x="17681" y="1524"/>
                  </a:cubicBezTo>
                  <a:cubicBezTo>
                    <a:pt x="17684" y="1524"/>
                    <a:pt x="17687" y="1525"/>
                    <a:pt x="17691" y="1526"/>
                  </a:cubicBezTo>
                  <a:cubicBezTo>
                    <a:pt x="17746" y="1542"/>
                    <a:pt x="17806" y="1595"/>
                    <a:pt x="17853" y="1595"/>
                  </a:cubicBezTo>
                  <a:cubicBezTo>
                    <a:pt x="17857" y="1595"/>
                    <a:pt x="17860" y="1594"/>
                    <a:pt x="17864" y="1593"/>
                  </a:cubicBezTo>
                  <a:cubicBezTo>
                    <a:pt x="17898" y="1586"/>
                    <a:pt x="17931" y="1583"/>
                    <a:pt x="17964" y="1583"/>
                  </a:cubicBezTo>
                  <a:cubicBezTo>
                    <a:pt x="18124" y="1583"/>
                    <a:pt x="18275" y="1654"/>
                    <a:pt x="18432" y="1668"/>
                  </a:cubicBezTo>
                  <a:cubicBezTo>
                    <a:pt x="18463" y="1671"/>
                    <a:pt x="18490" y="1711"/>
                    <a:pt x="18519" y="1736"/>
                  </a:cubicBezTo>
                  <a:cubicBezTo>
                    <a:pt x="18559" y="1711"/>
                    <a:pt x="18603" y="1686"/>
                    <a:pt x="18645" y="1660"/>
                  </a:cubicBezTo>
                  <a:cubicBezTo>
                    <a:pt x="18738" y="1763"/>
                    <a:pt x="18879" y="1738"/>
                    <a:pt x="18997" y="1782"/>
                  </a:cubicBezTo>
                  <a:cubicBezTo>
                    <a:pt x="19096" y="1813"/>
                    <a:pt x="19191" y="1843"/>
                    <a:pt x="19277" y="1908"/>
                  </a:cubicBezTo>
                  <a:cubicBezTo>
                    <a:pt x="19287" y="1916"/>
                    <a:pt x="19305" y="1916"/>
                    <a:pt x="19319" y="1919"/>
                  </a:cubicBezTo>
                  <a:cubicBezTo>
                    <a:pt x="19337" y="1876"/>
                    <a:pt x="19355" y="1835"/>
                    <a:pt x="19371" y="1796"/>
                  </a:cubicBezTo>
                  <a:cubicBezTo>
                    <a:pt x="19443" y="1789"/>
                    <a:pt x="19509" y="1782"/>
                    <a:pt x="19583" y="1776"/>
                  </a:cubicBezTo>
                  <a:cubicBezTo>
                    <a:pt x="19615" y="1863"/>
                    <a:pt x="19670" y="1879"/>
                    <a:pt x="19733" y="1879"/>
                  </a:cubicBezTo>
                  <a:cubicBezTo>
                    <a:pt x="19771" y="1879"/>
                    <a:pt x="19813" y="1873"/>
                    <a:pt x="19854" y="1873"/>
                  </a:cubicBezTo>
                  <a:cubicBezTo>
                    <a:pt x="19892" y="1873"/>
                    <a:pt x="19929" y="1878"/>
                    <a:pt x="19964" y="1898"/>
                  </a:cubicBezTo>
                  <a:cubicBezTo>
                    <a:pt x="19978" y="1935"/>
                    <a:pt x="20000" y="1986"/>
                    <a:pt x="20031" y="2063"/>
                  </a:cubicBezTo>
                  <a:cubicBezTo>
                    <a:pt x="20093" y="2019"/>
                    <a:pt x="20140" y="1985"/>
                    <a:pt x="20149" y="1980"/>
                  </a:cubicBezTo>
                  <a:cubicBezTo>
                    <a:pt x="20248" y="2013"/>
                    <a:pt x="20302" y="2057"/>
                    <a:pt x="20362" y="2072"/>
                  </a:cubicBezTo>
                  <a:cubicBezTo>
                    <a:pt x="20365" y="2072"/>
                    <a:pt x="20368" y="2073"/>
                    <a:pt x="20371" y="2073"/>
                  </a:cubicBezTo>
                  <a:cubicBezTo>
                    <a:pt x="20384" y="2073"/>
                    <a:pt x="20395" y="2067"/>
                    <a:pt x="20409" y="2067"/>
                  </a:cubicBezTo>
                  <a:cubicBezTo>
                    <a:pt x="20421" y="2067"/>
                    <a:pt x="20435" y="2072"/>
                    <a:pt x="20452" y="2094"/>
                  </a:cubicBezTo>
                  <a:cubicBezTo>
                    <a:pt x="20482" y="2129"/>
                    <a:pt x="20585" y="2117"/>
                    <a:pt x="20607" y="2152"/>
                  </a:cubicBezTo>
                  <a:cubicBezTo>
                    <a:pt x="20658" y="2236"/>
                    <a:pt x="20743" y="2238"/>
                    <a:pt x="20814" y="2270"/>
                  </a:cubicBezTo>
                  <a:cubicBezTo>
                    <a:pt x="20992" y="2350"/>
                    <a:pt x="21176" y="2419"/>
                    <a:pt x="21357" y="2494"/>
                  </a:cubicBezTo>
                  <a:cubicBezTo>
                    <a:pt x="21373" y="2501"/>
                    <a:pt x="21382" y="2520"/>
                    <a:pt x="21395" y="2533"/>
                  </a:cubicBezTo>
                  <a:cubicBezTo>
                    <a:pt x="21389" y="2560"/>
                    <a:pt x="21385" y="2585"/>
                    <a:pt x="21378" y="2619"/>
                  </a:cubicBezTo>
                  <a:cubicBezTo>
                    <a:pt x="21393" y="2618"/>
                    <a:pt x="21407" y="2618"/>
                    <a:pt x="21421" y="2618"/>
                  </a:cubicBezTo>
                  <a:cubicBezTo>
                    <a:pt x="21452" y="2618"/>
                    <a:pt x="21482" y="2619"/>
                    <a:pt x="21514" y="2620"/>
                  </a:cubicBezTo>
                  <a:cubicBezTo>
                    <a:pt x="21542" y="2686"/>
                    <a:pt x="21569" y="2748"/>
                    <a:pt x="21604" y="2832"/>
                  </a:cubicBezTo>
                  <a:cubicBezTo>
                    <a:pt x="21673" y="2831"/>
                    <a:pt x="21741" y="2829"/>
                    <a:pt x="21809" y="2829"/>
                  </a:cubicBezTo>
                  <a:cubicBezTo>
                    <a:pt x="21800" y="2782"/>
                    <a:pt x="21795" y="2759"/>
                    <a:pt x="21782" y="2695"/>
                  </a:cubicBezTo>
                  <a:lnTo>
                    <a:pt x="21782" y="2695"/>
                  </a:lnTo>
                  <a:cubicBezTo>
                    <a:pt x="21909" y="2779"/>
                    <a:pt x="22001" y="2841"/>
                    <a:pt x="22110" y="2913"/>
                  </a:cubicBezTo>
                  <a:cubicBezTo>
                    <a:pt x="22160" y="2900"/>
                    <a:pt x="22238" y="2881"/>
                    <a:pt x="22313" y="2860"/>
                  </a:cubicBezTo>
                  <a:cubicBezTo>
                    <a:pt x="22393" y="3113"/>
                    <a:pt x="22644" y="3204"/>
                    <a:pt x="22788" y="3406"/>
                  </a:cubicBezTo>
                  <a:cubicBezTo>
                    <a:pt x="22833" y="3372"/>
                    <a:pt x="22861" y="3351"/>
                    <a:pt x="22894" y="3326"/>
                  </a:cubicBezTo>
                  <a:cubicBezTo>
                    <a:pt x="22940" y="3427"/>
                    <a:pt x="22984" y="3521"/>
                    <a:pt x="23024" y="3607"/>
                  </a:cubicBezTo>
                  <a:cubicBezTo>
                    <a:pt x="23165" y="3700"/>
                    <a:pt x="23306" y="3794"/>
                    <a:pt x="23459" y="3894"/>
                  </a:cubicBezTo>
                  <a:cubicBezTo>
                    <a:pt x="23452" y="3850"/>
                    <a:pt x="23449" y="3824"/>
                    <a:pt x="23442" y="3777"/>
                  </a:cubicBezTo>
                  <a:lnTo>
                    <a:pt x="23442" y="3777"/>
                  </a:lnTo>
                  <a:cubicBezTo>
                    <a:pt x="23592" y="3809"/>
                    <a:pt x="23748" y="3828"/>
                    <a:pt x="23890" y="3878"/>
                  </a:cubicBezTo>
                  <a:cubicBezTo>
                    <a:pt x="23896" y="3899"/>
                    <a:pt x="23908" y="3936"/>
                    <a:pt x="23917" y="3965"/>
                  </a:cubicBezTo>
                  <a:cubicBezTo>
                    <a:pt x="23982" y="3983"/>
                    <a:pt x="24035" y="3996"/>
                    <a:pt x="24093" y="4012"/>
                  </a:cubicBezTo>
                  <a:cubicBezTo>
                    <a:pt x="24077" y="4064"/>
                    <a:pt x="24068" y="4097"/>
                    <a:pt x="24054" y="4146"/>
                  </a:cubicBezTo>
                  <a:cubicBezTo>
                    <a:pt x="24083" y="4161"/>
                    <a:pt x="24114" y="4178"/>
                    <a:pt x="24155" y="4200"/>
                  </a:cubicBezTo>
                  <a:cubicBezTo>
                    <a:pt x="24171" y="4139"/>
                    <a:pt x="24185" y="4093"/>
                    <a:pt x="24205" y="4012"/>
                  </a:cubicBezTo>
                  <a:cubicBezTo>
                    <a:pt x="24269" y="4137"/>
                    <a:pt x="24316" y="4228"/>
                    <a:pt x="24366" y="4325"/>
                  </a:cubicBezTo>
                  <a:cubicBezTo>
                    <a:pt x="24398" y="4330"/>
                    <a:pt x="24433" y="4334"/>
                    <a:pt x="24460" y="4337"/>
                  </a:cubicBezTo>
                  <a:cubicBezTo>
                    <a:pt x="24485" y="4393"/>
                    <a:pt x="24508" y="4443"/>
                    <a:pt x="24532" y="4492"/>
                  </a:cubicBezTo>
                  <a:cubicBezTo>
                    <a:pt x="24504" y="4495"/>
                    <a:pt x="24476" y="4498"/>
                    <a:pt x="24439" y="4502"/>
                  </a:cubicBezTo>
                  <a:cubicBezTo>
                    <a:pt x="24467" y="4563"/>
                    <a:pt x="24506" y="4575"/>
                    <a:pt x="24550" y="4575"/>
                  </a:cubicBezTo>
                  <a:cubicBezTo>
                    <a:pt x="24579" y="4575"/>
                    <a:pt x="24611" y="4570"/>
                    <a:pt x="24643" y="4570"/>
                  </a:cubicBezTo>
                  <a:cubicBezTo>
                    <a:pt x="24661" y="4570"/>
                    <a:pt x="24680" y="4572"/>
                    <a:pt x="24698" y="4577"/>
                  </a:cubicBezTo>
                  <a:cubicBezTo>
                    <a:pt x="24747" y="4633"/>
                    <a:pt x="24804" y="4711"/>
                    <a:pt x="24861" y="4804"/>
                  </a:cubicBezTo>
                  <a:cubicBezTo>
                    <a:pt x="24951" y="4832"/>
                    <a:pt x="25067" y="4855"/>
                    <a:pt x="25059" y="5010"/>
                  </a:cubicBezTo>
                  <a:cubicBezTo>
                    <a:pt x="25089" y="5067"/>
                    <a:pt x="25110" y="5136"/>
                    <a:pt x="25156" y="5179"/>
                  </a:cubicBezTo>
                  <a:cubicBezTo>
                    <a:pt x="25207" y="5227"/>
                    <a:pt x="25281" y="5255"/>
                    <a:pt x="25343" y="5291"/>
                  </a:cubicBezTo>
                  <a:cubicBezTo>
                    <a:pt x="25344" y="5344"/>
                    <a:pt x="25345" y="5392"/>
                    <a:pt x="25347" y="5423"/>
                  </a:cubicBezTo>
                  <a:cubicBezTo>
                    <a:pt x="25413" y="5467"/>
                    <a:pt x="25472" y="5507"/>
                    <a:pt x="25513" y="5533"/>
                  </a:cubicBezTo>
                  <a:cubicBezTo>
                    <a:pt x="25496" y="5619"/>
                    <a:pt x="25482" y="5680"/>
                    <a:pt x="25471" y="5735"/>
                  </a:cubicBezTo>
                  <a:cubicBezTo>
                    <a:pt x="25603" y="5873"/>
                    <a:pt x="25702" y="6026"/>
                    <a:pt x="25831" y="6148"/>
                  </a:cubicBezTo>
                  <a:cubicBezTo>
                    <a:pt x="25903" y="6219"/>
                    <a:pt x="26006" y="6257"/>
                    <a:pt x="26071" y="6345"/>
                  </a:cubicBezTo>
                  <a:cubicBezTo>
                    <a:pt x="26091" y="6375"/>
                    <a:pt x="26152" y="6378"/>
                    <a:pt x="26199" y="6394"/>
                  </a:cubicBezTo>
                  <a:cubicBezTo>
                    <a:pt x="26175" y="6447"/>
                    <a:pt x="26158" y="6484"/>
                    <a:pt x="26136" y="6532"/>
                  </a:cubicBezTo>
                  <a:cubicBezTo>
                    <a:pt x="26183" y="6518"/>
                    <a:pt x="26216" y="6506"/>
                    <a:pt x="26252" y="6496"/>
                  </a:cubicBezTo>
                  <a:cubicBezTo>
                    <a:pt x="26334" y="6743"/>
                    <a:pt x="26459" y="6950"/>
                    <a:pt x="26698" y="7094"/>
                  </a:cubicBezTo>
                  <a:cubicBezTo>
                    <a:pt x="26711" y="7172"/>
                    <a:pt x="26761" y="7275"/>
                    <a:pt x="26849" y="7402"/>
                  </a:cubicBezTo>
                  <a:cubicBezTo>
                    <a:pt x="26934" y="7409"/>
                    <a:pt x="27012" y="7415"/>
                    <a:pt x="27133" y="7425"/>
                  </a:cubicBezTo>
                  <a:cubicBezTo>
                    <a:pt x="27087" y="7494"/>
                    <a:pt x="27064" y="7527"/>
                    <a:pt x="27042" y="7562"/>
                  </a:cubicBezTo>
                  <a:cubicBezTo>
                    <a:pt x="27069" y="7603"/>
                    <a:pt x="27069" y="7676"/>
                    <a:pt x="27129" y="7676"/>
                  </a:cubicBezTo>
                  <a:cubicBezTo>
                    <a:pt x="27141" y="7676"/>
                    <a:pt x="27154" y="7674"/>
                    <a:pt x="27170" y="7668"/>
                  </a:cubicBezTo>
                  <a:cubicBezTo>
                    <a:pt x="27168" y="7647"/>
                    <a:pt x="27170" y="7627"/>
                    <a:pt x="27171" y="7606"/>
                  </a:cubicBezTo>
                  <a:lnTo>
                    <a:pt x="27198" y="7612"/>
                  </a:lnTo>
                  <a:lnTo>
                    <a:pt x="27182" y="7671"/>
                  </a:lnTo>
                  <a:cubicBezTo>
                    <a:pt x="27177" y="7670"/>
                    <a:pt x="27170" y="7668"/>
                    <a:pt x="27170" y="7668"/>
                  </a:cubicBezTo>
                  <a:lnTo>
                    <a:pt x="27170" y="7668"/>
                  </a:lnTo>
                  <a:cubicBezTo>
                    <a:pt x="27239" y="7718"/>
                    <a:pt x="27335" y="7740"/>
                    <a:pt x="27321" y="7852"/>
                  </a:cubicBezTo>
                  <a:cubicBezTo>
                    <a:pt x="27298" y="7878"/>
                    <a:pt x="27277" y="7903"/>
                    <a:pt x="27264" y="7918"/>
                  </a:cubicBezTo>
                  <a:cubicBezTo>
                    <a:pt x="27438" y="8065"/>
                    <a:pt x="27518" y="8239"/>
                    <a:pt x="27511" y="8440"/>
                  </a:cubicBezTo>
                  <a:cubicBezTo>
                    <a:pt x="27485" y="8464"/>
                    <a:pt x="27466" y="8482"/>
                    <a:pt x="27445" y="8502"/>
                  </a:cubicBezTo>
                  <a:cubicBezTo>
                    <a:pt x="27516" y="8555"/>
                    <a:pt x="27610" y="8541"/>
                    <a:pt x="27660" y="8641"/>
                  </a:cubicBezTo>
                  <a:cubicBezTo>
                    <a:pt x="27691" y="8704"/>
                    <a:pt x="27641" y="8807"/>
                    <a:pt x="27744" y="8832"/>
                  </a:cubicBezTo>
                  <a:cubicBezTo>
                    <a:pt x="27717" y="8886"/>
                    <a:pt x="27682" y="8948"/>
                    <a:pt x="27642" y="9019"/>
                  </a:cubicBezTo>
                  <a:cubicBezTo>
                    <a:pt x="27701" y="9013"/>
                    <a:pt x="27736" y="9010"/>
                    <a:pt x="27777" y="9007"/>
                  </a:cubicBezTo>
                  <a:lnTo>
                    <a:pt x="27777" y="9007"/>
                  </a:lnTo>
                  <a:cubicBezTo>
                    <a:pt x="27757" y="9067"/>
                    <a:pt x="27739" y="9122"/>
                    <a:pt x="27722" y="9176"/>
                  </a:cubicBezTo>
                  <a:cubicBezTo>
                    <a:pt x="27760" y="9266"/>
                    <a:pt x="27811" y="9353"/>
                    <a:pt x="27833" y="9447"/>
                  </a:cubicBezTo>
                  <a:cubicBezTo>
                    <a:pt x="27857" y="9542"/>
                    <a:pt x="27813" y="9676"/>
                    <a:pt x="27864" y="9734"/>
                  </a:cubicBezTo>
                  <a:cubicBezTo>
                    <a:pt x="27935" y="9812"/>
                    <a:pt x="27925" y="9885"/>
                    <a:pt x="27932" y="9960"/>
                  </a:cubicBezTo>
                  <a:cubicBezTo>
                    <a:pt x="27964" y="9981"/>
                    <a:pt x="27991" y="9999"/>
                    <a:pt x="28014" y="10015"/>
                  </a:cubicBezTo>
                  <a:cubicBezTo>
                    <a:pt x="28003" y="10044"/>
                    <a:pt x="27997" y="10060"/>
                    <a:pt x="27979" y="10103"/>
                  </a:cubicBezTo>
                  <a:cubicBezTo>
                    <a:pt x="28061" y="10129"/>
                    <a:pt x="28129" y="10165"/>
                    <a:pt x="28232" y="10209"/>
                  </a:cubicBezTo>
                  <a:cubicBezTo>
                    <a:pt x="28176" y="10228"/>
                    <a:pt x="28144" y="10240"/>
                    <a:pt x="28110" y="10253"/>
                  </a:cubicBezTo>
                  <a:cubicBezTo>
                    <a:pt x="28122" y="10287"/>
                    <a:pt x="28132" y="10322"/>
                    <a:pt x="28142" y="10353"/>
                  </a:cubicBezTo>
                  <a:cubicBezTo>
                    <a:pt x="28213" y="10340"/>
                    <a:pt x="28263" y="10331"/>
                    <a:pt x="28372" y="10310"/>
                  </a:cubicBezTo>
                  <a:lnTo>
                    <a:pt x="28372" y="10310"/>
                  </a:lnTo>
                  <a:cubicBezTo>
                    <a:pt x="28313" y="10431"/>
                    <a:pt x="28278" y="10506"/>
                    <a:pt x="28247" y="10569"/>
                  </a:cubicBezTo>
                  <a:cubicBezTo>
                    <a:pt x="28260" y="10569"/>
                    <a:pt x="28295" y="10571"/>
                    <a:pt x="28310" y="10571"/>
                  </a:cubicBezTo>
                  <a:cubicBezTo>
                    <a:pt x="28373" y="10672"/>
                    <a:pt x="28426" y="10759"/>
                    <a:pt x="28481" y="10847"/>
                  </a:cubicBezTo>
                  <a:cubicBezTo>
                    <a:pt x="28451" y="10874"/>
                    <a:pt x="28420" y="10903"/>
                    <a:pt x="28385" y="10934"/>
                  </a:cubicBezTo>
                  <a:cubicBezTo>
                    <a:pt x="28435" y="10945"/>
                    <a:pt x="28478" y="10952"/>
                    <a:pt x="28531" y="10961"/>
                  </a:cubicBezTo>
                  <a:cubicBezTo>
                    <a:pt x="28523" y="11009"/>
                    <a:pt x="28517" y="11050"/>
                    <a:pt x="28512" y="11089"/>
                  </a:cubicBezTo>
                  <a:cubicBezTo>
                    <a:pt x="28532" y="11105"/>
                    <a:pt x="28551" y="11118"/>
                    <a:pt x="28573" y="11134"/>
                  </a:cubicBezTo>
                  <a:cubicBezTo>
                    <a:pt x="28535" y="11162"/>
                    <a:pt x="28506" y="11183"/>
                    <a:pt x="28494" y="11192"/>
                  </a:cubicBezTo>
                  <a:cubicBezTo>
                    <a:pt x="28498" y="11287"/>
                    <a:pt x="28490" y="11371"/>
                    <a:pt x="28479" y="11459"/>
                  </a:cubicBezTo>
                  <a:cubicBezTo>
                    <a:pt x="28516" y="11462"/>
                    <a:pt x="28551" y="11465"/>
                    <a:pt x="28581" y="11468"/>
                  </a:cubicBezTo>
                  <a:cubicBezTo>
                    <a:pt x="28668" y="11679"/>
                    <a:pt x="28754" y="11886"/>
                    <a:pt x="28844" y="12104"/>
                  </a:cubicBezTo>
                  <a:cubicBezTo>
                    <a:pt x="28840" y="12113"/>
                    <a:pt x="28825" y="12138"/>
                    <a:pt x="28801" y="12176"/>
                  </a:cubicBezTo>
                  <a:cubicBezTo>
                    <a:pt x="28876" y="12249"/>
                    <a:pt x="28962" y="12336"/>
                    <a:pt x="28881" y="12450"/>
                  </a:cubicBezTo>
                  <a:cubicBezTo>
                    <a:pt x="28904" y="12473"/>
                    <a:pt x="28932" y="12489"/>
                    <a:pt x="28944" y="12513"/>
                  </a:cubicBezTo>
                  <a:cubicBezTo>
                    <a:pt x="28957" y="12548"/>
                    <a:pt x="28954" y="12588"/>
                    <a:pt x="28957" y="12614"/>
                  </a:cubicBezTo>
                  <a:cubicBezTo>
                    <a:pt x="28918" y="12667"/>
                    <a:pt x="28888" y="12707"/>
                    <a:pt x="28859" y="12745"/>
                  </a:cubicBezTo>
                  <a:cubicBezTo>
                    <a:pt x="28931" y="12826"/>
                    <a:pt x="28993" y="12913"/>
                    <a:pt x="29006" y="13032"/>
                  </a:cubicBezTo>
                  <a:cubicBezTo>
                    <a:pt x="29021" y="13182"/>
                    <a:pt x="29113" y="13312"/>
                    <a:pt x="29118" y="13474"/>
                  </a:cubicBezTo>
                  <a:cubicBezTo>
                    <a:pt x="29121" y="13566"/>
                    <a:pt x="29171" y="13681"/>
                    <a:pt x="29237" y="13749"/>
                  </a:cubicBezTo>
                  <a:cubicBezTo>
                    <a:pt x="29387" y="13912"/>
                    <a:pt x="29416" y="14122"/>
                    <a:pt x="29503" y="14303"/>
                  </a:cubicBezTo>
                  <a:cubicBezTo>
                    <a:pt x="29477" y="14340"/>
                    <a:pt x="29462" y="14361"/>
                    <a:pt x="29441" y="14389"/>
                  </a:cubicBezTo>
                  <a:cubicBezTo>
                    <a:pt x="29525" y="14470"/>
                    <a:pt x="29602" y="14545"/>
                    <a:pt x="29633" y="14574"/>
                  </a:cubicBezTo>
                  <a:cubicBezTo>
                    <a:pt x="29693" y="14720"/>
                    <a:pt x="29711" y="14830"/>
                    <a:pt x="29771" y="14890"/>
                  </a:cubicBezTo>
                  <a:cubicBezTo>
                    <a:pt x="29849" y="14965"/>
                    <a:pt x="29839" y="15071"/>
                    <a:pt x="29884" y="15157"/>
                  </a:cubicBezTo>
                  <a:cubicBezTo>
                    <a:pt x="29921" y="15145"/>
                    <a:pt x="29946" y="15138"/>
                    <a:pt x="29984" y="15126"/>
                  </a:cubicBezTo>
                  <a:cubicBezTo>
                    <a:pt x="29953" y="15057"/>
                    <a:pt x="29928" y="14996"/>
                    <a:pt x="29905" y="14942"/>
                  </a:cubicBezTo>
                  <a:cubicBezTo>
                    <a:pt x="29930" y="14909"/>
                    <a:pt x="29947" y="14889"/>
                    <a:pt x="29958" y="14877"/>
                  </a:cubicBezTo>
                  <a:cubicBezTo>
                    <a:pt x="29936" y="14827"/>
                    <a:pt x="29918" y="14786"/>
                    <a:pt x="29900" y="14743"/>
                  </a:cubicBezTo>
                  <a:cubicBezTo>
                    <a:pt x="29953" y="14718"/>
                    <a:pt x="29992" y="14701"/>
                    <a:pt x="30021" y="14686"/>
                  </a:cubicBezTo>
                  <a:cubicBezTo>
                    <a:pt x="29999" y="14590"/>
                    <a:pt x="29967" y="14515"/>
                    <a:pt x="29964" y="14439"/>
                  </a:cubicBezTo>
                  <a:cubicBezTo>
                    <a:pt x="29962" y="13785"/>
                    <a:pt x="29843" y="13144"/>
                    <a:pt x="29750" y="12500"/>
                  </a:cubicBezTo>
                  <a:cubicBezTo>
                    <a:pt x="29740" y="12425"/>
                    <a:pt x="29706" y="12352"/>
                    <a:pt x="29666" y="12273"/>
                  </a:cubicBezTo>
                  <a:cubicBezTo>
                    <a:pt x="29721" y="12116"/>
                    <a:pt x="29658" y="11955"/>
                    <a:pt x="29589" y="11796"/>
                  </a:cubicBezTo>
                  <a:cubicBezTo>
                    <a:pt x="29569" y="11751"/>
                    <a:pt x="29519" y="11680"/>
                    <a:pt x="29530" y="11668"/>
                  </a:cubicBezTo>
                  <a:cubicBezTo>
                    <a:pt x="29614" y="11574"/>
                    <a:pt x="29494" y="11502"/>
                    <a:pt x="29503" y="11415"/>
                  </a:cubicBezTo>
                  <a:cubicBezTo>
                    <a:pt x="29506" y="11373"/>
                    <a:pt x="29434" y="11301"/>
                    <a:pt x="29447" y="11280"/>
                  </a:cubicBezTo>
                  <a:cubicBezTo>
                    <a:pt x="29515" y="11162"/>
                    <a:pt x="29472" y="11037"/>
                    <a:pt x="29416" y="10955"/>
                  </a:cubicBezTo>
                  <a:cubicBezTo>
                    <a:pt x="29344" y="10842"/>
                    <a:pt x="29366" y="10721"/>
                    <a:pt x="29315" y="10609"/>
                  </a:cubicBezTo>
                  <a:cubicBezTo>
                    <a:pt x="29296" y="10563"/>
                    <a:pt x="29383" y="10487"/>
                    <a:pt x="29305" y="10453"/>
                  </a:cubicBezTo>
                  <a:cubicBezTo>
                    <a:pt x="29191" y="10402"/>
                    <a:pt x="29334" y="10328"/>
                    <a:pt x="29266" y="10275"/>
                  </a:cubicBezTo>
                  <a:cubicBezTo>
                    <a:pt x="29224" y="10241"/>
                    <a:pt x="29194" y="10185"/>
                    <a:pt x="29175" y="10159"/>
                  </a:cubicBezTo>
                  <a:cubicBezTo>
                    <a:pt x="29140" y="9946"/>
                    <a:pt x="29222" y="9718"/>
                    <a:pt x="29038" y="9582"/>
                  </a:cubicBezTo>
                  <a:cubicBezTo>
                    <a:pt x="29027" y="9509"/>
                    <a:pt x="29018" y="9451"/>
                    <a:pt x="29007" y="9395"/>
                  </a:cubicBezTo>
                  <a:cubicBezTo>
                    <a:pt x="28997" y="9328"/>
                    <a:pt x="28987" y="9260"/>
                    <a:pt x="28981" y="9217"/>
                  </a:cubicBezTo>
                  <a:cubicBezTo>
                    <a:pt x="28921" y="9123"/>
                    <a:pt x="28869" y="9053"/>
                    <a:pt x="28825" y="8975"/>
                  </a:cubicBezTo>
                  <a:cubicBezTo>
                    <a:pt x="28697" y="8758"/>
                    <a:pt x="28672" y="8501"/>
                    <a:pt x="28565" y="8277"/>
                  </a:cubicBezTo>
                  <a:cubicBezTo>
                    <a:pt x="28448" y="8037"/>
                    <a:pt x="28306" y="7808"/>
                    <a:pt x="28175" y="7572"/>
                  </a:cubicBezTo>
                  <a:cubicBezTo>
                    <a:pt x="28113" y="7461"/>
                    <a:pt x="28044" y="7350"/>
                    <a:pt x="27988" y="7234"/>
                  </a:cubicBezTo>
                  <a:cubicBezTo>
                    <a:pt x="27961" y="7171"/>
                    <a:pt x="27947" y="7103"/>
                    <a:pt x="27933" y="7060"/>
                  </a:cubicBezTo>
                  <a:cubicBezTo>
                    <a:pt x="27873" y="7009"/>
                    <a:pt x="27794" y="6971"/>
                    <a:pt x="27788" y="6931"/>
                  </a:cubicBezTo>
                  <a:cubicBezTo>
                    <a:pt x="27755" y="6724"/>
                    <a:pt x="27594" y="6587"/>
                    <a:pt x="27495" y="6415"/>
                  </a:cubicBezTo>
                  <a:cubicBezTo>
                    <a:pt x="27435" y="6309"/>
                    <a:pt x="27380" y="6198"/>
                    <a:pt x="27318" y="6081"/>
                  </a:cubicBezTo>
                  <a:cubicBezTo>
                    <a:pt x="27298" y="6072"/>
                    <a:pt x="27262" y="6059"/>
                    <a:pt x="27233" y="6048"/>
                  </a:cubicBezTo>
                  <a:cubicBezTo>
                    <a:pt x="27204" y="5950"/>
                    <a:pt x="27207" y="5863"/>
                    <a:pt x="27093" y="5813"/>
                  </a:cubicBezTo>
                  <a:cubicBezTo>
                    <a:pt x="27027" y="5785"/>
                    <a:pt x="26955" y="5713"/>
                    <a:pt x="26923" y="5647"/>
                  </a:cubicBezTo>
                  <a:cubicBezTo>
                    <a:pt x="26826" y="5444"/>
                    <a:pt x="26720" y="5243"/>
                    <a:pt x="26567" y="5068"/>
                  </a:cubicBezTo>
                  <a:cubicBezTo>
                    <a:pt x="26424" y="4886"/>
                    <a:pt x="26247" y="4737"/>
                    <a:pt x="26091" y="4568"/>
                  </a:cubicBezTo>
                  <a:cubicBezTo>
                    <a:pt x="25946" y="4412"/>
                    <a:pt x="25774" y="4286"/>
                    <a:pt x="25649" y="4100"/>
                  </a:cubicBezTo>
                  <a:cubicBezTo>
                    <a:pt x="25584" y="4009"/>
                    <a:pt x="25507" y="3922"/>
                    <a:pt x="25423" y="3846"/>
                  </a:cubicBezTo>
                  <a:cubicBezTo>
                    <a:pt x="25334" y="3774"/>
                    <a:pt x="25242" y="3703"/>
                    <a:pt x="25157" y="3627"/>
                  </a:cubicBezTo>
                  <a:cubicBezTo>
                    <a:pt x="25107" y="3580"/>
                    <a:pt x="25079" y="3512"/>
                    <a:pt x="25047" y="3463"/>
                  </a:cubicBezTo>
                  <a:cubicBezTo>
                    <a:pt x="24994" y="3457"/>
                    <a:pt x="24954" y="3452"/>
                    <a:pt x="24923" y="3449"/>
                  </a:cubicBezTo>
                  <a:cubicBezTo>
                    <a:pt x="24870" y="3357"/>
                    <a:pt x="24859" y="3265"/>
                    <a:pt x="24732" y="3246"/>
                  </a:cubicBezTo>
                  <a:cubicBezTo>
                    <a:pt x="24616" y="3229"/>
                    <a:pt x="24535" y="3144"/>
                    <a:pt x="24469" y="3037"/>
                  </a:cubicBezTo>
                  <a:cubicBezTo>
                    <a:pt x="24409" y="2935"/>
                    <a:pt x="24323" y="2848"/>
                    <a:pt x="24196" y="2848"/>
                  </a:cubicBezTo>
                  <a:cubicBezTo>
                    <a:pt x="24186" y="2848"/>
                    <a:pt x="24175" y="2849"/>
                    <a:pt x="24164" y="2850"/>
                  </a:cubicBezTo>
                  <a:cubicBezTo>
                    <a:pt x="24145" y="2816"/>
                    <a:pt x="24133" y="2773"/>
                    <a:pt x="24104" y="2751"/>
                  </a:cubicBezTo>
                  <a:cubicBezTo>
                    <a:pt x="24014" y="2685"/>
                    <a:pt x="23877" y="2642"/>
                    <a:pt x="23836" y="2563"/>
                  </a:cubicBezTo>
                  <a:cubicBezTo>
                    <a:pt x="23773" y="2445"/>
                    <a:pt x="23664" y="2478"/>
                    <a:pt x="23590" y="2416"/>
                  </a:cubicBezTo>
                  <a:cubicBezTo>
                    <a:pt x="23487" y="2330"/>
                    <a:pt x="23364" y="2272"/>
                    <a:pt x="23258" y="2191"/>
                  </a:cubicBezTo>
                  <a:cubicBezTo>
                    <a:pt x="23149" y="2102"/>
                    <a:pt x="22980" y="2098"/>
                    <a:pt x="22921" y="1951"/>
                  </a:cubicBezTo>
                  <a:cubicBezTo>
                    <a:pt x="22902" y="1956"/>
                    <a:pt x="22885" y="1958"/>
                    <a:pt x="22870" y="1958"/>
                  </a:cubicBezTo>
                  <a:cubicBezTo>
                    <a:pt x="22751" y="1958"/>
                    <a:pt x="22708" y="1838"/>
                    <a:pt x="22619" y="1786"/>
                  </a:cubicBezTo>
                  <a:cubicBezTo>
                    <a:pt x="22555" y="1749"/>
                    <a:pt x="22491" y="1693"/>
                    <a:pt x="22415" y="1693"/>
                  </a:cubicBezTo>
                  <a:cubicBezTo>
                    <a:pt x="22395" y="1693"/>
                    <a:pt x="22374" y="1697"/>
                    <a:pt x="22352" y="1707"/>
                  </a:cubicBezTo>
                  <a:lnTo>
                    <a:pt x="22340" y="1677"/>
                  </a:lnTo>
                  <a:cubicBezTo>
                    <a:pt x="22331" y="1660"/>
                    <a:pt x="22327" y="1632"/>
                    <a:pt x="22312" y="1624"/>
                  </a:cubicBezTo>
                  <a:cubicBezTo>
                    <a:pt x="22162" y="1548"/>
                    <a:pt x="22016" y="1458"/>
                    <a:pt x="21862" y="1393"/>
                  </a:cubicBezTo>
                  <a:lnTo>
                    <a:pt x="21392" y="1203"/>
                  </a:lnTo>
                  <a:cubicBezTo>
                    <a:pt x="21325" y="1177"/>
                    <a:pt x="21258" y="1138"/>
                    <a:pt x="21186" y="1138"/>
                  </a:cubicBezTo>
                  <a:cubicBezTo>
                    <a:pt x="21163" y="1138"/>
                    <a:pt x="21139" y="1142"/>
                    <a:pt x="21114" y="1152"/>
                  </a:cubicBezTo>
                  <a:cubicBezTo>
                    <a:pt x="21114" y="1152"/>
                    <a:pt x="21113" y="1153"/>
                    <a:pt x="21112" y="1153"/>
                  </a:cubicBezTo>
                  <a:cubicBezTo>
                    <a:pt x="21105" y="1153"/>
                    <a:pt x="21092" y="1144"/>
                    <a:pt x="21083" y="1140"/>
                  </a:cubicBezTo>
                  <a:cubicBezTo>
                    <a:pt x="21032" y="1086"/>
                    <a:pt x="20976" y="1039"/>
                    <a:pt x="20911" y="1011"/>
                  </a:cubicBezTo>
                  <a:cubicBezTo>
                    <a:pt x="20745" y="940"/>
                    <a:pt x="20577" y="871"/>
                    <a:pt x="20405" y="821"/>
                  </a:cubicBezTo>
                  <a:cubicBezTo>
                    <a:pt x="20317" y="790"/>
                    <a:pt x="20236" y="740"/>
                    <a:pt x="20145" y="696"/>
                  </a:cubicBezTo>
                  <a:cubicBezTo>
                    <a:pt x="20116" y="709"/>
                    <a:pt x="20087" y="715"/>
                    <a:pt x="20058" y="715"/>
                  </a:cubicBezTo>
                  <a:cubicBezTo>
                    <a:pt x="19935" y="715"/>
                    <a:pt x="19811" y="617"/>
                    <a:pt x="19688" y="617"/>
                  </a:cubicBezTo>
                  <a:cubicBezTo>
                    <a:pt x="19660" y="617"/>
                    <a:pt x="19631" y="623"/>
                    <a:pt x="19603" y="636"/>
                  </a:cubicBezTo>
                  <a:cubicBezTo>
                    <a:pt x="19558" y="605"/>
                    <a:pt x="19518" y="562"/>
                    <a:pt x="19471" y="552"/>
                  </a:cubicBezTo>
                  <a:cubicBezTo>
                    <a:pt x="19369" y="529"/>
                    <a:pt x="19271" y="468"/>
                    <a:pt x="19167" y="468"/>
                  </a:cubicBezTo>
                  <a:cubicBezTo>
                    <a:pt x="19133" y="468"/>
                    <a:pt x="19099" y="474"/>
                    <a:pt x="19065" y="490"/>
                  </a:cubicBezTo>
                  <a:cubicBezTo>
                    <a:pt x="19009" y="403"/>
                    <a:pt x="18905" y="381"/>
                    <a:pt x="18816" y="381"/>
                  </a:cubicBezTo>
                  <a:cubicBezTo>
                    <a:pt x="18787" y="381"/>
                    <a:pt x="18760" y="384"/>
                    <a:pt x="18737" y="387"/>
                  </a:cubicBezTo>
                  <a:cubicBezTo>
                    <a:pt x="18724" y="389"/>
                    <a:pt x="18712" y="389"/>
                    <a:pt x="18701" y="389"/>
                  </a:cubicBezTo>
                  <a:cubicBezTo>
                    <a:pt x="18581" y="389"/>
                    <a:pt x="18502" y="309"/>
                    <a:pt x="18393" y="309"/>
                  </a:cubicBezTo>
                  <a:cubicBezTo>
                    <a:pt x="18392" y="309"/>
                    <a:pt x="18390" y="309"/>
                    <a:pt x="18388" y="309"/>
                  </a:cubicBezTo>
                  <a:cubicBezTo>
                    <a:pt x="18385" y="309"/>
                    <a:pt x="18382" y="309"/>
                    <a:pt x="18379" y="309"/>
                  </a:cubicBezTo>
                  <a:cubicBezTo>
                    <a:pt x="18309" y="309"/>
                    <a:pt x="18241" y="278"/>
                    <a:pt x="18168" y="278"/>
                  </a:cubicBezTo>
                  <a:cubicBezTo>
                    <a:pt x="18135" y="278"/>
                    <a:pt x="18101" y="284"/>
                    <a:pt x="18066" y="303"/>
                  </a:cubicBezTo>
                  <a:cubicBezTo>
                    <a:pt x="18061" y="306"/>
                    <a:pt x="18056" y="307"/>
                    <a:pt x="18051" y="307"/>
                  </a:cubicBezTo>
                  <a:cubicBezTo>
                    <a:pt x="18010" y="307"/>
                    <a:pt x="17947" y="248"/>
                    <a:pt x="17878" y="248"/>
                  </a:cubicBezTo>
                  <a:cubicBezTo>
                    <a:pt x="17861" y="248"/>
                    <a:pt x="17843" y="252"/>
                    <a:pt x="17825" y="262"/>
                  </a:cubicBezTo>
                  <a:cubicBezTo>
                    <a:pt x="17821" y="264"/>
                    <a:pt x="17816" y="265"/>
                    <a:pt x="17809" y="265"/>
                  </a:cubicBezTo>
                  <a:cubicBezTo>
                    <a:pt x="17792" y="265"/>
                    <a:pt x="17768" y="259"/>
                    <a:pt x="17761" y="250"/>
                  </a:cubicBezTo>
                  <a:cubicBezTo>
                    <a:pt x="17722" y="200"/>
                    <a:pt x="17678" y="178"/>
                    <a:pt x="17629" y="178"/>
                  </a:cubicBezTo>
                  <a:cubicBezTo>
                    <a:pt x="17595" y="178"/>
                    <a:pt x="17559" y="188"/>
                    <a:pt x="17521" y="207"/>
                  </a:cubicBezTo>
                  <a:cubicBezTo>
                    <a:pt x="17474" y="151"/>
                    <a:pt x="17410" y="144"/>
                    <a:pt x="17343" y="144"/>
                  </a:cubicBezTo>
                  <a:cubicBezTo>
                    <a:pt x="17322" y="144"/>
                    <a:pt x="17300" y="144"/>
                    <a:pt x="17278" y="144"/>
                  </a:cubicBezTo>
                  <a:cubicBezTo>
                    <a:pt x="17254" y="144"/>
                    <a:pt x="17231" y="144"/>
                    <a:pt x="17208" y="140"/>
                  </a:cubicBezTo>
                  <a:cubicBezTo>
                    <a:pt x="17203" y="139"/>
                    <a:pt x="17197" y="139"/>
                    <a:pt x="17191" y="139"/>
                  </a:cubicBezTo>
                  <a:cubicBezTo>
                    <a:pt x="17150" y="139"/>
                    <a:pt x="17103" y="160"/>
                    <a:pt x="17064" y="169"/>
                  </a:cubicBezTo>
                  <a:cubicBezTo>
                    <a:pt x="17021" y="152"/>
                    <a:pt x="16976" y="121"/>
                    <a:pt x="16926" y="115"/>
                  </a:cubicBezTo>
                  <a:lnTo>
                    <a:pt x="16177" y="49"/>
                  </a:lnTo>
                  <a:cubicBezTo>
                    <a:pt x="16041" y="37"/>
                    <a:pt x="15903" y="25"/>
                    <a:pt x="15755" y="12"/>
                  </a:cubicBezTo>
                  <a:cubicBezTo>
                    <a:pt x="15741" y="21"/>
                    <a:pt x="15716" y="38"/>
                    <a:pt x="15716" y="38"/>
                  </a:cubicBezTo>
                  <a:cubicBezTo>
                    <a:pt x="15585" y="24"/>
                    <a:pt x="15479" y="3"/>
                    <a:pt x="15373" y="3"/>
                  </a:cubicBezTo>
                  <a:cubicBezTo>
                    <a:pt x="15321" y="2"/>
                    <a:pt x="15267" y="0"/>
                    <a:pt x="15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 sz="2400">
                <a:solidFill>
                  <a:srgbClr val="FFC100"/>
                </a:solidFill>
                <a:latin typeface="Montserrat" pitchFamily="2" charset="77"/>
              </a:endParaRPr>
            </a:p>
          </p:txBody>
        </p:sp>
      </p:grpSp>
      <p:sp>
        <p:nvSpPr>
          <p:cNvPr id="11" name="Google Shape;296;p28">
            <a:extLst>
              <a:ext uri="{FF2B5EF4-FFF2-40B4-BE49-F238E27FC236}">
                <a16:creationId xmlns:a16="http://schemas.microsoft.com/office/drawing/2014/main" id="{7FC2F40E-A160-B837-0BC5-D5AF5A96DD88}"/>
              </a:ext>
            </a:extLst>
          </p:cNvPr>
          <p:cNvSpPr txBox="1">
            <a:spLocks/>
          </p:cNvSpPr>
          <p:nvPr/>
        </p:nvSpPr>
        <p:spPr>
          <a:xfrm>
            <a:off x="597209" y="2071009"/>
            <a:ext cx="982153" cy="3479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500"/>
              <a:buFont typeface="Poppins"/>
              <a:buNone/>
              <a:defRPr sz="3500" b="1"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2pPr>
            <a:lvl3pPr marR="0" lvl="2"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3pPr>
            <a:lvl4pPr marR="0" lvl="3"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4pPr>
            <a:lvl5pPr marR="0" lvl="4"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5pPr>
            <a:lvl6pPr marR="0" lvl="5"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6pPr>
            <a:lvl7pPr marR="0" lvl="6"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7pPr>
            <a:lvl8pPr marR="0" lvl="7"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8pPr>
            <a:lvl9pPr marR="0" lvl="8"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9pPr>
          </a:lstStyle>
          <a:p>
            <a:r>
              <a:rPr lang="en" sz="2400" dirty="0">
                <a:solidFill>
                  <a:schemeClr val="lt1"/>
                </a:solidFill>
                <a:latin typeface="Montserrat" pitchFamily="2" charset="77"/>
              </a:rPr>
              <a:t>02</a:t>
            </a:r>
          </a:p>
        </p:txBody>
      </p:sp>
      <p:sp>
        <p:nvSpPr>
          <p:cNvPr id="12" name="Marcador de contenido 5">
            <a:extLst>
              <a:ext uri="{FF2B5EF4-FFF2-40B4-BE49-F238E27FC236}">
                <a16:creationId xmlns:a16="http://schemas.microsoft.com/office/drawing/2014/main" id="{FC3A57ED-6021-FC64-9D9C-33A2BE2219E2}"/>
              </a:ext>
            </a:extLst>
          </p:cNvPr>
          <p:cNvSpPr txBox="1">
            <a:spLocks/>
          </p:cNvSpPr>
          <p:nvPr/>
        </p:nvSpPr>
        <p:spPr>
          <a:xfrm>
            <a:off x="1606005" y="1952428"/>
            <a:ext cx="9496926" cy="10720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2000" dirty="0">
                <a:solidFill>
                  <a:srgbClr val="595959"/>
                </a:solidFill>
              </a:rPr>
              <a:t>Cada subgrupo debe registrar sus respuestas en</a:t>
            </a:r>
            <a:r>
              <a:rPr lang="es-ES" sz="2000" i="1" dirty="0">
                <a:solidFill>
                  <a:srgbClr val="595959"/>
                </a:solidFill>
              </a:rPr>
              <a:t> post </a:t>
            </a:r>
            <a:r>
              <a:rPr lang="es-ES" sz="2000" i="1" dirty="0" err="1">
                <a:solidFill>
                  <a:srgbClr val="595959"/>
                </a:solidFill>
              </a:rPr>
              <a:t>it</a:t>
            </a:r>
            <a:r>
              <a:rPr lang="es-ES" sz="2000" dirty="0">
                <a:solidFill>
                  <a:srgbClr val="595959"/>
                </a:solidFill>
              </a:rPr>
              <a:t>, hojas o fichas y delegar un representante que socializará y consolidará sus respuestas con delegados de los otros grupos.</a:t>
            </a:r>
          </a:p>
        </p:txBody>
      </p:sp>
      <p:sp>
        <p:nvSpPr>
          <p:cNvPr id="14" name="CuadroTexto 13">
            <a:extLst>
              <a:ext uri="{FF2B5EF4-FFF2-40B4-BE49-F238E27FC236}">
                <a16:creationId xmlns:a16="http://schemas.microsoft.com/office/drawing/2014/main" id="{ED575D4E-2AC4-A393-2532-0FFEEF380E39}"/>
              </a:ext>
            </a:extLst>
          </p:cNvPr>
          <p:cNvSpPr txBox="1"/>
          <p:nvPr/>
        </p:nvSpPr>
        <p:spPr>
          <a:xfrm>
            <a:off x="1625267" y="3534548"/>
            <a:ext cx="9282574" cy="1202124"/>
          </a:xfrm>
          <a:prstGeom prst="rect">
            <a:avLst/>
          </a:prstGeom>
          <a:noFill/>
        </p:spPr>
        <p:txBody>
          <a:bodyPr wrap="square">
            <a:spAutoFit/>
          </a:bodyPr>
          <a:lstStyle/>
          <a:p>
            <a:pPr>
              <a:lnSpc>
                <a:spcPct val="90000"/>
              </a:lnSpc>
              <a:spcBef>
                <a:spcPts val="1000"/>
              </a:spcBef>
            </a:pPr>
            <a:r>
              <a:rPr lang="es-ES" sz="2000" dirty="0">
                <a:solidFill>
                  <a:srgbClr val="595959"/>
                </a:solidFill>
              </a:rPr>
              <a:t>El equipo de delegados consolidará las respuestas generales, identificando fortalezas y desafíos que registrarán en el esquema. Estas serán las respuestas que socializarán y orientarán el ejercicio de planeación para cada eje de información A, B y C.</a:t>
            </a:r>
            <a:endParaRPr lang="es-CO" sz="2000" dirty="0">
              <a:solidFill>
                <a:srgbClr val="595959"/>
              </a:solidFill>
            </a:endParaRPr>
          </a:p>
        </p:txBody>
      </p:sp>
      <p:grpSp>
        <p:nvGrpSpPr>
          <p:cNvPr id="15" name="Google Shape;235;p28">
            <a:extLst>
              <a:ext uri="{FF2B5EF4-FFF2-40B4-BE49-F238E27FC236}">
                <a16:creationId xmlns:a16="http://schemas.microsoft.com/office/drawing/2014/main" id="{469641E9-35D1-CA79-6FC6-AE6816CF9393}"/>
              </a:ext>
            </a:extLst>
          </p:cNvPr>
          <p:cNvGrpSpPr/>
          <p:nvPr/>
        </p:nvGrpSpPr>
        <p:grpSpPr>
          <a:xfrm>
            <a:off x="811199" y="3546580"/>
            <a:ext cx="554172" cy="549261"/>
            <a:chOff x="916275" y="2357800"/>
            <a:chExt cx="798400" cy="791325"/>
          </a:xfrm>
          <a:solidFill>
            <a:srgbClr val="32C3DB"/>
          </a:solidFill>
        </p:grpSpPr>
        <p:sp>
          <p:nvSpPr>
            <p:cNvPr id="16" name="Google Shape;236;p28">
              <a:extLst>
                <a:ext uri="{FF2B5EF4-FFF2-40B4-BE49-F238E27FC236}">
                  <a16:creationId xmlns:a16="http://schemas.microsoft.com/office/drawing/2014/main" id="{52382AB6-6B9A-55DA-7D2E-CC0E95EFD357}"/>
                </a:ext>
              </a:extLst>
            </p:cNvPr>
            <p:cNvSpPr/>
            <p:nvPr/>
          </p:nvSpPr>
          <p:spPr>
            <a:xfrm>
              <a:off x="952100" y="2369375"/>
              <a:ext cx="734825" cy="734825"/>
            </a:xfrm>
            <a:custGeom>
              <a:avLst/>
              <a:gdLst/>
              <a:ahLst/>
              <a:cxnLst/>
              <a:rect l="l" t="t" r="r" b="b"/>
              <a:pathLst>
                <a:path w="29393" h="29393" extrusionOk="0">
                  <a:moveTo>
                    <a:pt x="14697" y="0"/>
                  </a:moveTo>
                  <a:cubicBezTo>
                    <a:pt x="10799" y="0"/>
                    <a:pt x="7061" y="1550"/>
                    <a:pt x="4305" y="4305"/>
                  </a:cubicBezTo>
                  <a:cubicBezTo>
                    <a:pt x="1548" y="7061"/>
                    <a:pt x="1" y="10799"/>
                    <a:pt x="1" y="14697"/>
                  </a:cubicBezTo>
                  <a:cubicBezTo>
                    <a:pt x="1" y="18594"/>
                    <a:pt x="1548" y="22332"/>
                    <a:pt x="4305" y="25088"/>
                  </a:cubicBezTo>
                  <a:cubicBezTo>
                    <a:pt x="7061" y="27844"/>
                    <a:pt x="10799" y="29393"/>
                    <a:pt x="14697" y="29393"/>
                  </a:cubicBezTo>
                  <a:cubicBezTo>
                    <a:pt x="18594" y="29393"/>
                    <a:pt x="22332" y="27844"/>
                    <a:pt x="25088" y="25088"/>
                  </a:cubicBezTo>
                  <a:cubicBezTo>
                    <a:pt x="27844" y="22332"/>
                    <a:pt x="29393" y="18594"/>
                    <a:pt x="29393" y="14697"/>
                  </a:cubicBezTo>
                  <a:cubicBezTo>
                    <a:pt x="29393" y="10799"/>
                    <a:pt x="27844" y="7061"/>
                    <a:pt x="25088" y="4305"/>
                  </a:cubicBezTo>
                  <a:cubicBezTo>
                    <a:pt x="22332" y="1550"/>
                    <a:pt x="18594" y="0"/>
                    <a:pt x="146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 sz="2400">
                <a:solidFill>
                  <a:srgbClr val="FFC100"/>
                </a:solidFill>
                <a:latin typeface="Montserrat" pitchFamily="2" charset="77"/>
              </a:endParaRPr>
            </a:p>
          </p:txBody>
        </p:sp>
        <p:sp>
          <p:nvSpPr>
            <p:cNvPr id="17" name="Google Shape;237;p28">
              <a:extLst>
                <a:ext uri="{FF2B5EF4-FFF2-40B4-BE49-F238E27FC236}">
                  <a16:creationId xmlns:a16="http://schemas.microsoft.com/office/drawing/2014/main" id="{84737B8F-8EA4-177A-9954-EA214A57B83D}"/>
                </a:ext>
              </a:extLst>
            </p:cNvPr>
            <p:cNvSpPr/>
            <p:nvPr/>
          </p:nvSpPr>
          <p:spPr>
            <a:xfrm>
              <a:off x="916275" y="2357800"/>
              <a:ext cx="798400" cy="791325"/>
            </a:xfrm>
            <a:custGeom>
              <a:avLst/>
              <a:gdLst/>
              <a:ahLst/>
              <a:cxnLst/>
              <a:rect l="l" t="t" r="r" b="b"/>
              <a:pathLst>
                <a:path w="31936" h="31653" extrusionOk="0">
                  <a:moveTo>
                    <a:pt x="13686" y="1298"/>
                  </a:moveTo>
                  <a:lnTo>
                    <a:pt x="13689" y="1317"/>
                  </a:lnTo>
                  <a:lnTo>
                    <a:pt x="13626" y="1324"/>
                  </a:lnTo>
                  <a:lnTo>
                    <a:pt x="13623" y="1305"/>
                  </a:lnTo>
                  <a:lnTo>
                    <a:pt x="13686" y="1298"/>
                  </a:lnTo>
                  <a:close/>
                  <a:moveTo>
                    <a:pt x="14307" y="1323"/>
                  </a:moveTo>
                  <a:lnTo>
                    <a:pt x="14311" y="1380"/>
                  </a:lnTo>
                  <a:lnTo>
                    <a:pt x="14291" y="1383"/>
                  </a:lnTo>
                  <a:lnTo>
                    <a:pt x="14286" y="1326"/>
                  </a:lnTo>
                  <a:lnTo>
                    <a:pt x="14307" y="1323"/>
                  </a:lnTo>
                  <a:close/>
                  <a:moveTo>
                    <a:pt x="14555" y="1120"/>
                  </a:moveTo>
                  <a:cubicBezTo>
                    <a:pt x="14561" y="1155"/>
                    <a:pt x="14567" y="1186"/>
                    <a:pt x="14575" y="1227"/>
                  </a:cubicBezTo>
                  <a:cubicBezTo>
                    <a:pt x="14525" y="1236"/>
                    <a:pt x="14486" y="1243"/>
                    <a:pt x="14447" y="1251"/>
                  </a:cubicBezTo>
                  <a:cubicBezTo>
                    <a:pt x="14440" y="1261"/>
                    <a:pt x="14435" y="1269"/>
                    <a:pt x="14431" y="1275"/>
                  </a:cubicBezTo>
                  <a:lnTo>
                    <a:pt x="14431" y="1275"/>
                  </a:lnTo>
                  <a:cubicBezTo>
                    <a:pt x="14430" y="1273"/>
                    <a:pt x="14428" y="1270"/>
                    <a:pt x="14427" y="1267"/>
                  </a:cubicBezTo>
                  <a:lnTo>
                    <a:pt x="14427" y="1267"/>
                  </a:lnTo>
                  <a:cubicBezTo>
                    <a:pt x="14425" y="1274"/>
                    <a:pt x="14423" y="1281"/>
                    <a:pt x="14421" y="1289"/>
                  </a:cubicBezTo>
                  <a:lnTo>
                    <a:pt x="14421" y="1289"/>
                  </a:lnTo>
                  <a:cubicBezTo>
                    <a:pt x="14423" y="1286"/>
                    <a:pt x="14427" y="1282"/>
                    <a:pt x="14431" y="1275"/>
                  </a:cubicBezTo>
                  <a:lnTo>
                    <a:pt x="14431" y="1275"/>
                  </a:lnTo>
                  <a:cubicBezTo>
                    <a:pt x="14440" y="1293"/>
                    <a:pt x="14448" y="1310"/>
                    <a:pt x="14452" y="1329"/>
                  </a:cubicBezTo>
                  <a:cubicBezTo>
                    <a:pt x="14454" y="1337"/>
                    <a:pt x="14432" y="1351"/>
                    <a:pt x="14388" y="1396"/>
                  </a:cubicBezTo>
                  <a:cubicBezTo>
                    <a:pt x="14402" y="1353"/>
                    <a:pt x="14413" y="1318"/>
                    <a:pt x="14421" y="1289"/>
                  </a:cubicBezTo>
                  <a:lnTo>
                    <a:pt x="14421" y="1289"/>
                  </a:lnTo>
                  <a:cubicBezTo>
                    <a:pt x="14418" y="1292"/>
                    <a:pt x="14416" y="1293"/>
                    <a:pt x="14415" y="1293"/>
                  </a:cubicBezTo>
                  <a:cubicBezTo>
                    <a:pt x="14410" y="1293"/>
                    <a:pt x="14414" y="1272"/>
                    <a:pt x="14419" y="1252"/>
                  </a:cubicBezTo>
                  <a:cubicBezTo>
                    <a:pt x="14421" y="1257"/>
                    <a:pt x="14424" y="1262"/>
                    <a:pt x="14427" y="1267"/>
                  </a:cubicBezTo>
                  <a:lnTo>
                    <a:pt x="14427" y="1267"/>
                  </a:lnTo>
                  <a:cubicBezTo>
                    <a:pt x="14447" y="1192"/>
                    <a:pt x="14448" y="1167"/>
                    <a:pt x="14448" y="1140"/>
                  </a:cubicBezTo>
                  <a:cubicBezTo>
                    <a:pt x="14486" y="1133"/>
                    <a:pt x="14513" y="1128"/>
                    <a:pt x="14555" y="1120"/>
                  </a:cubicBezTo>
                  <a:close/>
                  <a:moveTo>
                    <a:pt x="17402" y="1308"/>
                  </a:moveTo>
                  <a:cubicBezTo>
                    <a:pt x="17405" y="1346"/>
                    <a:pt x="17407" y="1373"/>
                    <a:pt x="17408" y="1398"/>
                  </a:cubicBezTo>
                  <a:lnTo>
                    <a:pt x="17363" y="1433"/>
                  </a:lnTo>
                  <a:cubicBezTo>
                    <a:pt x="17332" y="1404"/>
                    <a:pt x="17301" y="1376"/>
                    <a:pt x="17242" y="1321"/>
                  </a:cubicBezTo>
                  <a:cubicBezTo>
                    <a:pt x="17321" y="1315"/>
                    <a:pt x="17358" y="1312"/>
                    <a:pt x="17402" y="1308"/>
                  </a:cubicBezTo>
                  <a:close/>
                  <a:moveTo>
                    <a:pt x="14064" y="1408"/>
                  </a:moveTo>
                  <a:lnTo>
                    <a:pt x="14076" y="1457"/>
                  </a:lnTo>
                  <a:lnTo>
                    <a:pt x="13973" y="1468"/>
                  </a:lnTo>
                  <a:lnTo>
                    <a:pt x="13966" y="1442"/>
                  </a:lnTo>
                  <a:lnTo>
                    <a:pt x="14064" y="1408"/>
                  </a:lnTo>
                  <a:close/>
                  <a:moveTo>
                    <a:pt x="9038" y="1543"/>
                  </a:moveTo>
                  <a:lnTo>
                    <a:pt x="9062" y="1596"/>
                  </a:lnTo>
                  <a:lnTo>
                    <a:pt x="9040" y="1605"/>
                  </a:lnTo>
                  <a:lnTo>
                    <a:pt x="9016" y="1552"/>
                  </a:lnTo>
                  <a:lnTo>
                    <a:pt x="9038" y="1543"/>
                  </a:lnTo>
                  <a:close/>
                  <a:moveTo>
                    <a:pt x="10090" y="2275"/>
                  </a:moveTo>
                  <a:lnTo>
                    <a:pt x="10112" y="2328"/>
                  </a:lnTo>
                  <a:lnTo>
                    <a:pt x="10092" y="2336"/>
                  </a:lnTo>
                  <a:lnTo>
                    <a:pt x="10070" y="2283"/>
                  </a:lnTo>
                  <a:lnTo>
                    <a:pt x="10090" y="2275"/>
                  </a:lnTo>
                  <a:close/>
                  <a:moveTo>
                    <a:pt x="9408" y="2594"/>
                  </a:moveTo>
                  <a:lnTo>
                    <a:pt x="9416" y="2611"/>
                  </a:lnTo>
                  <a:lnTo>
                    <a:pt x="9356" y="2636"/>
                  </a:lnTo>
                  <a:lnTo>
                    <a:pt x="9349" y="2620"/>
                  </a:lnTo>
                  <a:lnTo>
                    <a:pt x="9408" y="2594"/>
                  </a:lnTo>
                  <a:close/>
                  <a:moveTo>
                    <a:pt x="22225" y="2748"/>
                  </a:moveTo>
                  <a:lnTo>
                    <a:pt x="22243" y="2759"/>
                  </a:lnTo>
                  <a:lnTo>
                    <a:pt x="22215" y="2809"/>
                  </a:lnTo>
                  <a:lnTo>
                    <a:pt x="22197" y="2800"/>
                  </a:lnTo>
                  <a:lnTo>
                    <a:pt x="22225" y="2748"/>
                  </a:lnTo>
                  <a:close/>
                  <a:moveTo>
                    <a:pt x="23439" y="3624"/>
                  </a:moveTo>
                  <a:lnTo>
                    <a:pt x="23456" y="3635"/>
                  </a:lnTo>
                  <a:lnTo>
                    <a:pt x="23423" y="3683"/>
                  </a:lnTo>
                  <a:lnTo>
                    <a:pt x="23406" y="3671"/>
                  </a:lnTo>
                  <a:lnTo>
                    <a:pt x="23439" y="3624"/>
                  </a:lnTo>
                  <a:close/>
                  <a:moveTo>
                    <a:pt x="7012" y="4052"/>
                  </a:moveTo>
                  <a:lnTo>
                    <a:pt x="7046" y="4097"/>
                  </a:lnTo>
                  <a:lnTo>
                    <a:pt x="7029" y="4109"/>
                  </a:lnTo>
                  <a:lnTo>
                    <a:pt x="6993" y="4064"/>
                  </a:lnTo>
                  <a:lnTo>
                    <a:pt x="7012" y="4052"/>
                  </a:lnTo>
                  <a:close/>
                  <a:moveTo>
                    <a:pt x="24607" y="4150"/>
                  </a:moveTo>
                  <a:lnTo>
                    <a:pt x="24623" y="4164"/>
                  </a:lnTo>
                  <a:lnTo>
                    <a:pt x="24586" y="4208"/>
                  </a:lnTo>
                  <a:lnTo>
                    <a:pt x="24570" y="4195"/>
                  </a:lnTo>
                  <a:lnTo>
                    <a:pt x="24607" y="4150"/>
                  </a:lnTo>
                  <a:close/>
                  <a:moveTo>
                    <a:pt x="26968" y="6009"/>
                  </a:moveTo>
                  <a:lnTo>
                    <a:pt x="26990" y="6029"/>
                  </a:lnTo>
                  <a:lnTo>
                    <a:pt x="26931" y="6106"/>
                  </a:lnTo>
                  <a:lnTo>
                    <a:pt x="26892" y="6067"/>
                  </a:lnTo>
                  <a:lnTo>
                    <a:pt x="26968" y="6009"/>
                  </a:lnTo>
                  <a:close/>
                  <a:moveTo>
                    <a:pt x="4341" y="6728"/>
                  </a:moveTo>
                  <a:lnTo>
                    <a:pt x="4385" y="6763"/>
                  </a:lnTo>
                  <a:lnTo>
                    <a:pt x="4372" y="6779"/>
                  </a:lnTo>
                  <a:lnTo>
                    <a:pt x="4326" y="6744"/>
                  </a:lnTo>
                  <a:lnTo>
                    <a:pt x="4341" y="6728"/>
                  </a:lnTo>
                  <a:close/>
                  <a:moveTo>
                    <a:pt x="3835" y="7604"/>
                  </a:moveTo>
                  <a:cubicBezTo>
                    <a:pt x="3835" y="7604"/>
                    <a:pt x="3835" y="7605"/>
                    <a:pt x="3835" y="7605"/>
                  </a:cubicBezTo>
                  <a:cubicBezTo>
                    <a:pt x="3835" y="7604"/>
                    <a:pt x="3835" y="7604"/>
                    <a:pt x="3835" y="7604"/>
                  </a:cubicBezTo>
                  <a:close/>
                  <a:moveTo>
                    <a:pt x="2580" y="9569"/>
                  </a:moveTo>
                  <a:lnTo>
                    <a:pt x="2595" y="9635"/>
                  </a:lnTo>
                  <a:lnTo>
                    <a:pt x="2595" y="9635"/>
                  </a:lnTo>
                  <a:cubicBezTo>
                    <a:pt x="2572" y="9623"/>
                    <a:pt x="2563" y="9603"/>
                    <a:pt x="2555" y="9581"/>
                  </a:cubicBezTo>
                  <a:lnTo>
                    <a:pt x="2580" y="9569"/>
                  </a:lnTo>
                  <a:close/>
                  <a:moveTo>
                    <a:pt x="2596" y="9635"/>
                  </a:moveTo>
                  <a:lnTo>
                    <a:pt x="2596" y="9637"/>
                  </a:lnTo>
                  <a:lnTo>
                    <a:pt x="2581" y="9644"/>
                  </a:lnTo>
                  <a:cubicBezTo>
                    <a:pt x="2603" y="9656"/>
                    <a:pt x="2612" y="9676"/>
                    <a:pt x="2621" y="9698"/>
                  </a:cubicBezTo>
                  <a:lnTo>
                    <a:pt x="2596" y="9710"/>
                  </a:lnTo>
                  <a:lnTo>
                    <a:pt x="2580" y="9642"/>
                  </a:lnTo>
                  <a:lnTo>
                    <a:pt x="2596" y="9635"/>
                  </a:lnTo>
                  <a:close/>
                  <a:moveTo>
                    <a:pt x="1922" y="11251"/>
                  </a:moveTo>
                  <a:lnTo>
                    <a:pt x="1969" y="11262"/>
                  </a:lnTo>
                  <a:lnTo>
                    <a:pt x="1938" y="11368"/>
                  </a:lnTo>
                  <a:lnTo>
                    <a:pt x="1910" y="11364"/>
                  </a:lnTo>
                  <a:lnTo>
                    <a:pt x="1922" y="11251"/>
                  </a:lnTo>
                  <a:close/>
                  <a:moveTo>
                    <a:pt x="1921" y="11465"/>
                  </a:moveTo>
                  <a:lnTo>
                    <a:pt x="1975" y="11483"/>
                  </a:lnTo>
                  <a:lnTo>
                    <a:pt x="1969" y="11504"/>
                  </a:lnTo>
                  <a:lnTo>
                    <a:pt x="1915" y="11487"/>
                  </a:lnTo>
                  <a:lnTo>
                    <a:pt x="1921" y="11465"/>
                  </a:lnTo>
                  <a:close/>
                  <a:moveTo>
                    <a:pt x="563" y="12581"/>
                  </a:moveTo>
                  <a:lnTo>
                    <a:pt x="558" y="12642"/>
                  </a:lnTo>
                  <a:lnTo>
                    <a:pt x="464" y="12623"/>
                  </a:lnTo>
                  <a:lnTo>
                    <a:pt x="465" y="12588"/>
                  </a:lnTo>
                  <a:lnTo>
                    <a:pt x="563" y="12581"/>
                  </a:lnTo>
                  <a:close/>
                  <a:moveTo>
                    <a:pt x="1656" y="13379"/>
                  </a:moveTo>
                  <a:lnTo>
                    <a:pt x="1713" y="13390"/>
                  </a:lnTo>
                  <a:lnTo>
                    <a:pt x="1709" y="13412"/>
                  </a:lnTo>
                  <a:lnTo>
                    <a:pt x="1653" y="13401"/>
                  </a:lnTo>
                  <a:lnTo>
                    <a:pt x="1656" y="13379"/>
                  </a:lnTo>
                  <a:close/>
                  <a:moveTo>
                    <a:pt x="1545" y="13877"/>
                  </a:moveTo>
                  <a:lnTo>
                    <a:pt x="1564" y="13878"/>
                  </a:lnTo>
                  <a:lnTo>
                    <a:pt x="1559" y="13944"/>
                  </a:lnTo>
                  <a:lnTo>
                    <a:pt x="1539" y="13941"/>
                  </a:lnTo>
                  <a:lnTo>
                    <a:pt x="1545" y="13877"/>
                  </a:lnTo>
                  <a:close/>
                  <a:moveTo>
                    <a:pt x="1506" y="14409"/>
                  </a:moveTo>
                  <a:lnTo>
                    <a:pt x="1541" y="14467"/>
                  </a:lnTo>
                  <a:lnTo>
                    <a:pt x="1528" y="14478"/>
                  </a:lnTo>
                  <a:lnTo>
                    <a:pt x="1539" y="14467"/>
                  </a:lnTo>
                  <a:cubicBezTo>
                    <a:pt x="1514" y="14462"/>
                    <a:pt x="1500" y="14446"/>
                    <a:pt x="1485" y="14428"/>
                  </a:cubicBezTo>
                  <a:lnTo>
                    <a:pt x="1506" y="14409"/>
                  </a:lnTo>
                  <a:close/>
                  <a:moveTo>
                    <a:pt x="1528" y="14478"/>
                  </a:moveTo>
                  <a:cubicBezTo>
                    <a:pt x="1554" y="14483"/>
                    <a:pt x="1569" y="14500"/>
                    <a:pt x="1582" y="14517"/>
                  </a:cubicBezTo>
                  <a:lnTo>
                    <a:pt x="1563" y="14536"/>
                  </a:lnTo>
                  <a:lnTo>
                    <a:pt x="1528" y="14478"/>
                  </a:lnTo>
                  <a:close/>
                  <a:moveTo>
                    <a:pt x="1419" y="15126"/>
                  </a:moveTo>
                  <a:cubicBezTo>
                    <a:pt x="1419" y="15128"/>
                    <a:pt x="1419" y="15129"/>
                    <a:pt x="1419" y="15131"/>
                  </a:cubicBezTo>
                  <a:lnTo>
                    <a:pt x="1419" y="15131"/>
                  </a:lnTo>
                  <a:lnTo>
                    <a:pt x="1415" y="15126"/>
                  </a:lnTo>
                  <a:lnTo>
                    <a:pt x="1415" y="15126"/>
                  </a:lnTo>
                  <a:lnTo>
                    <a:pt x="1419" y="15126"/>
                  </a:lnTo>
                  <a:close/>
                  <a:moveTo>
                    <a:pt x="1538" y="15004"/>
                  </a:moveTo>
                  <a:lnTo>
                    <a:pt x="1538" y="15004"/>
                  </a:lnTo>
                  <a:cubicBezTo>
                    <a:pt x="1537" y="15048"/>
                    <a:pt x="1535" y="15083"/>
                    <a:pt x="1534" y="15129"/>
                  </a:cubicBezTo>
                  <a:cubicBezTo>
                    <a:pt x="1492" y="15131"/>
                    <a:pt x="1460" y="15132"/>
                    <a:pt x="1429" y="15133"/>
                  </a:cubicBezTo>
                  <a:lnTo>
                    <a:pt x="1429" y="15133"/>
                  </a:lnTo>
                  <a:cubicBezTo>
                    <a:pt x="1451" y="15059"/>
                    <a:pt x="1491" y="15034"/>
                    <a:pt x="1538" y="15004"/>
                  </a:cubicBezTo>
                  <a:close/>
                  <a:moveTo>
                    <a:pt x="1386" y="15131"/>
                  </a:moveTo>
                  <a:cubicBezTo>
                    <a:pt x="1369" y="15185"/>
                    <a:pt x="1341" y="15188"/>
                    <a:pt x="1310" y="15189"/>
                  </a:cubicBezTo>
                  <a:cubicBezTo>
                    <a:pt x="1307" y="15174"/>
                    <a:pt x="1306" y="15160"/>
                    <a:pt x="1306" y="15145"/>
                  </a:cubicBezTo>
                  <a:lnTo>
                    <a:pt x="1386" y="15131"/>
                  </a:lnTo>
                  <a:close/>
                  <a:moveTo>
                    <a:pt x="1459" y="15399"/>
                  </a:moveTo>
                  <a:lnTo>
                    <a:pt x="1459" y="15466"/>
                  </a:lnTo>
                  <a:lnTo>
                    <a:pt x="1439" y="15466"/>
                  </a:lnTo>
                  <a:lnTo>
                    <a:pt x="1439" y="15399"/>
                  </a:lnTo>
                  <a:close/>
                  <a:moveTo>
                    <a:pt x="31403" y="15627"/>
                  </a:moveTo>
                  <a:lnTo>
                    <a:pt x="31422" y="15629"/>
                  </a:lnTo>
                  <a:lnTo>
                    <a:pt x="31417" y="15698"/>
                  </a:lnTo>
                  <a:lnTo>
                    <a:pt x="31397" y="15697"/>
                  </a:lnTo>
                  <a:lnTo>
                    <a:pt x="31403" y="15627"/>
                  </a:lnTo>
                  <a:close/>
                  <a:moveTo>
                    <a:pt x="31210" y="15819"/>
                  </a:moveTo>
                  <a:lnTo>
                    <a:pt x="31239" y="15820"/>
                  </a:lnTo>
                  <a:lnTo>
                    <a:pt x="31227" y="15957"/>
                  </a:lnTo>
                  <a:lnTo>
                    <a:pt x="31200" y="15954"/>
                  </a:lnTo>
                  <a:lnTo>
                    <a:pt x="31210" y="15819"/>
                  </a:lnTo>
                  <a:close/>
                  <a:moveTo>
                    <a:pt x="1487" y="16020"/>
                  </a:moveTo>
                  <a:lnTo>
                    <a:pt x="1487" y="16042"/>
                  </a:lnTo>
                  <a:lnTo>
                    <a:pt x="1429" y="16044"/>
                  </a:lnTo>
                  <a:lnTo>
                    <a:pt x="1429" y="16020"/>
                  </a:lnTo>
                  <a:close/>
                  <a:moveTo>
                    <a:pt x="31564" y="16226"/>
                  </a:moveTo>
                  <a:lnTo>
                    <a:pt x="31622" y="16234"/>
                  </a:lnTo>
                  <a:lnTo>
                    <a:pt x="31620" y="16257"/>
                  </a:lnTo>
                  <a:lnTo>
                    <a:pt x="31563" y="16250"/>
                  </a:lnTo>
                  <a:lnTo>
                    <a:pt x="31564" y="16226"/>
                  </a:lnTo>
                  <a:close/>
                  <a:moveTo>
                    <a:pt x="31299" y="16316"/>
                  </a:moveTo>
                  <a:cubicBezTo>
                    <a:pt x="31319" y="16316"/>
                    <a:pt x="31351" y="16329"/>
                    <a:pt x="31398" y="16360"/>
                  </a:cubicBezTo>
                  <a:cubicBezTo>
                    <a:pt x="31351" y="16388"/>
                    <a:pt x="31313" y="16410"/>
                    <a:pt x="31275" y="16432"/>
                  </a:cubicBezTo>
                  <a:cubicBezTo>
                    <a:pt x="31263" y="16370"/>
                    <a:pt x="31257" y="16316"/>
                    <a:pt x="31299" y="16316"/>
                  </a:cubicBezTo>
                  <a:close/>
                  <a:moveTo>
                    <a:pt x="345" y="16531"/>
                  </a:moveTo>
                  <a:lnTo>
                    <a:pt x="346" y="16554"/>
                  </a:lnTo>
                  <a:lnTo>
                    <a:pt x="289" y="16557"/>
                  </a:lnTo>
                  <a:lnTo>
                    <a:pt x="287" y="16532"/>
                  </a:lnTo>
                  <a:lnTo>
                    <a:pt x="345" y="16531"/>
                  </a:lnTo>
                  <a:close/>
                  <a:moveTo>
                    <a:pt x="947" y="16628"/>
                  </a:moveTo>
                  <a:lnTo>
                    <a:pt x="988" y="16682"/>
                  </a:lnTo>
                  <a:cubicBezTo>
                    <a:pt x="961" y="16682"/>
                    <a:pt x="945" y="16666"/>
                    <a:pt x="929" y="16651"/>
                  </a:cubicBezTo>
                  <a:lnTo>
                    <a:pt x="947" y="16628"/>
                  </a:lnTo>
                  <a:close/>
                  <a:moveTo>
                    <a:pt x="988" y="16682"/>
                  </a:moveTo>
                  <a:lnTo>
                    <a:pt x="977" y="16697"/>
                  </a:lnTo>
                  <a:cubicBezTo>
                    <a:pt x="1004" y="16697"/>
                    <a:pt x="1019" y="16713"/>
                    <a:pt x="1036" y="16728"/>
                  </a:cubicBezTo>
                  <a:lnTo>
                    <a:pt x="1022" y="16750"/>
                  </a:lnTo>
                  <a:cubicBezTo>
                    <a:pt x="1005" y="16732"/>
                    <a:pt x="989" y="16715"/>
                    <a:pt x="976" y="16697"/>
                  </a:cubicBezTo>
                  <a:lnTo>
                    <a:pt x="988" y="16682"/>
                  </a:lnTo>
                  <a:close/>
                  <a:moveTo>
                    <a:pt x="31554" y="16981"/>
                  </a:moveTo>
                  <a:lnTo>
                    <a:pt x="31573" y="16984"/>
                  </a:lnTo>
                  <a:lnTo>
                    <a:pt x="31560" y="17053"/>
                  </a:lnTo>
                  <a:lnTo>
                    <a:pt x="31541" y="17050"/>
                  </a:lnTo>
                  <a:lnTo>
                    <a:pt x="31554" y="16981"/>
                  </a:lnTo>
                  <a:close/>
                  <a:moveTo>
                    <a:pt x="31366" y="16598"/>
                  </a:moveTo>
                  <a:cubicBezTo>
                    <a:pt x="31407" y="16607"/>
                    <a:pt x="31436" y="16615"/>
                    <a:pt x="31475" y="16623"/>
                  </a:cubicBezTo>
                  <a:cubicBezTo>
                    <a:pt x="31433" y="16682"/>
                    <a:pt x="31405" y="16728"/>
                    <a:pt x="31369" y="16772"/>
                  </a:cubicBezTo>
                  <a:lnTo>
                    <a:pt x="31345" y="16734"/>
                  </a:lnTo>
                  <a:lnTo>
                    <a:pt x="31345" y="16734"/>
                  </a:lnTo>
                  <a:cubicBezTo>
                    <a:pt x="31351" y="16778"/>
                    <a:pt x="31367" y="16813"/>
                    <a:pt x="31385" y="16850"/>
                  </a:cubicBezTo>
                  <a:cubicBezTo>
                    <a:pt x="31339" y="16991"/>
                    <a:pt x="31257" y="17084"/>
                    <a:pt x="31114" y="17105"/>
                  </a:cubicBezTo>
                  <a:cubicBezTo>
                    <a:pt x="31120" y="17055"/>
                    <a:pt x="31126" y="16996"/>
                    <a:pt x="31133" y="16928"/>
                  </a:cubicBezTo>
                  <a:cubicBezTo>
                    <a:pt x="31169" y="16925"/>
                    <a:pt x="31195" y="16922"/>
                    <a:pt x="31233" y="16918"/>
                  </a:cubicBezTo>
                  <a:cubicBezTo>
                    <a:pt x="31261" y="16859"/>
                    <a:pt x="31292" y="16790"/>
                    <a:pt x="31325" y="16721"/>
                  </a:cubicBezTo>
                  <a:cubicBezTo>
                    <a:pt x="31353" y="16694"/>
                    <a:pt x="31358" y="16653"/>
                    <a:pt x="31366" y="16598"/>
                  </a:cubicBezTo>
                  <a:close/>
                  <a:moveTo>
                    <a:pt x="30449" y="17155"/>
                  </a:moveTo>
                  <a:lnTo>
                    <a:pt x="30507" y="17165"/>
                  </a:lnTo>
                  <a:lnTo>
                    <a:pt x="30502" y="17185"/>
                  </a:lnTo>
                  <a:lnTo>
                    <a:pt x="30446" y="17175"/>
                  </a:lnTo>
                  <a:lnTo>
                    <a:pt x="30449" y="17155"/>
                  </a:lnTo>
                  <a:close/>
                  <a:moveTo>
                    <a:pt x="31355" y="17088"/>
                  </a:moveTo>
                  <a:lnTo>
                    <a:pt x="31383" y="17093"/>
                  </a:lnTo>
                  <a:lnTo>
                    <a:pt x="31358" y="17230"/>
                  </a:lnTo>
                  <a:lnTo>
                    <a:pt x="31329" y="17225"/>
                  </a:lnTo>
                  <a:lnTo>
                    <a:pt x="31355" y="17088"/>
                  </a:lnTo>
                  <a:close/>
                  <a:moveTo>
                    <a:pt x="30618" y="17241"/>
                  </a:moveTo>
                  <a:lnTo>
                    <a:pt x="30713" y="17259"/>
                  </a:lnTo>
                  <a:lnTo>
                    <a:pt x="30711" y="17291"/>
                  </a:lnTo>
                  <a:lnTo>
                    <a:pt x="30614" y="17299"/>
                  </a:lnTo>
                  <a:lnTo>
                    <a:pt x="30614" y="17299"/>
                  </a:lnTo>
                  <a:lnTo>
                    <a:pt x="30618" y="17241"/>
                  </a:lnTo>
                  <a:close/>
                  <a:moveTo>
                    <a:pt x="30505" y="17277"/>
                  </a:moveTo>
                  <a:lnTo>
                    <a:pt x="30523" y="17280"/>
                  </a:lnTo>
                  <a:lnTo>
                    <a:pt x="30511" y="17344"/>
                  </a:lnTo>
                  <a:lnTo>
                    <a:pt x="30492" y="17341"/>
                  </a:lnTo>
                  <a:lnTo>
                    <a:pt x="30505" y="17277"/>
                  </a:lnTo>
                  <a:close/>
                  <a:moveTo>
                    <a:pt x="30843" y="17341"/>
                  </a:moveTo>
                  <a:lnTo>
                    <a:pt x="30863" y="17346"/>
                  </a:lnTo>
                  <a:lnTo>
                    <a:pt x="30849" y="17412"/>
                  </a:lnTo>
                  <a:lnTo>
                    <a:pt x="30830" y="17408"/>
                  </a:lnTo>
                  <a:lnTo>
                    <a:pt x="30843" y="17341"/>
                  </a:lnTo>
                  <a:close/>
                  <a:moveTo>
                    <a:pt x="30626" y="17458"/>
                  </a:moveTo>
                  <a:lnTo>
                    <a:pt x="30682" y="17469"/>
                  </a:lnTo>
                  <a:lnTo>
                    <a:pt x="30683" y="17469"/>
                  </a:lnTo>
                  <a:lnTo>
                    <a:pt x="30679" y="17491"/>
                  </a:lnTo>
                  <a:lnTo>
                    <a:pt x="30621" y="17480"/>
                  </a:lnTo>
                  <a:lnTo>
                    <a:pt x="30626" y="17458"/>
                  </a:lnTo>
                  <a:close/>
                  <a:moveTo>
                    <a:pt x="31173" y="17372"/>
                  </a:moveTo>
                  <a:lnTo>
                    <a:pt x="31173" y="17372"/>
                  </a:lnTo>
                  <a:cubicBezTo>
                    <a:pt x="31117" y="17469"/>
                    <a:pt x="31086" y="17524"/>
                    <a:pt x="31045" y="17596"/>
                  </a:cubicBezTo>
                  <a:cubicBezTo>
                    <a:pt x="31016" y="17543"/>
                    <a:pt x="30996" y="17508"/>
                    <a:pt x="30969" y="17459"/>
                  </a:cubicBezTo>
                  <a:cubicBezTo>
                    <a:pt x="31027" y="17434"/>
                    <a:pt x="31082" y="17411"/>
                    <a:pt x="31173" y="17372"/>
                  </a:cubicBezTo>
                  <a:close/>
                  <a:moveTo>
                    <a:pt x="31485" y="17565"/>
                  </a:moveTo>
                  <a:lnTo>
                    <a:pt x="31541" y="17577"/>
                  </a:lnTo>
                  <a:lnTo>
                    <a:pt x="31536" y="17600"/>
                  </a:lnTo>
                  <a:lnTo>
                    <a:pt x="31481" y="17589"/>
                  </a:lnTo>
                  <a:lnTo>
                    <a:pt x="31485" y="17565"/>
                  </a:lnTo>
                  <a:close/>
                  <a:moveTo>
                    <a:pt x="1379" y="17640"/>
                  </a:moveTo>
                  <a:lnTo>
                    <a:pt x="1382" y="17662"/>
                  </a:lnTo>
                  <a:lnTo>
                    <a:pt x="1325" y="17670"/>
                  </a:lnTo>
                  <a:lnTo>
                    <a:pt x="1322" y="17647"/>
                  </a:lnTo>
                  <a:lnTo>
                    <a:pt x="1379" y="17640"/>
                  </a:lnTo>
                  <a:close/>
                  <a:moveTo>
                    <a:pt x="31144" y="17612"/>
                  </a:moveTo>
                  <a:lnTo>
                    <a:pt x="31163" y="17617"/>
                  </a:lnTo>
                  <a:lnTo>
                    <a:pt x="31149" y="17684"/>
                  </a:lnTo>
                  <a:lnTo>
                    <a:pt x="31130" y="17680"/>
                  </a:lnTo>
                  <a:lnTo>
                    <a:pt x="31144" y="17612"/>
                  </a:lnTo>
                  <a:close/>
                  <a:moveTo>
                    <a:pt x="30964" y="17720"/>
                  </a:moveTo>
                  <a:lnTo>
                    <a:pt x="30979" y="17745"/>
                  </a:lnTo>
                  <a:lnTo>
                    <a:pt x="30925" y="17779"/>
                  </a:lnTo>
                  <a:lnTo>
                    <a:pt x="30925" y="17779"/>
                  </a:lnTo>
                  <a:cubicBezTo>
                    <a:pt x="30932" y="17749"/>
                    <a:pt x="30948" y="17734"/>
                    <a:pt x="30964" y="17720"/>
                  </a:cubicBezTo>
                  <a:close/>
                  <a:moveTo>
                    <a:pt x="30916" y="17764"/>
                  </a:moveTo>
                  <a:lnTo>
                    <a:pt x="30924" y="17779"/>
                  </a:lnTo>
                  <a:lnTo>
                    <a:pt x="30924" y="17779"/>
                  </a:lnTo>
                  <a:lnTo>
                    <a:pt x="30923" y="17780"/>
                  </a:lnTo>
                  <a:lnTo>
                    <a:pt x="30914" y="17765"/>
                  </a:lnTo>
                  <a:cubicBezTo>
                    <a:pt x="30908" y="17795"/>
                    <a:pt x="30892" y="17811"/>
                    <a:pt x="30874" y="17825"/>
                  </a:cubicBezTo>
                  <a:lnTo>
                    <a:pt x="30861" y="17800"/>
                  </a:lnTo>
                  <a:lnTo>
                    <a:pt x="30916" y="17764"/>
                  </a:lnTo>
                  <a:close/>
                  <a:moveTo>
                    <a:pt x="30683" y="17702"/>
                  </a:moveTo>
                  <a:cubicBezTo>
                    <a:pt x="30682" y="17759"/>
                    <a:pt x="30680" y="17790"/>
                    <a:pt x="30679" y="17834"/>
                  </a:cubicBezTo>
                  <a:cubicBezTo>
                    <a:pt x="30643" y="17836"/>
                    <a:pt x="30611" y="17836"/>
                    <a:pt x="30512" y="17837"/>
                  </a:cubicBezTo>
                  <a:cubicBezTo>
                    <a:pt x="30596" y="17771"/>
                    <a:pt x="30632" y="17743"/>
                    <a:pt x="30683" y="17702"/>
                  </a:cubicBezTo>
                  <a:close/>
                  <a:moveTo>
                    <a:pt x="31604" y="17858"/>
                  </a:moveTo>
                  <a:lnTo>
                    <a:pt x="31604" y="17858"/>
                  </a:lnTo>
                  <a:cubicBezTo>
                    <a:pt x="31604" y="17858"/>
                    <a:pt x="31604" y="17858"/>
                    <a:pt x="31604" y="17858"/>
                  </a:cubicBezTo>
                  <a:cubicBezTo>
                    <a:pt x="31604" y="17858"/>
                    <a:pt x="31604" y="17858"/>
                    <a:pt x="31604" y="17858"/>
                  </a:cubicBezTo>
                  <a:close/>
                  <a:moveTo>
                    <a:pt x="31238" y="17940"/>
                  </a:moveTo>
                  <a:lnTo>
                    <a:pt x="31294" y="17953"/>
                  </a:lnTo>
                  <a:lnTo>
                    <a:pt x="31289" y="17977"/>
                  </a:lnTo>
                  <a:lnTo>
                    <a:pt x="31233" y="17964"/>
                  </a:lnTo>
                  <a:lnTo>
                    <a:pt x="31238" y="17940"/>
                  </a:lnTo>
                  <a:close/>
                  <a:moveTo>
                    <a:pt x="31144" y="18131"/>
                  </a:moveTo>
                  <a:lnTo>
                    <a:pt x="31200" y="18146"/>
                  </a:lnTo>
                  <a:lnTo>
                    <a:pt x="31195" y="18168"/>
                  </a:lnTo>
                  <a:lnTo>
                    <a:pt x="31139" y="18155"/>
                  </a:lnTo>
                  <a:lnTo>
                    <a:pt x="31144" y="18131"/>
                  </a:lnTo>
                  <a:close/>
                  <a:moveTo>
                    <a:pt x="30589" y="18176"/>
                  </a:moveTo>
                  <a:lnTo>
                    <a:pt x="30579" y="18233"/>
                  </a:lnTo>
                  <a:lnTo>
                    <a:pt x="30487" y="18208"/>
                  </a:lnTo>
                  <a:lnTo>
                    <a:pt x="30492" y="18177"/>
                  </a:lnTo>
                  <a:lnTo>
                    <a:pt x="30589" y="18176"/>
                  </a:lnTo>
                  <a:close/>
                  <a:moveTo>
                    <a:pt x="31481" y="18207"/>
                  </a:moveTo>
                  <a:cubicBezTo>
                    <a:pt x="31517" y="18207"/>
                    <a:pt x="31544" y="18208"/>
                    <a:pt x="31594" y="18208"/>
                  </a:cubicBezTo>
                  <a:cubicBezTo>
                    <a:pt x="31582" y="18273"/>
                    <a:pt x="31576" y="18304"/>
                    <a:pt x="31573" y="18324"/>
                  </a:cubicBezTo>
                  <a:lnTo>
                    <a:pt x="31572" y="18324"/>
                  </a:lnTo>
                  <a:cubicBezTo>
                    <a:pt x="31547" y="18292"/>
                    <a:pt x="31519" y="18255"/>
                    <a:pt x="31481" y="18207"/>
                  </a:cubicBezTo>
                  <a:close/>
                  <a:moveTo>
                    <a:pt x="30596" y="18324"/>
                  </a:moveTo>
                  <a:lnTo>
                    <a:pt x="30608" y="18349"/>
                  </a:lnTo>
                  <a:lnTo>
                    <a:pt x="30549" y="18382"/>
                  </a:lnTo>
                  <a:lnTo>
                    <a:pt x="30546" y="18375"/>
                  </a:lnTo>
                  <a:lnTo>
                    <a:pt x="30546" y="18375"/>
                  </a:lnTo>
                  <a:cubicBezTo>
                    <a:pt x="30576" y="18341"/>
                    <a:pt x="30586" y="18333"/>
                    <a:pt x="30596" y="18324"/>
                  </a:cubicBezTo>
                  <a:close/>
                  <a:moveTo>
                    <a:pt x="31099" y="18329"/>
                  </a:moveTo>
                  <a:lnTo>
                    <a:pt x="31210" y="18357"/>
                  </a:lnTo>
                  <a:lnTo>
                    <a:pt x="31200" y="18390"/>
                  </a:lnTo>
                  <a:lnTo>
                    <a:pt x="31089" y="18361"/>
                  </a:lnTo>
                  <a:lnTo>
                    <a:pt x="31099" y="18329"/>
                  </a:lnTo>
                  <a:close/>
                  <a:moveTo>
                    <a:pt x="30521" y="18367"/>
                  </a:moveTo>
                  <a:cubicBezTo>
                    <a:pt x="30521" y="18375"/>
                    <a:pt x="30521" y="18382"/>
                    <a:pt x="30521" y="18390"/>
                  </a:cubicBezTo>
                  <a:lnTo>
                    <a:pt x="30521" y="18390"/>
                  </a:lnTo>
                  <a:cubicBezTo>
                    <a:pt x="30509" y="18403"/>
                    <a:pt x="30502" y="18409"/>
                    <a:pt x="30500" y="18409"/>
                  </a:cubicBezTo>
                  <a:cubicBezTo>
                    <a:pt x="30496" y="18409"/>
                    <a:pt x="30509" y="18388"/>
                    <a:pt x="30521" y="18367"/>
                  </a:cubicBezTo>
                  <a:close/>
                  <a:moveTo>
                    <a:pt x="30521" y="18405"/>
                  </a:moveTo>
                  <a:cubicBezTo>
                    <a:pt x="30522" y="18425"/>
                    <a:pt x="30522" y="18444"/>
                    <a:pt x="30518" y="18464"/>
                  </a:cubicBezTo>
                  <a:cubicBezTo>
                    <a:pt x="30517" y="18473"/>
                    <a:pt x="30492" y="18480"/>
                    <a:pt x="30437" y="18511"/>
                  </a:cubicBezTo>
                  <a:cubicBezTo>
                    <a:pt x="30473" y="18465"/>
                    <a:pt x="30501" y="18431"/>
                    <a:pt x="30521" y="18405"/>
                  </a:cubicBezTo>
                  <a:close/>
                  <a:moveTo>
                    <a:pt x="1926" y="18504"/>
                  </a:moveTo>
                  <a:lnTo>
                    <a:pt x="1931" y="18526"/>
                  </a:lnTo>
                  <a:lnTo>
                    <a:pt x="1875" y="18536"/>
                  </a:lnTo>
                  <a:lnTo>
                    <a:pt x="1869" y="18514"/>
                  </a:lnTo>
                  <a:lnTo>
                    <a:pt x="1926" y="18504"/>
                  </a:lnTo>
                  <a:close/>
                  <a:moveTo>
                    <a:pt x="30680" y="18387"/>
                  </a:moveTo>
                  <a:lnTo>
                    <a:pt x="30680" y="18387"/>
                  </a:lnTo>
                  <a:cubicBezTo>
                    <a:pt x="30705" y="18471"/>
                    <a:pt x="30721" y="18530"/>
                    <a:pt x="30746" y="18617"/>
                  </a:cubicBezTo>
                  <a:cubicBezTo>
                    <a:pt x="30679" y="18561"/>
                    <a:pt x="30657" y="18485"/>
                    <a:pt x="30680" y="18387"/>
                  </a:cubicBezTo>
                  <a:close/>
                  <a:moveTo>
                    <a:pt x="1960" y="18744"/>
                  </a:moveTo>
                  <a:lnTo>
                    <a:pt x="1973" y="18808"/>
                  </a:lnTo>
                  <a:lnTo>
                    <a:pt x="1956" y="18813"/>
                  </a:lnTo>
                  <a:lnTo>
                    <a:pt x="1941" y="18748"/>
                  </a:lnTo>
                  <a:lnTo>
                    <a:pt x="1960" y="18744"/>
                  </a:lnTo>
                  <a:close/>
                  <a:moveTo>
                    <a:pt x="30183" y="18756"/>
                  </a:moveTo>
                  <a:cubicBezTo>
                    <a:pt x="30271" y="18756"/>
                    <a:pt x="30303" y="18823"/>
                    <a:pt x="30326" y="18894"/>
                  </a:cubicBezTo>
                  <a:cubicBezTo>
                    <a:pt x="30283" y="18942"/>
                    <a:pt x="30245" y="18989"/>
                    <a:pt x="30196" y="19044"/>
                  </a:cubicBezTo>
                  <a:cubicBezTo>
                    <a:pt x="30174" y="18951"/>
                    <a:pt x="30153" y="18864"/>
                    <a:pt x="30130" y="18763"/>
                  </a:cubicBezTo>
                  <a:cubicBezTo>
                    <a:pt x="30150" y="18758"/>
                    <a:pt x="30167" y="18756"/>
                    <a:pt x="30183" y="18756"/>
                  </a:cubicBezTo>
                  <a:close/>
                  <a:moveTo>
                    <a:pt x="31007" y="19253"/>
                  </a:moveTo>
                  <a:lnTo>
                    <a:pt x="31063" y="19270"/>
                  </a:lnTo>
                  <a:lnTo>
                    <a:pt x="31055" y="19292"/>
                  </a:lnTo>
                  <a:lnTo>
                    <a:pt x="31001" y="19275"/>
                  </a:lnTo>
                  <a:lnTo>
                    <a:pt x="31007" y="19253"/>
                  </a:lnTo>
                  <a:close/>
                  <a:moveTo>
                    <a:pt x="888" y="19175"/>
                  </a:moveTo>
                  <a:cubicBezTo>
                    <a:pt x="899" y="19216"/>
                    <a:pt x="913" y="19254"/>
                    <a:pt x="927" y="19304"/>
                  </a:cubicBezTo>
                  <a:cubicBezTo>
                    <a:pt x="883" y="19319"/>
                    <a:pt x="851" y="19329"/>
                    <a:pt x="816" y="19341"/>
                  </a:cubicBezTo>
                  <a:cubicBezTo>
                    <a:pt x="821" y="19358"/>
                    <a:pt x="826" y="19378"/>
                    <a:pt x="830" y="19398"/>
                  </a:cubicBezTo>
                  <a:lnTo>
                    <a:pt x="830" y="19398"/>
                  </a:lnTo>
                  <a:cubicBezTo>
                    <a:pt x="809" y="19393"/>
                    <a:pt x="792" y="19382"/>
                    <a:pt x="776" y="19370"/>
                  </a:cubicBezTo>
                  <a:lnTo>
                    <a:pt x="817" y="19336"/>
                  </a:lnTo>
                  <a:cubicBezTo>
                    <a:pt x="810" y="19295"/>
                    <a:pt x="802" y="19253"/>
                    <a:pt x="794" y="19205"/>
                  </a:cubicBezTo>
                  <a:cubicBezTo>
                    <a:pt x="826" y="19194"/>
                    <a:pt x="851" y="19186"/>
                    <a:pt x="888" y="19175"/>
                  </a:cubicBezTo>
                  <a:close/>
                  <a:moveTo>
                    <a:pt x="832" y="19407"/>
                  </a:moveTo>
                  <a:lnTo>
                    <a:pt x="832" y="19407"/>
                  </a:lnTo>
                  <a:cubicBezTo>
                    <a:pt x="855" y="19411"/>
                    <a:pt x="873" y="19425"/>
                    <a:pt x="892" y="19438"/>
                  </a:cubicBezTo>
                  <a:lnTo>
                    <a:pt x="880" y="19463"/>
                  </a:lnTo>
                  <a:lnTo>
                    <a:pt x="827" y="19414"/>
                  </a:lnTo>
                  <a:lnTo>
                    <a:pt x="832" y="19407"/>
                  </a:lnTo>
                  <a:close/>
                  <a:moveTo>
                    <a:pt x="30620" y="19466"/>
                  </a:moveTo>
                  <a:lnTo>
                    <a:pt x="30632" y="19494"/>
                  </a:lnTo>
                  <a:lnTo>
                    <a:pt x="30574" y="19523"/>
                  </a:lnTo>
                  <a:cubicBezTo>
                    <a:pt x="30585" y="19494"/>
                    <a:pt x="30602" y="19481"/>
                    <a:pt x="30620" y="19466"/>
                  </a:cubicBezTo>
                  <a:close/>
                  <a:moveTo>
                    <a:pt x="30568" y="19506"/>
                  </a:moveTo>
                  <a:lnTo>
                    <a:pt x="30574" y="19523"/>
                  </a:lnTo>
                  <a:lnTo>
                    <a:pt x="30567" y="19507"/>
                  </a:lnTo>
                  <a:cubicBezTo>
                    <a:pt x="30557" y="19537"/>
                    <a:pt x="30539" y="19550"/>
                    <a:pt x="30521" y="19563"/>
                  </a:cubicBezTo>
                  <a:lnTo>
                    <a:pt x="30510" y="19537"/>
                  </a:lnTo>
                  <a:lnTo>
                    <a:pt x="30568" y="19506"/>
                  </a:lnTo>
                  <a:close/>
                  <a:moveTo>
                    <a:pt x="31261" y="19163"/>
                  </a:moveTo>
                  <a:lnTo>
                    <a:pt x="31261" y="19163"/>
                  </a:lnTo>
                  <a:cubicBezTo>
                    <a:pt x="31241" y="19247"/>
                    <a:pt x="31214" y="19331"/>
                    <a:pt x="31202" y="19416"/>
                  </a:cubicBezTo>
                  <a:cubicBezTo>
                    <a:pt x="31192" y="19488"/>
                    <a:pt x="31202" y="19560"/>
                    <a:pt x="31202" y="19629"/>
                  </a:cubicBezTo>
                  <a:cubicBezTo>
                    <a:pt x="31142" y="19607"/>
                    <a:pt x="31097" y="19592"/>
                    <a:pt x="31033" y="19570"/>
                  </a:cubicBezTo>
                  <a:cubicBezTo>
                    <a:pt x="31069" y="19511"/>
                    <a:pt x="31117" y="19448"/>
                    <a:pt x="31149" y="19375"/>
                  </a:cubicBezTo>
                  <a:cubicBezTo>
                    <a:pt x="31182" y="19304"/>
                    <a:pt x="31197" y="19225"/>
                    <a:pt x="31261" y="19163"/>
                  </a:cubicBezTo>
                  <a:close/>
                  <a:moveTo>
                    <a:pt x="30202" y="19694"/>
                  </a:moveTo>
                  <a:lnTo>
                    <a:pt x="30256" y="19713"/>
                  </a:lnTo>
                  <a:lnTo>
                    <a:pt x="30248" y="19735"/>
                  </a:lnTo>
                  <a:lnTo>
                    <a:pt x="30193" y="19715"/>
                  </a:lnTo>
                  <a:lnTo>
                    <a:pt x="30202" y="19694"/>
                  </a:lnTo>
                  <a:close/>
                  <a:moveTo>
                    <a:pt x="30640" y="19591"/>
                  </a:moveTo>
                  <a:lnTo>
                    <a:pt x="30640" y="19591"/>
                  </a:lnTo>
                  <a:cubicBezTo>
                    <a:pt x="30652" y="19651"/>
                    <a:pt x="30661" y="19700"/>
                    <a:pt x="30665" y="19756"/>
                  </a:cubicBezTo>
                  <a:cubicBezTo>
                    <a:pt x="30587" y="19742"/>
                    <a:pt x="30526" y="19742"/>
                    <a:pt x="30640" y="19591"/>
                  </a:cubicBezTo>
                  <a:close/>
                  <a:moveTo>
                    <a:pt x="30017" y="19690"/>
                  </a:moveTo>
                  <a:lnTo>
                    <a:pt x="30065" y="19700"/>
                  </a:lnTo>
                  <a:lnTo>
                    <a:pt x="30024" y="19803"/>
                  </a:lnTo>
                  <a:lnTo>
                    <a:pt x="29998" y="19797"/>
                  </a:lnTo>
                  <a:lnTo>
                    <a:pt x="30017" y="19690"/>
                  </a:lnTo>
                  <a:close/>
                  <a:moveTo>
                    <a:pt x="30661" y="19990"/>
                  </a:moveTo>
                  <a:lnTo>
                    <a:pt x="30679" y="19997"/>
                  </a:lnTo>
                  <a:lnTo>
                    <a:pt x="30652" y="20062"/>
                  </a:lnTo>
                  <a:lnTo>
                    <a:pt x="30635" y="20054"/>
                  </a:lnTo>
                  <a:lnTo>
                    <a:pt x="30661" y="19990"/>
                  </a:lnTo>
                  <a:close/>
                  <a:moveTo>
                    <a:pt x="30663" y="20240"/>
                  </a:moveTo>
                  <a:lnTo>
                    <a:pt x="30715" y="20262"/>
                  </a:lnTo>
                  <a:lnTo>
                    <a:pt x="30707" y="20284"/>
                  </a:lnTo>
                  <a:lnTo>
                    <a:pt x="30654" y="20262"/>
                  </a:lnTo>
                  <a:lnTo>
                    <a:pt x="30663" y="20240"/>
                  </a:lnTo>
                  <a:close/>
                  <a:moveTo>
                    <a:pt x="29531" y="20277"/>
                  </a:moveTo>
                  <a:lnTo>
                    <a:pt x="29583" y="20299"/>
                  </a:lnTo>
                  <a:lnTo>
                    <a:pt x="29575" y="20319"/>
                  </a:lnTo>
                  <a:lnTo>
                    <a:pt x="29522" y="20296"/>
                  </a:lnTo>
                  <a:lnTo>
                    <a:pt x="29531" y="20277"/>
                  </a:lnTo>
                  <a:close/>
                  <a:moveTo>
                    <a:pt x="30452" y="20353"/>
                  </a:moveTo>
                  <a:lnTo>
                    <a:pt x="30468" y="20360"/>
                  </a:lnTo>
                  <a:lnTo>
                    <a:pt x="30443" y="20425"/>
                  </a:lnTo>
                  <a:lnTo>
                    <a:pt x="30426" y="20418"/>
                  </a:lnTo>
                  <a:lnTo>
                    <a:pt x="30452" y="20353"/>
                  </a:lnTo>
                  <a:close/>
                  <a:moveTo>
                    <a:pt x="30558" y="20343"/>
                  </a:moveTo>
                  <a:lnTo>
                    <a:pt x="30607" y="20355"/>
                  </a:lnTo>
                  <a:lnTo>
                    <a:pt x="30564" y="20462"/>
                  </a:lnTo>
                  <a:lnTo>
                    <a:pt x="30536" y="20456"/>
                  </a:lnTo>
                  <a:lnTo>
                    <a:pt x="30558" y="20343"/>
                  </a:lnTo>
                  <a:close/>
                  <a:moveTo>
                    <a:pt x="30801" y="20480"/>
                  </a:moveTo>
                  <a:lnTo>
                    <a:pt x="30801" y="20480"/>
                  </a:lnTo>
                  <a:cubicBezTo>
                    <a:pt x="30776" y="20556"/>
                    <a:pt x="30758" y="20616"/>
                    <a:pt x="30735" y="20690"/>
                  </a:cubicBezTo>
                  <a:cubicBezTo>
                    <a:pt x="30689" y="20677"/>
                    <a:pt x="30655" y="20666"/>
                    <a:pt x="30633" y="20659"/>
                  </a:cubicBezTo>
                  <a:cubicBezTo>
                    <a:pt x="30605" y="20672"/>
                    <a:pt x="30586" y="20686"/>
                    <a:pt x="30567" y="20697"/>
                  </a:cubicBezTo>
                  <a:lnTo>
                    <a:pt x="30558" y="20669"/>
                  </a:lnTo>
                  <a:lnTo>
                    <a:pt x="30620" y="20643"/>
                  </a:lnTo>
                  <a:lnTo>
                    <a:pt x="30624" y="20661"/>
                  </a:lnTo>
                  <a:cubicBezTo>
                    <a:pt x="30626" y="20609"/>
                    <a:pt x="30618" y="20569"/>
                    <a:pt x="30611" y="20522"/>
                  </a:cubicBezTo>
                  <a:cubicBezTo>
                    <a:pt x="30633" y="20522"/>
                    <a:pt x="30654" y="20523"/>
                    <a:pt x="30675" y="20523"/>
                  </a:cubicBezTo>
                  <a:cubicBezTo>
                    <a:pt x="30690" y="20523"/>
                    <a:pt x="30706" y="20523"/>
                    <a:pt x="30721" y="20521"/>
                  </a:cubicBezTo>
                  <a:cubicBezTo>
                    <a:pt x="30739" y="20519"/>
                    <a:pt x="30758" y="20502"/>
                    <a:pt x="30801" y="20480"/>
                  </a:cubicBezTo>
                  <a:close/>
                  <a:moveTo>
                    <a:pt x="30454" y="20758"/>
                  </a:moveTo>
                  <a:lnTo>
                    <a:pt x="30507" y="20781"/>
                  </a:lnTo>
                  <a:lnTo>
                    <a:pt x="30498" y="20803"/>
                  </a:lnTo>
                  <a:lnTo>
                    <a:pt x="30445" y="20778"/>
                  </a:lnTo>
                  <a:lnTo>
                    <a:pt x="30454" y="20758"/>
                  </a:lnTo>
                  <a:close/>
                  <a:moveTo>
                    <a:pt x="30009" y="20931"/>
                  </a:moveTo>
                  <a:lnTo>
                    <a:pt x="30062" y="20956"/>
                  </a:lnTo>
                  <a:lnTo>
                    <a:pt x="30053" y="20977"/>
                  </a:lnTo>
                  <a:lnTo>
                    <a:pt x="30000" y="20953"/>
                  </a:lnTo>
                  <a:lnTo>
                    <a:pt x="30009" y="20931"/>
                  </a:lnTo>
                  <a:close/>
                  <a:moveTo>
                    <a:pt x="30267" y="21027"/>
                  </a:moveTo>
                  <a:lnTo>
                    <a:pt x="30267" y="21027"/>
                  </a:lnTo>
                  <a:cubicBezTo>
                    <a:pt x="30258" y="21062"/>
                    <a:pt x="30252" y="21102"/>
                    <a:pt x="30233" y="21152"/>
                  </a:cubicBezTo>
                  <a:cubicBezTo>
                    <a:pt x="30176" y="21124"/>
                    <a:pt x="30130" y="21102"/>
                    <a:pt x="30050" y="21064"/>
                  </a:cubicBezTo>
                  <a:cubicBezTo>
                    <a:pt x="30143" y="21047"/>
                    <a:pt x="30199" y="21039"/>
                    <a:pt x="30267" y="21027"/>
                  </a:cubicBezTo>
                  <a:close/>
                  <a:moveTo>
                    <a:pt x="30434" y="20972"/>
                  </a:moveTo>
                  <a:cubicBezTo>
                    <a:pt x="30597" y="20972"/>
                    <a:pt x="30463" y="21141"/>
                    <a:pt x="30537" y="21198"/>
                  </a:cubicBezTo>
                  <a:cubicBezTo>
                    <a:pt x="30459" y="21223"/>
                    <a:pt x="30411" y="21234"/>
                    <a:pt x="30323" y="21258"/>
                  </a:cubicBezTo>
                  <a:cubicBezTo>
                    <a:pt x="30382" y="21139"/>
                    <a:pt x="30398" y="21049"/>
                    <a:pt x="30427" y="20972"/>
                  </a:cubicBezTo>
                  <a:cubicBezTo>
                    <a:pt x="30429" y="20972"/>
                    <a:pt x="30431" y="20972"/>
                    <a:pt x="30434" y="20972"/>
                  </a:cubicBezTo>
                  <a:close/>
                  <a:moveTo>
                    <a:pt x="2989" y="21250"/>
                  </a:moveTo>
                  <a:lnTo>
                    <a:pt x="3015" y="21311"/>
                  </a:lnTo>
                  <a:lnTo>
                    <a:pt x="2997" y="21318"/>
                  </a:lnTo>
                  <a:lnTo>
                    <a:pt x="2971" y="21258"/>
                  </a:lnTo>
                  <a:lnTo>
                    <a:pt x="2989" y="21250"/>
                  </a:lnTo>
                  <a:close/>
                  <a:moveTo>
                    <a:pt x="29507" y="21368"/>
                  </a:moveTo>
                  <a:cubicBezTo>
                    <a:pt x="29582" y="21368"/>
                    <a:pt x="29643" y="21396"/>
                    <a:pt x="29690" y="21453"/>
                  </a:cubicBezTo>
                  <a:lnTo>
                    <a:pt x="29690" y="21453"/>
                  </a:lnTo>
                  <a:cubicBezTo>
                    <a:pt x="29609" y="21442"/>
                    <a:pt x="29540" y="21406"/>
                    <a:pt x="29472" y="21370"/>
                  </a:cubicBezTo>
                  <a:cubicBezTo>
                    <a:pt x="29484" y="21368"/>
                    <a:pt x="29496" y="21368"/>
                    <a:pt x="29507" y="21368"/>
                  </a:cubicBezTo>
                  <a:close/>
                  <a:moveTo>
                    <a:pt x="29806" y="21424"/>
                  </a:moveTo>
                  <a:lnTo>
                    <a:pt x="29796" y="21483"/>
                  </a:lnTo>
                  <a:lnTo>
                    <a:pt x="29900" y="21604"/>
                  </a:lnTo>
                  <a:lnTo>
                    <a:pt x="29900" y="21604"/>
                  </a:lnTo>
                  <a:cubicBezTo>
                    <a:pt x="29876" y="21616"/>
                    <a:pt x="29852" y="21623"/>
                    <a:pt x="29829" y="21623"/>
                  </a:cubicBezTo>
                  <a:cubicBezTo>
                    <a:pt x="29799" y="21623"/>
                    <a:pt x="29769" y="21613"/>
                    <a:pt x="29739" y="21593"/>
                  </a:cubicBezTo>
                  <a:cubicBezTo>
                    <a:pt x="29758" y="21558"/>
                    <a:pt x="29777" y="21521"/>
                    <a:pt x="29796" y="21483"/>
                  </a:cubicBezTo>
                  <a:lnTo>
                    <a:pt x="29756" y="21462"/>
                  </a:lnTo>
                  <a:lnTo>
                    <a:pt x="29756" y="21462"/>
                  </a:lnTo>
                  <a:cubicBezTo>
                    <a:pt x="29778" y="21440"/>
                    <a:pt x="29792" y="21432"/>
                    <a:pt x="29806" y="21424"/>
                  </a:cubicBezTo>
                  <a:close/>
                  <a:moveTo>
                    <a:pt x="29984" y="21603"/>
                  </a:moveTo>
                  <a:cubicBezTo>
                    <a:pt x="30006" y="21603"/>
                    <a:pt x="30025" y="21610"/>
                    <a:pt x="30043" y="21618"/>
                  </a:cubicBezTo>
                  <a:lnTo>
                    <a:pt x="30027" y="21659"/>
                  </a:lnTo>
                  <a:lnTo>
                    <a:pt x="29915" y="21630"/>
                  </a:lnTo>
                  <a:lnTo>
                    <a:pt x="29918" y="21623"/>
                  </a:lnTo>
                  <a:lnTo>
                    <a:pt x="29918" y="21623"/>
                  </a:lnTo>
                  <a:cubicBezTo>
                    <a:pt x="29944" y="21608"/>
                    <a:pt x="29965" y="21603"/>
                    <a:pt x="29984" y="21603"/>
                  </a:cubicBezTo>
                  <a:close/>
                  <a:moveTo>
                    <a:pt x="30090" y="21811"/>
                  </a:moveTo>
                  <a:lnTo>
                    <a:pt x="30118" y="21821"/>
                  </a:lnTo>
                  <a:lnTo>
                    <a:pt x="30052" y="21996"/>
                  </a:lnTo>
                  <a:lnTo>
                    <a:pt x="30003" y="21977"/>
                  </a:lnTo>
                  <a:lnTo>
                    <a:pt x="30090" y="21811"/>
                  </a:lnTo>
                  <a:close/>
                  <a:moveTo>
                    <a:pt x="3355" y="22180"/>
                  </a:moveTo>
                  <a:lnTo>
                    <a:pt x="3374" y="22207"/>
                  </a:lnTo>
                  <a:lnTo>
                    <a:pt x="3301" y="22270"/>
                  </a:lnTo>
                  <a:lnTo>
                    <a:pt x="3270" y="22223"/>
                  </a:lnTo>
                  <a:lnTo>
                    <a:pt x="3355" y="22180"/>
                  </a:lnTo>
                  <a:close/>
                  <a:moveTo>
                    <a:pt x="28672" y="22457"/>
                  </a:moveTo>
                  <a:lnTo>
                    <a:pt x="28688" y="22467"/>
                  </a:lnTo>
                  <a:lnTo>
                    <a:pt x="28651" y="22523"/>
                  </a:lnTo>
                  <a:lnTo>
                    <a:pt x="28635" y="22511"/>
                  </a:lnTo>
                  <a:lnTo>
                    <a:pt x="28672" y="22457"/>
                  </a:lnTo>
                  <a:close/>
                  <a:moveTo>
                    <a:pt x="29238" y="22426"/>
                  </a:moveTo>
                  <a:cubicBezTo>
                    <a:pt x="29241" y="22525"/>
                    <a:pt x="29243" y="22570"/>
                    <a:pt x="29244" y="22638"/>
                  </a:cubicBezTo>
                  <a:cubicBezTo>
                    <a:pt x="29191" y="22620"/>
                    <a:pt x="29166" y="22611"/>
                    <a:pt x="29125" y="22598"/>
                  </a:cubicBezTo>
                  <a:cubicBezTo>
                    <a:pt x="29155" y="22553"/>
                    <a:pt x="29180" y="22514"/>
                    <a:pt x="29238" y="22426"/>
                  </a:cubicBezTo>
                  <a:close/>
                  <a:moveTo>
                    <a:pt x="30156" y="22570"/>
                  </a:moveTo>
                  <a:lnTo>
                    <a:pt x="30174" y="22579"/>
                  </a:lnTo>
                  <a:lnTo>
                    <a:pt x="30140" y="22642"/>
                  </a:lnTo>
                  <a:lnTo>
                    <a:pt x="30124" y="22633"/>
                  </a:lnTo>
                  <a:lnTo>
                    <a:pt x="30156" y="22570"/>
                  </a:lnTo>
                  <a:close/>
                  <a:moveTo>
                    <a:pt x="29340" y="22663"/>
                  </a:moveTo>
                  <a:lnTo>
                    <a:pt x="29437" y="22725"/>
                  </a:lnTo>
                  <a:lnTo>
                    <a:pt x="29418" y="22754"/>
                  </a:lnTo>
                  <a:lnTo>
                    <a:pt x="29321" y="22692"/>
                  </a:lnTo>
                  <a:lnTo>
                    <a:pt x="29340" y="22663"/>
                  </a:lnTo>
                  <a:close/>
                  <a:moveTo>
                    <a:pt x="29596" y="22725"/>
                  </a:moveTo>
                  <a:lnTo>
                    <a:pt x="29612" y="22735"/>
                  </a:lnTo>
                  <a:lnTo>
                    <a:pt x="29574" y="22794"/>
                  </a:lnTo>
                  <a:lnTo>
                    <a:pt x="29558" y="22784"/>
                  </a:lnTo>
                  <a:lnTo>
                    <a:pt x="29596" y="22725"/>
                  </a:lnTo>
                  <a:close/>
                  <a:moveTo>
                    <a:pt x="29079" y="22885"/>
                  </a:moveTo>
                  <a:lnTo>
                    <a:pt x="29096" y="22895"/>
                  </a:lnTo>
                  <a:lnTo>
                    <a:pt x="29057" y="22953"/>
                  </a:lnTo>
                  <a:lnTo>
                    <a:pt x="29041" y="22942"/>
                  </a:lnTo>
                  <a:lnTo>
                    <a:pt x="29079" y="22885"/>
                  </a:lnTo>
                  <a:close/>
                  <a:moveTo>
                    <a:pt x="28753" y="22928"/>
                  </a:moveTo>
                  <a:lnTo>
                    <a:pt x="28896" y="23026"/>
                  </a:lnTo>
                  <a:lnTo>
                    <a:pt x="28876" y="23054"/>
                  </a:lnTo>
                  <a:lnTo>
                    <a:pt x="28735" y="22957"/>
                  </a:lnTo>
                  <a:lnTo>
                    <a:pt x="28753" y="22928"/>
                  </a:lnTo>
                  <a:close/>
                  <a:moveTo>
                    <a:pt x="29797" y="22934"/>
                  </a:moveTo>
                  <a:lnTo>
                    <a:pt x="29822" y="22950"/>
                  </a:lnTo>
                  <a:lnTo>
                    <a:pt x="29744" y="23069"/>
                  </a:lnTo>
                  <a:lnTo>
                    <a:pt x="29719" y="23054"/>
                  </a:lnTo>
                  <a:lnTo>
                    <a:pt x="29797" y="22934"/>
                  </a:lnTo>
                  <a:close/>
                  <a:moveTo>
                    <a:pt x="3883" y="23109"/>
                  </a:moveTo>
                  <a:lnTo>
                    <a:pt x="3895" y="23128"/>
                  </a:lnTo>
                  <a:lnTo>
                    <a:pt x="3845" y="23156"/>
                  </a:lnTo>
                  <a:lnTo>
                    <a:pt x="3835" y="23137"/>
                  </a:lnTo>
                  <a:lnTo>
                    <a:pt x="3883" y="23109"/>
                  </a:lnTo>
                  <a:close/>
                  <a:moveTo>
                    <a:pt x="29047" y="23215"/>
                  </a:moveTo>
                  <a:lnTo>
                    <a:pt x="29143" y="23279"/>
                  </a:lnTo>
                  <a:lnTo>
                    <a:pt x="29124" y="23309"/>
                  </a:lnTo>
                  <a:lnTo>
                    <a:pt x="29029" y="23243"/>
                  </a:lnTo>
                  <a:lnTo>
                    <a:pt x="29047" y="23215"/>
                  </a:lnTo>
                  <a:close/>
                  <a:moveTo>
                    <a:pt x="28968" y="23335"/>
                  </a:moveTo>
                  <a:lnTo>
                    <a:pt x="29015" y="23369"/>
                  </a:lnTo>
                  <a:lnTo>
                    <a:pt x="29001" y="23388"/>
                  </a:lnTo>
                  <a:lnTo>
                    <a:pt x="28954" y="23354"/>
                  </a:lnTo>
                  <a:lnTo>
                    <a:pt x="28968" y="23335"/>
                  </a:lnTo>
                  <a:close/>
                  <a:moveTo>
                    <a:pt x="29681" y="23401"/>
                  </a:moveTo>
                  <a:lnTo>
                    <a:pt x="29728" y="23434"/>
                  </a:lnTo>
                  <a:lnTo>
                    <a:pt x="29715" y="23454"/>
                  </a:lnTo>
                  <a:lnTo>
                    <a:pt x="29668" y="23422"/>
                  </a:lnTo>
                  <a:lnTo>
                    <a:pt x="29681" y="23401"/>
                  </a:lnTo>
                  <a:close/>
                  <a:moveTo>
                    <a:pt x="29194" y="23410"/>
                  </a:moveTo>
                  <a:lnTo>
                    <a:pt x="29241" y="23443"/>
                  </a:lnTo>
                  <a:lnTo>
                    <a:pt x="29228" y="23463"/>
                  </a:lnTo>
                  <a:lnTo>
                    <a:pt x="29181" y="23429"/>
                  </a:lnTo>
                  <a:lnTo>
                    <a:pt x="29194" y="23410"/>
                  </a:lnTo>
                  <a:close/>
                  <a:moveTo>
                    <a:pt x="29068" y="23635"/>
                  </a:moveTo>
                  <a:lnTo>
                    <a:pt x="29084" y="23647"/>
                  </a:lnTo>
                  <a:lnTo>
                    <a:pt x="29046" y="23706"/>
                  </a:lnTo>
                  <a:lnTo>
                    <a:pt x="29029" y="23694"/>
                  </a:lnTo>
                  <a:lnTo>
                    <a:pt x="29068" y="23635"/>
                  </a:lnTo>
                  <a:close/>
                  <a:moveTo>
                    <a:pt x="27901" y="23618"/>
                  </a:moveTo>
                  <a:cubicBezTo>
                    <a:pt x="27935" y="23634"/>
                    <a:pt x="27960" y="23646"/>
                    <a:pt x="27998" y="23663"/>
                  </a:cubicBezTo>
                  <a:cubicBezTo>
                    <a:pt x="27966" y="23705"/>
                    <a:pt x="27938" y="23740"/>
                    <a:pt x="27910" y="23774"/>
                  </a:cubicBezTo>
                  <a:cubicBezTo>
                    <a:pt x="27885" y="23753"/>
                    <a:pt x="27870" y="23741"/>
                    <a:pt x="27845" y="23721"/>
                  </a:cubicBezTo>
                  <a:cubicBezTo>
                    <a:pt x="27861" y="23691"/>
                    <a:pt x="27879" y="23659"/>
                    <a:pt x="27901" y="23618"/>
                  </a:cubicBezTo>
                  <a:close/>
                  <a:moveTo>
                    <a:pt x="29269" y="23715"/>
                  </a:moveTo>
                  <a:lnTo>
                    <a:pt x="29363" y="23782"/>
                  </a:lnTo>
                  <a:lnTo>
                    <a:pt x="29343" y="23813"/>
                  </a:lnTo>
                  <a:lnTo>
                    <a:pt x="29250" y="23746"/>
                  </a:lnTo>
                  <a:lnTo>
                    <a:pt x="29250" y="23744"/>
                  </a:lnTo>
                  <a:lnTo>
                    <a:pt x="29269" y="23715"/>
                  </a:lnTo>
                  <a:close/>
                  <a:moveTo>
                    <a:pt x="27941" y="23972"/>
                  </a:moveTo>
                  <a:lnTo>
                    <a:pt x="27954" y="23986"/>
                  </a:lnTo>
                  <a:lnTo>
                    <a:pt x="27913" y="24037"/>
                  </a:lnTo>
                  <a:lnTo>
                    <a:pt x="27898" y="24025"/>
                  </a:lnTo>
                  <a:lnTo>
                    <a:pt x="27939" y="23972"/>
                  </a:lnTo>
                  <a:close/>
                  <a:moveTo>
                    <a:pt x="28451" y="24151"/>
                  </a:moveTo>
                  <a:cubicBezTo>
                    <a:pt x="28490" y="24151"/>
                    <a:pt x="28521" y="24165"/>
                    <a:pt x="28529" y="24225"/>
                  </a:cubicBezTo>
                  <a:cubicBezTo>
                    <a:pt x="28484" y="24234"/>
                    <a:pt x="28444" y="24243"/>
                    <a:pt x="28389" y="24253"/>
                  </a:cubicBezTo>
                  <a:cubicBezTo>
                    <a:pt x="28360" y="24224"/>
                    <a:pt x="28323" y="24187"/>
                    <a:pt x="28288" y="24152"/>
                  </a:cubicBezTo>
                  <a:lnTo>
                    <a:pt x="28288" y="24152"/>
                  </a:lnTo>
                  <a:cubicBezTo>
                    <a:pt x="28301" y="24161"/>
                    <a:pt x="28318" y="24164"/>
                    <a:pt x="28335" y="24164"/>
                  </a:cubicBezTo>
                  <a:cubicBezTo>
                    <a:pt x="28372" y="24164"/>
                    <a:pt x="28415" y="24151"/>
                    <a:pt x="28451" y="24151"/>
                  </a:cubicBezTo>
                  <a:close/>
                  <a:moveTo>
                    <a:pt x="29021" y="24249"/>
                  </a:moveTo>
                  <a:lnTo>
                    <a:pt x="29065" y="24284"/>
                  </a:lnTo>
                  <a:lnTo>
                    <a:pt x="29050" y="24303"/>
                  </a:lnTo>
                  <a:lnTo>
                    <a:pt x="29006" y="24268"/>
                  </a:lnTo>
                  <a:lnTo>
                    <a:pt x="29021" y="24249"/>
                  </a:lnTo>
                  <a:close/>
                  <a:moveTo>
                    <a:pt x="27947" y="24240"/>
                  </a:moveTo>
                  <a:lnTo>
                    <a:pt x="27961" y="24253"/>
                  </a:lnTo>
                  <a:lnTo>
                    <a:pt x="27919" y="24306"/>
                  </a:lnTo>
                  <a:lnTo>
                    <a:pt x="27904" y="24293"/>
                  </a:lnTo>
                  <a:lnTo>
                    <a:pt x="27947" y="24240"/>
                  </a:lnTo>
                  <a:close/>
                  <a:moveTo>
                    <a:pt x="3261" y="24372"/>
                  </a:moveTo>
                  <a:lnTo>
                    <a:pt x="3281" y="24402"/>
                  </a:lnTo>
                  <a:lnTo>
                    <a:pt x="3186" y="24464"/>
                  </a:lnTo>
                  <a:lnTo>
                    <a:pt x="3164" y="24434"/>
                  </a:lnTo>
                  <a:lnTo>
                    <a:pt x="3261" y="24372"/>
                  </a:lnTo>
                  <a:close/>
                  <a:moveTo>
                    <a:pt x="28625" y="24571"/>
                  </a:moveTo>
                  <a:lnTo>
                    <a:pt x="28715" y="24609"/>
                  </a:lnTo>
                  <a:lnTo>
                    <a:pt x="28681" y="24661"/>
                  </a:lnTo>
                  <a:lnTo>
                    <a:pt x="28607" y="24599"/>
                  </a:lnTo>
                  <a:lnTo>
                    <a:pt x="28625" y="24571"/>
                  </a:lnTo>
                  <a:close/>
                  <a:moveTo>
                    <a:pt x="27338" y="24683"/>
                  </a:moveTo>
                  <a:lnTo>
                    <a:pt x="27358" y="24702"/>
                  </a:lnTo>
                  <a:lnTo>
                    <a:pt x="27265" y="24798"/>
                  </a:lnTo>
                  <a:lnTo>
                    <a:pt x="27243" y="24779"/>
                  </a:lnTo>
                  <a:lnTo>
                    <a:pt x="27338" y="24683"/>
                  </a:lnTo>
                  <a:close/>
                  <a:moveTo>
                    <a:pt x="27338" y="24990"/>
                  </a:moveTo>
                  <a:lnTo>
                    <a:pt x="27379" y="25030"/>
                  </a:lnTo>
                  <a:lnTo>
                    <a:pt x="27363" y="25046"/>
                  </a:lnTo>
                  <a:lnTo>
                    <a:pt x="27321" y="25007"/>
                  </a:lnTo>
                  <a:lnTo>
                    <a:pt x="27338" y="24990"/>
                  </a:lnTo>
                  <a:close/>
                  <a:moveTo>
                    <a:pt x="28554" y="25139"/>
                  </a:moveTo>
                  <a:lnTo>
                    <a:pt x="28569" y="25152"/>
                  </a:lnTo>
                  <a:lnTo>
                    <a:pt x="28523" y="25208"/>
                  </a:lnTo>
                  <a:lnTo>
                    <a:pt x="28509" y="25195"/>
                  </a:lnTo>
                  <a:lnTo>
                    <a:pt x="28554" y="25139"/>
                  </a:lnTo>
                  <a:close/>
                  <a:moveTo>
                    <a:pt x="26962" y="25155"/>
                  </a:moveTo>
                  <a:lnTo>
                    <a:pt x="26976" y="25170"/>
                  </a:lnTo>
                  <a:lnTo>
                    <a:pt x="26930" y="25217"/>
                  </a:lnTo>
                  <a:lnTo>
                    <a:pt x="26917" y="25204"/>
                  </a:lnTo>
                  <a:lnTo>
                    <a:pt x="26962" y="25155"/>
                  </a:lnTo>
                  <a:close/>
                  <a:moveTo>
                    <a:pt x="27436" y="25070"/>
                  </a:moveTo>
                  <a:lnTo>
                    <a:pt x="27460" y="25089"/>
                  </a:lnTo>
                  <a:lnTo>
                    <a:pt x="27346" y="25235"/>
                  </a:lnTo>
                  <a:lnTo>
                    <a:pt x="27310" y="25199"/>
                  </a:lnTo>
                  <a:lnTo>
                    <a:pt x="27436" y="25070"/>
                  </a:lnTo>
                  <a:close/>
                  <a:moveTo>
                    <a:pt x="4066" y="25211"/>
                  </a:moveTo>
                  <a:lnTo>
                    <a:pt x="4082" y="25229"/>
                  </a:lnTo>
                  <a:lnTo>
                    <a:pt x="4035" y="25264"/>
                  </a:lnTo>
                  <a:lnTo>
                    <a:pt x="4020" y="25246"/>
                  </a:lnTo>
                  <a:lnTo>
                    <a:pt x="4066" y="25211"/>
                  </a:lnTo>
                  <a:close/>
                  <a:moveTo>
                    <a:pt x="5190" y="25290"/>
                  </a:moveTo>
                  <a:lnTo>
                    <a:pt x="5204" y="25307"/>
                  </a:lnTo>
                  <a:lnTo>
                    <a:pt x="5160" y="25345"/>
                  </a:lnTo>
                  <a:lnTo>
                    <a:pt x="5145" y="25327"/>
                  </a:lnTo>
                  <a:lnTo>
                    <a:pt x="5190" y="25290"/>
                  </a:lnTo>
                  <a:close/>
                  <a:moveTo>
                    <a:pt x="26920" y="25336"/>
                  </a:moveTo>
                  <a:lnTo>
                    <a:pt x="26961" y="25377"/>
                  </a:lnTo>
                  <a:lnTo>
                    <a:pt x="26945" y="25393"/>
                  </a:lnTo>
                  <a:lnTo>
                    <a:pt x="26905" y="25352"/>
                  </a:lnTo>
                  <a:lnTo>
                    <a:pt x="26920" y="25336"/>
                  </a:lnTo>
                  <a:close/>
                  <a:moveTo>
                    <a:pt x="28338" y="25363"/>
                  </a:moveTo>
                  <a:lnTo>
                    <a:pt x="28379" y="25402"/>
                  </a:lnTo>
                  <a:lnTo>
                    <a:pt x="28363" y="25420"/>
                  </a:lnTo>
                  <a:lnTo>
                    <a:pt x="28320" y="25380"/>
                  </a:lnTo>
                  <a:lnTo>
                    <a:pt x="28338" y="25363"/>
                  </a:lnTo>
                  <a:close/>
                  <a:moveTo>
                    <a:pt x="28340" y="25546"/>
                  </a:moveTo>
                  <a:cubicBezTo>
                    <a:pt x="28362" y="25546"/>
                    <a:pt x="28385" y="25572"/>
                    <a:pt x="28409" y="25645"/>
                  </a:cubicBezTo>
                  <a:cubicBezTo>
                    <a:pt x="28351" y="25641"/>
                    <a:pt x="28307" y="25636"/>
                    <a:pt x="28253" y="25630"/>
                  </a:cubicBezTo>
                  <a:cubicBezTo>
                    <a:pt x="28283" y="25588"/>
                    <a:pt x="28311" y="25546"/>
                    <a:pt x="28340" y="25546"/>
                  </a:cubicBezTo>
                  <a:close/>
                  <a:moveTo>
                    <a:pt x="27514" y="25446"/>
                  </a:moveTo>
                  <a:lnTo>
                    <a:pt x="27514" y="25446"/>
                  </a:lnTo>
                  <a:cubicBezTo>
                    <a:pt x="27505" y="25558"/>
                    <a:pt x="27502" y="25604"/>
                    <a:pt x="27496" y="25673"/>
                  </a:cubicBezTo>
                  <a:cubicBezTo>
                    <a:pt x="27455" y="25647"/>
                    <a:pt x="27433" y="25633"/>
                    <a:pt x="27401" y="25613"/>
                  </a:cubicBezTo>
                  <a:cubicBezTo>
                    <a:pt x="27424" y="25576"/>
                    <a:pt x="27446" y="25545"/>
                    <a:pt x="27514" y="25446"/>
                  </a:cubicBezTo>
                  <a:close/>
                  <a:moveTo>
                    <a:pt x="27477" y="25782"/>
                  </a:moveTo>
                  <a:lnTo>
                    <a:pt x="27491" y="25795"/>
                  </a:lnTo>
                  <a:lnTo>
                    <a:pt x="27442" y="25845"/>
                  </a:lnTo>
                  <a:lnTo>
                    <a:pt x="27429" y="25832"/>
                  </a:lnTo>
                  <a:lnTo>
                    <a:pt x="27477" y="25782"/>
                  </a:lnTo>
                  <a:close/>
                  <a:moveTo>
                    <a:pt x="27911" y="25735"/>
                  </a:moveTo>
                  <a:lnTo>
                    <a:pt x="27935" y="25750"/>
                  </a:lnTo>
                  <a:lnTo>
                    <a:pt x="27870" y="25850"/>
                  </a:lnTo>
                  <a:lnTo>
                    <a:pt x="27829" y="25820"/>
                  </a:lnTo>
                  <a:lnTo>
                    <a:pt x="27911" y="25735"/>
                  </a:lnTo>
                  <a:close/>
                  <a:moveTo>
                    <a:pt x="27548" y="25957"/>
                  </a:moveTo>
                  <a:lnTo>
                    <a:pt x="27561" y="25970"/>
                  </a:lnTo>
                  <a:lnTo>
                    <a:pt x="27511" y="26022"/>
                  </a:lnTo>
                  <a:lnTo>
                    <a:pt x="27498" y="26007"/>
                  </a:lnTo>
                  <a:lnTo>
                    <a:pt x="27548" y="25957"/>
                  </a:lnTo>
                  <a:close/>
                  <a:moveTo>
                    <a:pt x="26965" y="25966"/>
                  </a:moveTo>
                  <a:lnTo>
                    <a:pt x="26987" y="25982"/>
                  </a:lnTo>
                  <a:cubicBezTo>
                    <a:pt x="26965" y="26017"/>
                    <a:pt x="26937" y="26045"/>
                    <a:pt x="26914" y="26076"/>
                  </a:cubicBezTo>
                  <a:lnTo>
                    <a:pt x="26879" y="26041"/>
                  </a:lnTo>
                  <a:cubicBezTo>
                    <a:pt x="26906" y="26016"/>
                    <a:pt x="26939" y="25992"/>
                    <a:pt x="26965" y="25966"/>
                  </a:cubicBezTo>
                  <a:close/>
                  <a:moveTo>
                    <a:pt x="27905" y="25913"/>
                  </a:moveTo>
                  <a:lnTo>
                    <a:pt x="27926" y="25933"/>
                  </a:lnTo>
                  <a:lnTo>
                    <a:pt x="27774" y="26089"/>
                  </a:lnTo>
                  <a:lnTo>
                    <a:pt x="27755" y="26069"/>
                  </a:lnTo>
                  <a:lnTo>
                    <a:pt x="27905" y="25913"/>
                  </a:lnTo>
                  <a:close/>
                  <a:moveTo>
                    <a:pt x="26424" y="26063"/>
                  </a:moveTo>
                  <a:lnTo>
                    <a:pt x="26437" y="26078"/>
                  </a:lnTo>
                  <a:lnTo>
                    <a:pt x="26384" y="26122"/>
                  </a:lnTo>
                  <a:lnTo>
                    <a:pt x="26372" y="26107"/>
                  </a:lnTo>
                  <a:lnTo>
                    <a:pt x="26424" y="26063"/>
                  </a:lnTo>
                  <a:close/>
                  <a:moveTo>
                    <a:pt x="26056" y="26148"/>
                  </a:moveTo>
                  <a:lnTo>
                    <a:pt x="26068" y="26164"/>
                  </a:lnTo>
                  <a:lnTo>
                    <a:pt x="26016" y="26207"/>
                  </a:lnTo>
                  <a:lnTo>
                    <a:pt x="26005" y="26192"/>
                  </a:lnTo>
                  <a:lnTo>
                    <a:pt x="26056" y="26148"/>
                  </a:lnTo>
                  <a:close/>
                  <a:moveTo>
                    <a:pt x="27644" y="26179"/>
                  </a:moveTo>
                  <a:lnTo>
                    <a:pt x="27708" y="26248"/>
                  </a:lnTo>
                  <a:lnTo>
                    <a:pt x="27686" y="26276"/>
                  </a:lnTo>
                  <a:lnTo>
                    <a:pt x="27602" y="26225"/>
                  </a:lnTo>
                  <a:lnTo>
                    <a:pt x="27644" y="26179"/>
                  </a:lnTo>
                  <a:close/>
                  <a:moveTo>
                    <a:pt x="26365" y="26238"/>
                  </a:moveTo>
                  <a:lnTo>
                    <a:pt x="26402" y="26282"/>
                  </a:lnTo>
                  <a:lnTo>
                    <a:pt x="26384" y="26297"/>
                  </a:lnTo>
                  <a:lnTo>
                    <a:pt x="26347" y="26253"/>
                  </a:lnTo>
                  <a:lnTo>
                    <a:pt x="26365" y="26238"/>
                  </a:lnTo>
                  <a:close/>
                  <a:moveTo>
                    <a:pt x="27776" y="26301"/>
                  </a:moveTo>
                  <a:lnTo>
                    <a:pt x="27789" y="26314"/>
                  </a:lnTo>
                  <a:lnTo>
                    <a:pt x="27738" y="26367"/>
                  </a:lnTo>
                  <a:lnTo>
                    <a:pt x="27724" y="26353"/>
                  </a:lnTo>
                  <a:lnTo>
                    <a:pt x="27776" y="26301"/>
                  </a:lnTo>
                  <a:close/>
                  <a:moveTo>
                    <a:pt x="25649" y="26317"/>
                  </a:moveTo>
                  <a:lnTo>
                    <a:pt x="25684" y="26363"/>
                  </a:lnTo>
                  <a:lnTo>
                    <a:pt x="25668" y="26376"/>
                  </a:lnTo>
                  <a:lnTo>
                    <a:pt x="25632" y="26332"/>
                  </a:lnTo>
                  <a:lnTo>
                    <a:pt x="25649" y="26317"/>
                  </a:lnTo>
                  <a:close/>
                  <a:moveTo>
                    <a:pt x="25887" y="26367"/>
                  </a:moveTo>
                  <a:lnTo>
                    <a:pt x="25899" y="26382"/>
                  </a:lnTo>
                  <a:lnTo>
                    <a:pt x="25847" y="26426"/>
                  </a:lnTo>
                  <a:lnTo>
                    <a:pt x="25835" y="26412"/>
                  </a:lnTo>
                  <a:lnTo>
                    <a:pt x="25887" y="26367"/>
                  </a:lnTo>
                  <a:close/>
                  <a:moveTo>
                    <a:pt x="25794" y="26495"/>
                  </a:moveTo>
                  <a:lnTo>
                    <a:pt x="25865" y="26587"/>
                  </a:lnTo>
                  <a:lnTo>
                    <a:pt x="25840" y="26609"/>
                  </a:lnTo>
                  <a:lnTo>
                    <a:pt x="25769" y="26518"/>
                  </a:lnTo>
                  <a:lnTo>
                    <a:pt x="25794" y="26495"/>
                  </a:lnTo>
                  <a:close/>
                  <a:moveTo>
                    <a:pt x="27057" y="26582"/>
                  </a:moveTo>
                  <a:lnTo>
                    <a:pt x="27068" y="26597"/>
                  </a:lnTo>
                  <a:lnTo>
                    <a:pt x="27014" y="26643"/>
                  </a:lnTo>
                  <a:lnTo>
                    <a:pt x="27001" y="26628"/>
                  </a:lnTo>
                  <a:lnTo>
                    <a:pt x="27057" y="26582"/>
                  </a:lnTo>
                  <a:close/>
                  <a:moveTo>
                    <a:pt x="26289" y="26681"/>
                  </a:moveTo>
                  <a:lnTo>
                    <a:pt x="26361" y="26771"/>
                  </a:lnTo>
                  <a:lnTo>
                    <a:pt x="26334" y="26793"/>
                  </a:lnTo>
                  <a:lnTo>
                    <a:pt x="26262" y="26703"/>
                  </a:lnTo>
                  <a:lnTo>
                    <a:pt x="26289" y="26681"/>
                  </a:lnTo>
                  <a:close/>
                  <a:moveTo>
                    <a:pt x="26686" y="26721"/>
                  </a:moveTo>
                  <a:lnTo>
                    <a:pt x="26718" y="26756"/>
                  </a:lnTo>
                  <a:lnTo>
                    <a:pt x="26628" y="26832"/>
                  </a:lnTo>
                  <a:lnTo>
                    <a:pt x="26608" y="26813"/>
                  </a:lnTo>
                  <a:lnTo>
                    <a:pt x="26686" y="26721"/>
                  </a:lnTo>
                  <a:close/>
                  <a:moveTo>
                    <a:pt x="26090" y="26773"/>
                  </a:moveTo>
                  <a:lnTo>
                    <a:pt x="26125" y="26819"/>
                  </a:lnTo>
                  <a:lnTo>
                    <a:pt x="26108" y="26834"/>
                  </a:lnTo>
                  <a:lnTo>
                    <a:pt x="26072" y="26790"/>
                  </a:lnTo>
                  <a:lnTo>
                    <a:pt x="26090" y="26773"/>
                  </a:lnTo>
                  <a:close/>
                  <a:moveTo>
                    <a:pt x="26214" y="26821"/>
                  </a:moveTo>
                  <a:lnTo>
                    <a:pt x="26249" y="26865"/>
                  </a:lnTo>
                  <a:lnTo>
                    <a:pt x="26231" y="26881"/>
                  </a:lnTo>
                  <a:lnTo>
                    <a:pt x="26196" y="26835"/>
                  </a:lnTo>
                  <a:lnTo>
                    <a:pt x="26214" y="26821"/>
                  </a:lnTo>
                  <a:close/>
                  <a:moveTo>
                    <a:pt x="26795" y="26856"/>
                  </a:moveTo>
                  <a:lnTo>
                    <a:pt x="26868" y="26944"/>
                  </a:lnTo>
                  <a:lnTo>
                    <a:pt x="26840" y="26968"/>
                  </a:lnTo>
                  <a:lnTo>
                    <a:pt x="26767" y="26879"/>
                  </a:lnTo>
                  <a:lnTo>
                    <a:pt x="26795" y="26856"/>
                  </a:lnTo>
                  <a:close/>
                  <a:moveTo>
                    <a:pt x="26967" y="27037"/>
                  </a:moveTo>
                  <a:lnTo>
                    <a:pt x="26979" y="27052"/>
                  </a:lnTo>
                  <a:lnTo>
                    <a:pt x="26923" y="27099"/>
                  </a:lnTo>
                  <a:lnTo>
                    <a:pt x="26911" y="27084"/>
                  </a:lnTo>
                  <a:lnTo>
                    <a:pt x="26967" y="27037"/>
                  </a:lnTo>
                  <a:close/>
                  <a:moveTo>
                    <a:pt x="26618" y="27181"/>
                  </a:moveTo>
                  <a:lnTo>
                    <a:pt x="26630" y="27197"/>
                  </a:lnTo>
                  <a:lnTo>
                    <a:pt x="26574" y="27244"/>
                  </a:lnTo>
                  <a:lnTo>
                    <a:pt x="26574" y="27243"/>
                  </a:lnTo>
                  <a:lnTo>
                    <a:pt x="26562" y="27228"/>
                  </a:lnTo>
                  <a:lnTo>
                    <a:pt x="26618" y="27181"/>
                  </a:lnTo>
                  <a:close/>
                  <a:moveTo>
                    <a:pt x="24664" y="27193"/>
                  </a:moveTo>
                  <a:lnTo>
                    <a:pt x="24675" y="27209"/>
                  </a:lnTo>
                  <a:lnTo>
                    <a:pt x="24620" y="27247"/>
                  </a:lnTo>
                  <a:lnTo>
                    <a:pt x="24610" y="27231"/>
                  </a:lnTo>
                  <a:lnTo>
                    <a:pt x="24664" y="27193"/>
                  </a:lnTo>
                  <a:close/>
                  <a:moveTo>
                    <a:pt x="25902" y="27219"/>
                  </a:moveTo>
                  <a:lnTo>
                    <a:pt x="25935" y="27265"/>
                  </a:lnTo>
                  <a:lnTo>
                    <a:pt x="25916" y="27280"/>
                  </a:lnTo>
                  <a:lnTo>
                    <a:pt x="25882" y="27233"/>
                  </a:lnTo>
                  <a:lnTo>
                    <a:pt x="25902" y="27219"/>
                  </a:lnTo>
                  <a:close/>
                  <a:moveTo>
                    <a:pt x="26877" y="27313"/>
                  </a:moveTo>
                  <a:lnTo>
                    <a:pt x="26914" y="27359"/>
                  </a:lnTo>
                  <a:lnTo>
                    <a:pt x="26895" y="27375"/>
                  </a:lnTo>
                  <a:lnTo>
                    <a:pt x="26859" y="27330"/>
                  </a:lnTo>
                  <a:lnTo>
                    <a:pt x="26877" y="27313"/>
                  </a:lnTo>
                  <a:close/>
                  <a:moveTo>
                    <a:pt x="26003" y="27358"/>
                  </a:moveTo>
                  <a:lnTo>
                    <a:pt x="26038" y="27405"/>
                  </a:lnTo>
                  <a:lnTo>
                    <a:pt x="26018" y="27418"/>
                  </a:lnTo>
                  <a:lnTo>
                    <a:pt x="25984" y="27372"/>
                  </a:lnTo>
                  <a:lnTo>
                    <a:pt x="26003" y="27358"/>
                  </a:lnTo>
                  <a:close/>
                  <a:moveTo>
                    <a:pt x="6652" y="27165"/>
                  </a:moveTo>
                  <a:cubicBezTo>
                    <a:pt x="6765" y="27256"/>
                    <a:pt x="6818" y="27299"/>
                    <a:pt x="6864" y="27336"/>
                  </a:cubicBezTo>
                  <a:cubicBezTo>
                    <a:pt x="6826" y="27381"/>
                    <a:pt x="6798" y="27415"/>
                    <a:pt x="6724" y="27502"/>
                  </a:cubicBezTo>
                  <a:cubicBezTo>
                    <a:pt x="6749" y="27397"/>
                    <a:pt x="6770" y="27362"/>
                    <a:pt x="6762" y="27325"/>
                  </a:cubicBezTo>
                  <a:cubicBezTo>
                    <a:pt x="6756" y="27293"/>
                    <a:pt x="6720" y="27259"/>
                    <a:pt x="6652" y="27165"/>
                  </a:cubicBezTo>
                  <a:close/>
                  <a:moveTo>
                    <a:pt x="25397" y="27508"/>
                  </a:moveTo>
                  <a:lnTo>
                    <a:pt x="25463" y="27519"/>
                  </a:lnTo>
                  <a:lnTo>
                    <a:pt x="25459" y="27536"/>
                  </a:lnTo>
                  <a:cubicBezTo>
                    <a:pt x="25481" y="27520"/>
                    <a:pt x="25502" y="27519"/>
                    <a:pt x="25522" y="27519"/>
                  </a:cubicBezTo>
                  <a:cubicBezTo>
                    <a:pt x="25526" y="27519"/>
                    <a:pt x="25529" y="27519"/>
                    <a:pt x="25532" y="27519"/>
                  </a:cubicBezTo>
                  <a:lnTo>
                    <a:pt x="25524" y="27547"/>
                  </a:lnTo>
                  <a:lnTo>
                    <a:pt x="25457" y="27536"/>
                  </a:lnTo>
                  <a:lnTo>
                    <a:pt x="25462" y="27519"/>
                  </a:lnTo>
                  <a:lnTo>
                    <a:pt x="25462" y="27519"/>
                  </a:lnTo>
                  <a:cubicBezTo>
                    <a:pt x="25435" y="27536"/>
                    <a:pt x="25412" y="27536"/>
                    <a:pt x="25390" y="27536"/>
                  </a:cubicBezTo>
                  <a:lnTo>
                    <a:pt x="25397" y="27508"/>
                  </a:lnTo>
                  <a:close/>
                  <a:moveTo>
                    <a:pt x="26386" y="27316"/>
                  </a:moveTo>
                  <a:cubicBezTo>
                    <a:pt x="26517" y="27377"/>
                    <a:pt x="26631" y="27428"/>
                    <a:pt x="26756" y="27484"/>
                  </a:cubicBezTo>
                  <a:cubicBezTo>
                    <a:pt x="26718" y="27516"/>
                    <a:pt x="26693" y="27539"/>
                    <a:pt x="26665" y="27562"/>
                  </a:cubicBezTo>
                  <a:cubicBezTo>
                    <a:pt x="26620" y="27530"/>
                    <a:pt x="26581" y="27487"/>
                    <a:pt x="26530" y="27469"/>
                  </a:cubicBezTo>
                  <a:cubicBezTo>
                    <a:pt x="26505" y="27462"/>
                    <a:pt x="26478" y="27460"/>
                    <a:pt x="26449" y="27460"/>
                  </a:cubicBezTo>
                  <a:cubicBezTo>
                    <a:pt x="26425" y="27460"/>
                    <a:pt x="26400" y="27461"/>
                    <a:pt x="26374" y="27461"/>
                  </a:cubicBezTo>
                  <a:cubicBezTo>
                    <a:pt x="26365" y="27461"/>
                    <a:pt x="26355" y="27461"/>
                    <a:pt x="26346" y="27461"/>
                  </a:cubicBezTo>
                  <a:cubicBezTo>
                    <a:pt x="26359" y="27409"/>
                    <a:pt x="26367" y="27381"/>
                    <a:pt x="26386" y="27316"/>
                  </a:cubicBezTo>
                  <a:close/>
                  <a:moveTo>
                    <a:pt x="26446" y="27553"/>
                  </a:moveTo>
                  <a:lnTo>
                    <a:pt x="26458" y="27569"/>
                  </a:lnTo>
                  <a:lnTo>
                    <a:pt x="26402" y="27615"/>
                  </a:lnTo>
                  <a:lnTo>
                    <a:pt x="26392" y="27600"/>
                  </a:lnTo>
                  <a:lnTo>
                    <a:pt x="26446" y="27553"/>
                  </a:lnTo>
                  <a:close/>
                  <a:moveTo>
                    <a:pt x="24424" y="27746"/>
                  </a:moveTo>
                  <a:lnTo>
                    <a:pt x="24495" y="27817"/>
                  </a:lnTo>
                  <a:lnTo>
                    <a:pt x="24445" y="27847"/>
                  </a:lnTo>
                  <a:lnTo>
                    <a:pt x="24397" y="27765"/>
                  </a:lnTo>
                  <a:lnTo>
                    <a:pt x="24424" y="27746"/>
                  </a:lnTo>
                  <a:close/>
                  <a:moveTo>
                    <a:pt x="25575" y="27868"/>
                  </a:moveTo>
                  <a:lnTo>
                    <a:pt x="25607" y="27917"/>
                  </a:lnTo>
                  <a:lnTo>
                    <a:pt x="25588" y="27930"/>
                  </a:lnTo>
                  <a:lnTo>
                    <a:pt x="25556" y="27881"/>
                  </a:lnTo>
                  <a:lnTo>
                    <a:pt x="25575" y="27868"/>
                  </a:lnTo>
                  <a:close/>
                  <a:moveTo>
                    <a:pt x="26040" y="28034"/>
                  </a:moveTo>
                  <a:lnTo>
                    <a:pt x="26074" y="28081"/>
                  </a:lnTo>
                  <a:lnTo>
                    <a:pt x="26053" y="28096"/>
                  </a:lnTo>
                  <a:lnTo>
                    <a:pt x="26021" y="28049"/>
                  </a:lnTo>
                  <a:lnTo>
                    <a:pt x="26040" y="28034"/>
                  </a:lnTo>
                  <a:close/>
                  <a:moveTo>
                    <a:pt x="24867" y="28080"/>
                  </a:moveTo>
                  <a:lnTo>
                    <a:pt x="24898" y="28130"/>
                  </a:lnTo>
                  <a:lnTo>
                    <a:pt x="24878" y="28143"/>
                  </a:lnTo>
                  <a:lnTo>
                    <a:pt x="24848" y="28093"/>
                  </a:lnTo>
                  <a:lnTo>
                    <a:pt x="24867" y="28080"/>
                  </a:lnTo>
                  <a:close/>
                  <a:moveTo>
                    <a:pt x="25476" y="28043"/>
                  </a:moveTo>
                  <a:cubicBezTo>
                    <a:pt x="25480" y="28100"/>
                    <a:pt x="25483" y="28142"/>
                    <a:pt x="25484" y="28174"/>
                  </a:cubicBezTo>
                  <a:lnTo>
                    <a:pt x="25484" y="28174"/>
                  </a:lnTo>
                  <a:cubicBezTo>
                    <a:pt x="25469" y="28164"/>
                    <a:pt x="25455" y="28154"/>
                    <a:pt x="25444" y="28142"/>
                  </a:cubicBezTo>
                  <a:cubicBezTo>
                    <a:pt x="25437" y="28136"/>
                    <a:pt x="25453" y="28111"/>
                    <a:pt x="25476" y="28043"/>
                  </a:cubicBezTo>
                  <a:close/>
                  <a:moveTo>
                    <a:pt x="25500" y="28154"/>
                  </a:moveTo>
                  <a:cubicBezTo>
                    <a:pt x="25504" y="28154"/>
                    <a:pt x="25509" y="28173"/>
                    <a:pt x="25513" y="28192"/>
                  </a:cubicBezTo>
                  <a:lnTo>
                    <a:pt x="25513" y="28193"/>
                  </a:lnTo>
                  <a:cubicBezTo>
                    <a:pt x="25507" y="28189"/>
                    <a:pt x="25501" y="28185"/>
                    <a:pt x="25495" y="28181"/>
                  </a:cubicBezTo>
                  <a:lnTo>
                    <a:pt x="25495" y="28181"/>
                  </a:lnTo>
                  <a:cubicBezTo>
                    <a:pt x="25496" y="28161"/>
                    <a:pt x="25498" y="28154"/>
                    <a:pt x="25500" y="28154"/>
                  </a:cubicBezTo>
                  <a:close/>
                  <a:moveTo>
                    <a:pt x="24182" y="28140"/>
                  </a:moveTo>
                  <a:lnTo>
                    <a:pt x="24238" y="28240"/>
                  </a:lnTo>
                  <a:lnTo>
                    <a:pt x="24207" y="28258"/>
                  </a:lnTo>
                  <a:lnTo>
                    <a:pt x="24151" y="28156"/>
                  </a:lnTo>
                  <a:lnTo>
                    <a:pt x="24151" y="28156"/>
                  </a:lnTo>
                  <a:lnTo>
                    <a:pt x="24152" y="28158"/>
                  </a:lnTo>
                  <a:lnTo>
                    <a:pt x="24182" y="28140"/>
                  </a:lnTo>
                  <a:close/>
                  <a:moveTo>
                    <a:pt x="25476" y="28211"/>
                  </a:moveTo>
                  <a:lnTo>
                    <a:pt x="25484" y="28212"/>
                  </a:lnTo>
                  <a:lnTo>
                    <a:pt x="25484" y="28212"/>
                  </a:lnTo>
                  <a:cubicBezTo>
                    <a:pt x="25485" y="28255"/>
                    <a:pt x="25481" y="28268"/>
                    <a:pt x="25478" y="28280"/>
                  </a:cubicBezTo>
                  <a:lnTo>
                    <a:pt x="25450" y="28279"/>
                  </a:lnTo>
                  <a:lnTo>
                    <a:pt x="25476" y="28211"/>
                  </a:lnTo>
                  <a:close/>
                  <a:moveTo>
                    <a:pt x="25225" y="28246"/>
                  </a:moveTo>
                  <a:cubicBezTo>
                    <a:pt x="25250" y="28271"/>
                    <a:pt x="25273" y="28293"/>
                    <a:pt x="25347" y="28361"/>
                  </a:cubicBezTo>
                  <a:cubicBezTo>
                    <a:pt x="25235" y="28352"/>
                    <a:pt x="25188" y="28349"/>
                    <a:pt x="25120" y="28345"/>
                  </a:cubicBezTo>
                  <a:cubicBezTo>
                    <a:pt x="25166" y="28302"/>
                    <a:pt x="25190" y="28280"/>
                    <a:pt x="25225" y="28246"/>
                  </a:cubicBezTo>
                  <a:close/>
                  <a:moveTo>
                    <a:pt x="9569" y="28333"/>
                  </a:moveTo>
                  <a:lnTo>
                    <a:pt x="9628" y="28364"/>
                  </a:lnTo>
                  <a:lnTo>
                    <a:pt x="9619" y="28380"/>
                  </a:lnTo>
                  <a:lnTo>
                    <a:pt x="9561" y="28349"/>
                  </a:lnTo>
                  <a:lnTo>
                    <a:pt x="9569" y="28333"/>
                  </a:lnTo>
                  <a:close/>
                  <a:moveTo>
                    <a:pt x="22532" y="28333"/>
                  </a:moveTo>
                  <a:lnTo>
                    <a:pt x="22556" y="28386"/>
                  </a:lnTo>
                  <a:lnTo>
                    <a:pt x="22535" y="28395"/>
                  </a:lnTo>
                  <a:lnTo>
                    <a:pt x="22512" y="28342"/>
                  </a:lnTo>
                  <a:lnTo>
                    <a:pt x="22532" y="28333"/>
                  </a:lnTo>
                  <a:close/>
                  <a:moveTo>
                    <a:pt x="25712" y="28429"/>
                  </a:moveTo>
                  <a:lnTo>
                    <a:pt x="25722" y="28445"/>
                  </a:lnTo>
                  <a:lnTo>
                    <a:pt x="25660" y="28487"/>
                  </a:lnTo>
                  <a:lnTo>
                    <a:pt x="25650" y="28471"/>
                  </a:lnTo>
                  <a:lnTo>
                    <a:pt x="25712" y="28429"/>
                  </a:lnTo>
                  <a:close/>
                  <a:moveTo>
                    <a:pt x="7966" y="28486"/>
                  </a:moveTo>
                  <a:lnTo>
                    <a:pt x="7986" y="28499"/>
                  </a:lnTo>
                  <a:lnTo>
                    <a:pt x="7954" y="28546"/>
                  </a:lnTo>
                  <a:lnTo>
                    <a:pt x="7953" y="28546"/>
                  </a:lnTo>
                  <a:lnTo>
                    <a:pt x="7933" y="28535"/>
                  </a:lnTo>
                  <a:lnTo>
                    <a:pt x="7966" y="28486"/>
                  </a:lnTo>
                  <a:close/>
                  <a:moveTo>
                    <a:pt x="21934" y="28554"/>
                  </a:moveTo>
                  <a:lnTo>
                    <a:pt x="21940" y="28571"/>
                  </a:lnTo>
                  <a:lnTo>
                    <a:pt x="21879" y="28599"/>
                  </a:lnTo>
                  <a:lnTo>
                    <a:pt x="21872" y="28580"/>
                  </a:lnTo>
                  <a:lnTo>
                    <a:pt x="21934" y="28554"/>
                  </a:lnTo>
                  <a:close/>
                  <a:moveTo>
                    <a:pt x="22625" y="28543"/>
                  </a:moveTo>
                  <a:lnTo>
                    <a:pt x="22647" y="28596"/>
                  </a:lnTo>
                  <a:lnTo>
                    <a:pt x="22627" y="28605"/>
                  </a:lnTo>
                  <a:lnTo>
                    <a:pt x="22603" y="28552"/>
                  </a:lnTo>
                  <a:lnTo>
                    <a:pt x="22625" y="28543"/>
                  </a:lnTo>
                  <a:close/>
                  <a:moveTo>
                    <a:pt x="24948" y="28505"/>
                  </a:moveTo>
                  <a:cubicBezTo>
                    <a:pt x="24974" y="28505"/>
                    <a:pt x="25000" y="28528"/>
                    <a:pt x="25028" y="28580"/>
                  </a:cubicBezTo>
                  <a:cubicBezTo>
                    <a:pt x="24979" y="28608"/>
                    <a:pt x="24951" y="28624"/>
                    <a:pt x="24916" y="28645"/>
                  </a:cubicBezTo>
                  <a:cubicBezTo>
                    <a:pt x="24894" y="28623"/>
                    <a:pt x="24876" y="28604"/>
                    <a:pt x="24854" y="28582"/>
                  </a:cubicBezTo>
                  <a:cubicBezTo>
                    <a:pt x="24887" y="28535"/>
                    <a:pt x="24917" y="28505"/>
                    <a:pt x="24948" y="28505"/>
                  </a:cubicBezTo>
                  <a:close/>
                  <a:moveTo>
                    <a:pt x="9166" y="28633"/>
                  </a:moveTo>
                  <a:lnTo>
                    <a:pt x="9287" y="28698"/>
                  </a:lnTo>
                  <a:lnTo>
                    <a:pt x="9272" y="28723"/>
                  </a:lnTo>
                  <a:lnTo>
                    <a:pt x="9152" y="28658"/>
                  </a:lnTo>
                  <a:lnTo>
                    <a:pt x="9166" y="28633"/>
                  </a:lnTo>
                  <a:close/>
                  <a:moveTo>
                    <a:pt x="24572" y="28718"/>
                  </a:moveTo>
                  <a:lnTo>
                    <a:pt x="24601" y="28723"/>
                  </a:lnTo>
                  <a:lnTo>
                    <a:pt x="24568" y="28785"/>
                  </a:lnTo>
                  <a:lnTo>
                    <a:pt x="24568" y="28785"/>
                  </a:lnTo>
                  <a:cubicBezTo>
                    <a:pt x="24557" y="28762"/>
                    <a:pt x="24564" y="28740"/>
                    <a:pt x="24572" y="28718"/>
                  </a:cubicBezTo>
                  <a:close/>
                  <a:moveTo>
                    <a:pt x="24551" y="28783"/>
                  </a:moveTo>
                  <a:lnTo>
                    <a:pt x="24568" y="28786"/>
                  </a:lnTo>
                  <a:lnTo>
                    <a:pt x="24568" y="28786"/>
                  </a:lnTo>
                  <a:lnTo>
                    <a:pt x="24567" y="28788"/>
                  </a:lnTo>
                  <a:lnTo>
                    <a:pt x="24550" y="28785"/>
                  </a:lnTo>
                  <a:lnTo>
                    <a:pt x="24550" y="28785"/>
                  </a:lnTo>
                  <a:lnTo>
                    <a:pt x="24551" y="28783"/>
                  </a:lnTo>
                  <a:close/>
                  <a:moveTo>
                    <a:pt x="24972" y="28773"/>
                  </a:moveTo>
                  <a:lnTo>
                    <a:pt x="24981" y="28789"/>
                  </a:lnTo>
                  <a:lnTo>
                    <a:pt x="24917" y="28826"/>
                  </a:lnTo>
                  <a:lnTo>
                    <a:pt x="24907" y="28808"/>
                  </a:lnTo>
                  <a:lnTo>
                    <a:pt x="24972" y="28773"/>
                  </a:lnTo>
                  <a:close/>
                  <a:moveTo>
                    <a:pt x="24550" y="28785"/>
                  </a:moveTo>
                  <a:lnTo>
                    <a:pt x="24550" y="28785"/>
                  </a:lnTo>
                  <a:cubicBezTo>
                    <a:pt x="24561" y="28809"/>
                    <a:pt x="24554" y="28831"/>
                    <a:pt x="24547" y="28852"/>
                  </a:cubicBezTo>
                  <a:lnTo>
                    <a:pt x="24519" y="28848"/>
                  </a:lnTo>
                  <a:lnTo>
                    <a:pt x="24550" y="28785"/>
                  </a:lnTo>
                  <a:close/>
                  <a:moveTo>
                    <a:pt x="24130" y="28776"/>
                  </a:moveTo>
                  <a:lnTo>
                    <a:pt x="24174" y="28860"/>
                  </a:lnTo>
                  <a:lnTo>
                    <a:pt x="24146" y="28880"/>
                  </a:lnTo>
                  <a:lnTo>
                    <a:pt x="24079" y="28808"/>
                  </a:lnTo>
                  <a:lnTo>
                    <a:pt x="24130" y="28776"/>
                  </a:lnTo>
                  <a:close/>
                  <a:moveTo>
                    <a:pt x="22346" y="28876"/>
                  </a:moveTo>
                  <a:lnTo>
                    <a:pt x="22353" y="28894"/>
                  </a:lnTo>
                  <a:lnTo>
                    <a:pt x="22290" y="28921"/>
                  </a:lnTo>
                  <a:lnTo>
                    <a:pt x="22284" y="28904"/>
                  </a:lnTo>
                  <a:lnTo>
                    <a:pt x="22346" y="28876"/>
                  </a:lnTo>
                  <a:close/>
                  <a:moveTo>
                    <a:pt x="23840" y="28860"/>
                  </a:moveTo>
                  <a:lnTo>
                    <a:pt x="23865" y="28911"/>
                  </a:lnTo>
                  <a:lnTo>
                    <a:pt x="23845" y="28923"/>
                  </a:lnTo>
                  <a:lnTo>
                    <a:pt x="23820" y="28871"/>
                  </a:lnTo>
                  <a:lnTo>
                    <a:pt x="23840" y="28860"/>
                  </a:lnTo>
                  <a:close/>
                  <a:moveTo>
                    <a:pt x="21319" y="28870"/>
                  </a:moveTo>
                  <a:lnTo>
                    <a:pt x="21336" y="28924"/>
                  </a:lnTo>
                  <a:lnTo>
                    <a:pt x="21314" y="28930"/>
                  </a:lnTo>
                  <a:lnTo>
                    <a:pt x="21297" y="28876"/>
                  </a:lnTo>
                  <a:lnTo>
                    <a:pt x="21319" y="28870"/>
                  </a:lnTo>
                  <a:close/>
                  <a:moveTo>
                    <a:pt x="24411" y="28829"/>
                  </a:moveTo>
                  <a:cubicBezTo>
                    <a:pt x="24422" y="28848"/>
                    <a:pt x="24433" y="28870"/>
                    <a:pt x="24451" y="28901"/>
                  </a:cubicBezTo>
                  <a:lnTo>
                    <a:pt x="24451" y="28902"/>
                  </a:lnTo>
                  <a:cubicBezTo>
                    <a:pt x="24411" y="28924"/>
                    <a:pt x="24376" y="28944"/>
                    <a:pt x="24341" y="28963"/>
                  </a:cubicBezTo>
                  <a:lnTo>
                    <a:pt x="24307" y="28952"/>
                  </a:lnTo>
                  <a:cubicBezTo>
                    <a:pt x="24341" y="28911"/>
                    <a:pt x="24376" y="28870"/>
                    <a:pt x="24411" y="28829"/>
                  </a:cubicBezTo>
                  <a:close/>
                  <a:moveTo>
                    <a:pt x="9112" y="29002"/>
                  </a:moveTo>
                  <a:lnTo>
                    <a:pt x="9174" y="29035"/>
                  </a:lnTo>
                  <a:lnTo>
                    <a:pt x="9165" y="29052"/>
                  </a:lnTo>
                  <a:lnTo>
                    <a:pt x="9103" y="29019"/>
                  </a:lnTo>
                  <a:lnTo>
                    <a:pt x="9112" y="29002"/>
                  </a:lnTo>
                  <a:close/>
                  <a:moveTo>
                    <a:pt x="21957" y="29014"/>
                  </a:moveTo>
                  <a:cubicBezTo>
                    <a:pt x="21975" y="29064"/>
                    <a:pt x="21984" y="29088"/>
                    <a:pt x="21990" y="29102"/>
                  </a:cubicBezTo>
                  <a:cubicBezTo>
                    <a:pt x="21948" y="29095"/>
                    <a:pt x="21900" y="29086"/>
                    <a:pt x="21838" y="29075"/>
                  </a:cubicBezTo>
                  <a:cubicBezTo>
                    <a:pt x="21876" y="29055"/>
                    <a:pt x="21904" y="29042"/>
                    <a:pt x="21957" y="29014"/>
                  </a:cubicBezTo>
                  <a:close/>
                  <a:moveTo>
                    <a:pt x="23771" y="29029"/>
                  </a:moveTo>
                  <a:lnTo>
                    <a:pt x="23799" y="29070"/>
                  </a:lnTo>
                  <a:lnTo>
                    <a:pt x="23695" y="29127"/>
                  </a:lnTo>
                  <a:lnTo>
                    <a:pt x="23679" y="29105"/>
                  </a:lnTo>
                  <a:lnTo>
                    <a:pt x="23771" y="29029"/>
                  </a:lnTo>
                  <a:close/>
                  <a:moveTo>
                    <a:pt x="21647" y="29145"/>
                  </a:moveTo>
                  <a:lnTo>
                    <a:pt x="21653" y="29163"/>
                  </a:lnTo>
                  <a:lnTo>
                    <a:pt x="21588" y="29185"/>
                  </a:lnTo>
                  <a:lnTo>
                    <a:pt x="21582" y="29166"/>
                  </a:lnTo>
                  <a:lnTo>
                    <a:pt x="21647" y="29145"/>
                  </a:lnTo>
                  <a:close/>
                  <a:moveTo>
                    <a:pt x="8482" y="28960"/>
                  </a:moveTo>
                  <a:lnTo>
                    <a:pt x="8482" y="28960"/>
                  </a:lnTo>
                  <a:cubicBezTo>
                    <a:pt x="8544" y="28999"/>
                    <a:pt x="8581" y="29029"/>
                    <a:pt x="8631" y="29054"/>
                  </a:cubicBezTo>
                  <a:cubicBezTo>
                    <a:pt x="8632" y="29108"/>
                    <a:pt x="8635" y="29169"/>
                    <a:pt x="8637" y="29229"/>
                  </a:cubicBezTo>
                  <a:cubicBezTo>
                    <a:pt x="8604" y="29233"/>
                    <a:pt x="8570" y="29239"/>
                    <a:pt x="8534" y="29245"/>
                  </a:cubicBezTo>
                  <a:cubicBezTo>
                    <a:pt x="8522" y="29235"/>
                    <a:pt x="8500" y="29225"/>
                    <a:pt x="8500" y="29211"/>
                  </a:cubicBezTo>
                  <a:cubicBezTo>
                    <a:pt x="8491" y="29135"/>
                    <a:pt x="8488" y="29058"/>
                    <a:pt x="8482" y="28960"/>
                  </a:cubicBezTo>
                  <a:close/>
                  <a:moveTo>
                    <a:pt x="21160" y="29179"/>
                  </a:moveTo>
                  <a:lnTo>
                    <a:pt x="21167" y="29207"/>
                  </a:lnTo>
                  <a:lnTo>
                    <a:pt x="21039" y="29248"/>
                  </a:lnTo>
                  <a:lnTo>
                    <a:pt x="21030" y="29220"/>
                  </a:lnTo>
                  <a:lnTo>
                    <a:pt x="21160" y="29179"/>
                  </a:lnTo>
                  <a:close/>
                  <a:moveTo>
                    <a:pt x="12432" y="29207"/>
                  </a:moveTo>
                  <a:lnTo>
                    <a:pt x="12559" y="29244"/>
                  </a:lnTo>
                  <a:lnTo>
                    <a:pt x="12550" y="29272"/>
                  </a:lnTo>
                  <a:lnTo>
                    <a:pt x="12424" y="29235"/>
                  </a:lnTo>
                  <a:lnTo>
                    <a:pt x="12432" y="29207"/>
                  </a:lnTo>
                  <a:close/>
                  <a:moveTo>
                    <a:pt x="23898" y="29247"/>
                  </a:moveTo>
                  <a:lnTo>
                    <a:pt x="23905" y="29263"/>
                  </a:lnTo>
                  <a:lnTo>
                    <a:pt x="23842" y="29300"/>
                  </a:lnTo>
                  <a:lnTo>
                    <a:pt x="23833" y="29282"/>
                  </a:lnTo>
                  <a:lnTo>
                    <a:pt x="23898" y="29247"/>
                  </a:lnTo>
                  <a:close/>
                  <a:moveTo>
                    <a:pt x="12771" y="29294"/>
                  </a:moveTo>
                  <a:lnTo>
                    <a:pt x="12793" y="29300"/>
                  </a:lnTo>
                  <a:lnTo>
                    <a:pt x="12777" y="29356"/>
                  </a:lnTo>
                  <a:lnTo>
                    <a:pt x="12756" y="29348"/>
                  </a:lnTo>
                  <a:lnTo>
                    <a:pt x="12771" y="29294"/>
                  </a:lnTo>
                  <a:close/>
                  <a:moveTo>
                    <a:pt x="21038" y="29325"/>
                  </a:moveTo>
                  <a:lnTo>
                    <a:pt x="21054" y="29381"/>
                  </a:lnTo>
                  <a:lnTo>
                    <a:pt x="21032" y="29386"/>
                  </a:lnTo>
                  <a:lnTo>
                    <a:pt x="21016" y="29332"/>
                  </a:lnTo>
                  <a:lnTo>
                    <a:pt x="21038" y="29325"/>
                  </a:lnTo>
                  <a:close/>
                  <a:moveTo>
                    <a:pt x="21183" y="29338"/>
                  </a:moveTo>
                  <a:lnTo>
                    <a:pt x="21200" y="29392"/>
                  </a:lnTo>
                  <a:lnTo>
                    <a:pt x="21177" y="29400"/>
                  </a:lnTo>
                  <a:lnTo>
                    <a:pt x="21161" y="29345"/>
                  </a:lnTo>
                  <a:lnTo>
                    <a:pt x="21183" y="29338"/>
                  </a:lnTo>
                  <a:close/>
                  <a:moveTo>
                    <a:pt x="22443" y="29378"/>
                  </a:moveTo>
                  <a:lnTo>
                    <a:pt x="22463" y="29432"/>
                  </a:lnTo>
                  <a:lnTo>
                    <a:pt x="22465" y="29432"/>
                  </a:lnTo>
                  <a:lnTo>
                    <a:pt x="22443" y="29441"/>
                  </a:lnTo>
                  <a:lnTo>
                    <a:pt x="22422" y="29388"/>
                  </a:lnTo>
                  <a:lnTo>
                    <a:pt x="22443" y="29378"/>
                  </a:lnTo>
                  <a:close/>
                  <a:moveTo>
                    <a:pt x="9012" y="29385"/>
                  </a:moveTo>
                  <a:lnTo>
                    <a:pt x="9032" y="29450"/>
                  </a:lnTo>
                  <a:cubicBezTo>
                    <a:pt x="9027" y="29450"/>
                    <a:pt x="9021" y="29451"/>
                    <a:pt x="9019" y="29451"/>
                  </a:cubicBezTo>
                  <a:cubicBezTo>
                    <a:pt x="9003" y="29432"/>
                    <a:pt x="8993" y="29411"/>
                    <a:pt x="8982" y="29389"/>
                  </a:cubicBezTo>
                  <a:lnTo>
                    <a:pt x="9012" y="29385"/>
                  </a:lnTo>
                  <a:close/>
                  <a:moveTo>
                    <a:pt x="22956" y="29375"/>
                  </a:moveTo>
                  <a:lnTo>
                    <a:pt x="22956" y="29375"/>
                  </a:lnTo>
                  <a:cubicBezTo>
                    <a:pt x="22908" y="29425"/>
                    <a:pt x="22871" y="29461"/>
                    <a:pt x="22836" y="29498"/>
                  </a:cubicBezTo>
                  <a:cubicBezTo>
                    <a:pt x="22803" y="29451"/>
                    <a:pt x="22741" y="29397"/>
                    <a:pt x="22956" y="29375"/>
                  </a:cubicBezTo>
                  <a:close/>
                  <a:moveTo>
                    <a:pt x="21881" y="29472"/>
                  </a:moveTo>
                  <a:lnTo>
                    <a:pt x="21900" y="29526"/>
                  </a:lnTo>
                  <a:lnTo>
                    <a:pt x="21876" y="29534"/>
                  </a:lnTo>
                  <a:lnTo>
                    <a:pt x="21859" y="29479"/>
                  </a:lnTo>
                  <a:lnTo>
                    <a:pt x="21881" y="29472"/>
                  </a:lnTo>
                  <a:close/>
                  <a:moveTo>
                    <a:pt x="20414" y="29531"/>
                  </a:moveTo>
                  <a:lnTo>
                    <a:pt x="20418" y="29548"/>
                  </a:lnTo>
                  <a:lnTo>
                    <a:pt x="20352" y="29563"/>
                  </a:lnTo>
                  <a:lnTo>
                    <a:pt x="20348" y="29545"/>
                  </a:lnTo>
                  <a:lnTo>
                    <a:pt x="20414" y="29531"/>
                  </a:lnTo>
                  <a:close/>
                  <a:moveTo>
                    <a:pt x="13668" y="29507"/>
                  </a:moveTo>
                  <a:lnTo>
                    <a:pt x="13689" y="29511"/>
                  </a:lnTo>
                  <a:lnTo>
                    <a:pt x="13677" y="29567"/>
                  </a:lnTo>
                  <a:lnTo>
                    <a:pt x="13655" y="29563"/>
                  </a:lnTo>
                  <a:lnTo>
                    <a:pt x="13668" y="29507"/>
                  </a:lnTo>
                  <a:close/>
                  <a:moveTo>
                    <a:pt x="20707" y="29575"/>
                  </a:moveTo>
                  <a:lnTo>
                    <a:pt x="20711" y="29592"/>
                  </a:lnTo>
                  <a:lnTo>
                    <a:pt x="20646" y="29614"/>
                  </a:lnTo>
                  <a:lnTo>
                    <a:pt x="20642" y="29595"/>
                  </a:lnTo>
                  <a:lnTo>
                    <a:pt x="20707" y="29575"/>
                  </a:lnTo>
                  <a:close/>
                  <a:moveTo>
                    <a:pt x="23483" y="29569"/>
                  </a:moveTo>
                  <a:lnTo>
                    <a:pt x="23490" y="29585"/>
                  </a:lnTo>
                  <a:lnTo>
                    <a:pt x="23424" y="29616"/>
                  </a:lnTo>
                  <a:lnTo>
                    <a:pt x="23417" y="29598"/>
                  </a:lnTo>
                  <a:lnTo>
                    <a:pt x="23483" y="29569"/>
                  </a:lnTo>
                  <a:close/>
                  <a:moveTo>
                    <a:pt x="22138" y="29567"/>
                  </a:moveTo>
                  <a:lnTo>
                    <a:pt x="22157" y="29622"/>
                  </a:lnTo>
                  <a:lnTo>
                    <a:pt x="22135" y="29629"/>
                  </a:lnTo>
                  <a:lnTo>
                    <a:pt x="22116" y="29575"/>
                  </a:lnTo>
                  <a:lnTo>
                    <a:pt x="22138" y="29567"/>
                  </a:lnTo>
                  <a:close/>
                  <a:moveTo>
                    <a:pt x="19378" y="29572"/>
                  </a:moveTo>
                  <a:lnTo>
                    <a:pt x="19388" y="29600"/>
                  </a:lnTo>
                  <a:lnTo>
                    <a:pt x="19283" y="29644"/>
                  </a:lnTo>
                  <a:lnTo>
                    <a:pt x="19271" y="29597"/>
                  </a:lnTo>
                  <a:lnTo>
                    <a:pt x="19378" y="29572"/>
                  </a:lnTo>
                  <a:close/>
                  <a:moveTo>
                    <a:pt x="9758" y="29600"/>
                  </a:moveTo>
                  <a:lnTo>
                    <a:pt x="9821" y="29632"/>
                  </a:lnTo>
                  <a:lnTo>
                    <a:pt x="9812" y="29650"/>
                  </a:lnTo>
                  <a:lnTo>
                    <a:pt x="9749" y="29616"/>
                  </a:lnTo>
                  <a:lnTo>
                    <a:pt x="9758" y="29600"/>
                  </a:lnTo>
                  <a:close/>
                  <a:moveTo>
                    <a:pt x="13785" y="29597"/>
                  </a:moveTo>
                  <a:cubicBezTo>
                    <a:pt x="13836" y="29631"/>
                    <a:pt x="13888" y="29664"/>
                    <a:pt x="13971" y="29720"/>
                  </a:cubicBezTo>
                  <a:cubicBezTo>
                    <a:pt x="13873" y="29713"/>
                    <a:pt x="13808" y="29707"/>
                    <a:pt x="13740" y="29703"/>
                  </a:cubicBezTo>
                  <a:cubicBezTo>
                    <a:pt x="13729" y="29714"/>
                    <a:pt x="13711" y="29728"/>
                    <a:pt x="13692" y="29739"/>
                  </a:cubicBezTo>
                  <a:lnTo>
                    <a:pt x="13674" y="29717"/>
                  </a:lnTo>
                  <a:lnTo>
                    <a:pt x="13736" y="29689"/>
                  </a:lnTo>
                  <a:lnTo>
                    <a:pt x="13748" y="29703"/>
                  </a:lnTo>
                  <a:cubicBezTo>
                    <a:pt x="13746" y="29669"/>
                    <a:pt x="13751" y="29642"/>
                    <a:pt x="13760" y="29616"/>
                  </a:cubicBezTo>
                  <a:cubicBezTo>
                    <a:pt x="13761" y="29609"/>
                    <a:pt x="13774" y="29604"/>
                    <a:pt x="13785" y="29597"/>
                  </a:cubicBezTo>
                  <a:close/>
                  <a:moveTo>
                    <a:pt x="22903" y="29695"/>
                  </a:moveTo>
                  <a:lnTo>
                    <a:pt x="22914" y="29722"/>
                  </a:lnTo>
                  <a:lnTo>
                    <a:pt x="22781" y="29781"/>
                  </a:lnTo>
                  <a:lnTo>
                    <a:pt x="22769" y="29754"/>
                  </a:lnTo>
                  <a:lnTo>
                    <a:pt x="22903" y="29695"/>
                  </a:lnTo>
                  <a:close/>
                  <a:moveTo>
                    <a:pt x="22197" y="29731"/>
                  </a:moveTo>
                  <a:lnTo>
                    <a:pt x="22216" y="29784"/>
                  </a:lnTo>
                  <a:lnTo>
                    <a:pt x="22193" y="29791"/>
                  </a:lnTo>
                  <a:lnTo>
                    <a:pt x="22174" y="29738"/>
                  </a:lnTo>
                  <a:lnTo>
                    <a:pt x="22197" y="29731"/>
                  </a:lnTo>
                  <a:close/>
                  <a:moveTo>
                    <a:pt x="10017" y="29723"/>
                  </a:moveTo>
                  <a:lnTo>
                    <a:pt x="10149" y="29778"/>
                  </a:lnTo>
                  <a:lnTo>
                    <a:pt x="10137" y="29803"/>
                  </a:lnTo>
                  <a:lnTo>
                    <a:pt x="10005" y="29750"/>
                  </a:lnTo>
                  <a:lnTo>
                    <a:pt x="10017" y="29723"/>
                  </a:lnTo>
                  <a:close/>
                  <a:moveTo>
                    <a:pt x="19624" y="29862"/>
                  </a:moveTo>
                  <a:lnTo>
                    <a:pt x="19634" y="29919"/>
                  </a:lnTo>
                  <a:lnTo>
                    <a:pt x="19612" y="29923"/>
                  </a:lnTo>
                  <a:lnTo>
                    <a:pt x="19602" y="29867"/>
                  </a:lnTo>
                  <a:lnTo>
                    <a:pt x="19624" y="29862"/>
                  </a:lnTo>
                  <a:close/>
                  <a:moveTo>
                    <a:pt x="19347" y="29865"/>
                  </a:moveTo>
                  <a:lnTo>
                    <a:pt x="19358" y="29920"/>
                  </a:lnTo>
                  <a:lnTo>
                    <a:pt x="19334" y="29926"/>
                  </a:lnTo>
                  <a:lnTo>
                    <a:pt x="19325" y="29869"/>
                  </a:lnTo>
                  <a:lnTo>
                    <a:pt x="19347" y="29865"/>
                  </a:lnTo>
                  <a:close/>
                  <a:moveTo>
                    <a:pt x="21872" y="30040"/>
                  </a:moveTo>
                  <a:lnTo>
                    <a:pt x="21878" y="30057"/>
                  </a:lnTo>
                  <a:lnTo>
                    <a:pt x="21809" y="30081"/>
                  </a:lnTo>
                  <a:lnTo>
                    <a:pt x="21803" y="30062"/>
                  </a:lnTo>
                  <a:lnTo>
                    <a:pt x="21872" y="30040"/>
                  </a:lnTo>
                  <a:close/>
                  <a:moveTo>
                    <a:pt x="16375" y="30046"/>
                  </a:moveTo>
                  <a:lnTo>
                    <a:pt x="16372" y="30103"/>
                  </a:lnTo>
                  <a:lnTo>
                    <a:pt x="16350" y="30103"/>
                  </a:lnTo>
                  <a:lnTo>
                    <a:pt x="16352" y="30046"/>
                  </a:lnTo>
                  <a:close/>
                  <a:moveTo>
                    <a:pt x="10680" y="29990"/>
                  </a:moveTo>
                  <a:cubicBezTo>
                    <a:pt x="10744" y="30015"/>
                    <a:pt x="10802" y="30038"/>
                    <a:pt x="10873" y="30068"/>
                  </a:cubicBezTo>
                  <a:cubicBezTo>
                    <a:pt x="10867" y="30085"/>
                    <a:pt x="10862" y="30103"/>
                    <a:pt x="10857" y="30120"/>
                  </a:cubicBezTo>
                  <a:lnTo>
                    <a:pt x="10857" y="30120"/>
                  </a:lnTo>
                  <a:cubicBezTo>
                    <a:pt x="10741" y="30116"/>
                    <a:pt x="10698" y="30099"/>
                    <a:pt x="10654" y="30081"/>
                  </a:cubicBezTo>
                  <a:cubicBezTo>
                    <a:pt x="10663" y="30050"/>
                    <a:pt x="10670" y="30025"/>
                    <a:pt x="10680" y="29990"/>
                  </a:cubicBezTo>
                  <a:close/>
                  <a:moveTo>
                    <a:pt x="18163" y="30100"/>
                  </a:moveTo>
                  <a:lnTo>
                    <a:pt x="18164" y="30119"/>
                  </a:lnTo>
                  <a:lnTo>
                    <a:pt x="18097" y="30128"/>
                  </a:lnTo>
                  <a:lnTo>
                    <a:pt x="18095" y="30109"/>
                  </a:lnTo>
                  <a:lnTo>
                    <a:pt x="18163" y="30100"/>
                  </a:lnTo>
                  <a:close/>
                  <a:moveTo>
                    <a:pt x="15063" y="30073"/>
                  </a:moveTo>
                  <a:lnTo>
                    <a:pt x="15085" y="30075"/>
                  </a:lnTo>
                  <a:lnTo>
                    <a:pt x="15079" y="30132"/>
                  </a:lnTo>
                  <a:lnTo>
                    <a:pt x="15056" y="30131"/>
                  </a:lnTo>
                  <a:lnTo>
                    <a:pt x="15063" y="30073"/>
                  </a:lnTo>
                  <a:close/>
                  <a:moveTo>
                    <a:pt x="19930" y="29956"/>
                  </a:moveTo>
                  <a:cubicBezTo>
                    <a:pt x="19950" y="30001"/>
                    <a:pt x="19961" y="30025"/>
                    <a:pt x="19977" y="30060"/>
                  </a:cubicBezTo>
                  <a:cubicBezTo>
                    <a:pt x="19937" y="30076"/>
                    <a:pt x="19900" y="30091"/>
                    <a:pt x="19790" y="30137"/>
                  </a:cubicBezTo>
                  <a:cubicBezTo>
                    <a:pt x="19859" y="30047"/>
                    <a:pt x="19887" y="30012"/>
                    <a:pt x="19930" y="29956"/>
                  </a:cubicBezTo>
                  <a:close/>
                  <a:moveTo>
                    <a:pt x="20392" y="30103"/>
                  </a:moveTo>
                  <a:lnTo>
                    <a:pt x="20407" y="30150"/>
                  </a:lnTo>
                  <a:lnTo>
                    <a:pt x="20292" y="30175"/>
                  </a:lnTo>
                  <a:lnTo>
                    <a:pt x="20282" y="30149"/>
                  </a:lnTo>
                  <a:lnTo>
                    <a:pt x="20392" y="30103"/>
                  </a:lnTo>
                  <a:close/>
                  <a:moveTo>
                    <a:pt x="18771" y="30184"/>
                  </a:moveTo>
                  <a:lnTo>
                    <a:pt x="18776" y="30240"/>
                  </a:lnTo>
                  <a:lnTo>
                    <a:pt x="18754" y="30243"/>
                  </a:lnTo>
                  <a:lnTo>
                    <a:pt x="18747" y="30185"/>
                  </a:lnTo>
                  <a:lnTo>
                    <a:pt x="18771" y="30184"/>
                  </a:lnTo>
                  <a:close/>
                  <a:moveTo>
                    <a:pt x="13586" y="30196"/>
                  </a:moveTo>
                  <a:lnTo>
                    <a:pt x="13609" y="30200"/>
                  </a:lnTo>
                  <a:lnTo>
                    <a:pt x="13598" y="30256"/>
                  </a:lnTo>
                  <a:lnTo>
                    <a:pt x="13596" y="30256"/>
                  </a:lnTo>
                  <a:lnTo>
                    <a:pt x="13574" y="30251"/>
                  </a:lnTo>
                  <a:lnTo>
                    <a:pt x="13586" y="30196"/>
                  </a:lnTo>
                  <a:close/>
                  <a:moveTo>
                    <a:pt x="10902" y="30170"/>
                  </a:moveTo>
                  <a:cubicBezTo>
                    <a:pt x="11057" y="30205"/>
                    <a:pt x="11043" y="30238"/>
                    <a:pt x="11025" y="30287"/>
                  </a:cubicBezTo>
                  <a:cubicBezTo>
                    <a:pt x="10967" y="30269"/>
                    <a:pt x="10905" y="30250"/>
                    <a:pt x="10773" y="30209"/>
                  </a:cubicBezTo>
                  <a:cubicBezTo>
                    <a:pt x="10822" y="30194"/>
                    <a:pt x="10863" y="30182"/>
                    <a:pt x="10902" y="30170"/>
                  </a:cubicBezTo>
                  <a:close/>
                  <a:moveTo>
                    <a:pt x="14276" y="30265"/>
                  </a:moveTo>
                  <a:lnTo>
                    <a:pt x="14276" y="30266"/>
                  </a:lnTo>
                  <a:lnTo>
                    <a:pt x="14299" y="30269"/>
                  </a:lnTo>
                  <a:lnTo>
                    <a:pt x="14289" y="30327"/>
                  </a:lnTo>
                  <a:lnTo>
                    <a:pt x="14267" y="30322"/>
                  </a:lnTo>
                  <a:lnTo>
                    <a:pt x="14276" y="30265"/>
                  </a:lnTo>
                  <a:close/>
                  <a:moveTo>
                    <a:pt x="18956" y="30349"/>
                  </a:moveTo>
                  <a:lnTo>
                    <a:pt x="18960" y="30377"/>
                  </a:lnTo>
                  <a:lnTo>
                    <a:pt x="18821" y="30394"/>
                  </a:lnTo>
                  <a:lnTo>
                    <a:pt x="18818" y="30365"/>
                  </a:lnTo>
                  <a:lnTo>
                    <a:pt x="18956" y="30349"/>
                  </a:lnTo>
                  <a:close/>
                  <a:moveTo>
                    <a:pt x="19508" y="30357"/>
                  </a:moveTo>
                  <a:lnTo>
                    <a:pt x="19522" y="30404"/>
                  </a:lnTo>
                  <a:lnTo>
                    <a:pt x="19408" y="30430"/>
                  </a:lnTo>
                  <a:lnTo>
                    <a:pt x="19399" y="30404"/>
                  </a:lnTo>
                  <a:lnTo>
                    <a:pt x="19508" y="30357"/>
                  </a:lnTo>
                  <a:close/>
                  <a:moveTo>
                    <a:pt x="20367" y="30288"/>
                  </a:moveTo>
                  <a:lnTo>
                    <a:pt x="20367" y="30288"/>
                  </a:lnTo>
                  <a:cubicBezTo>
                    <a:pt x="20351" y="30352"/>
                    <a:pt x="20336" y="30406"/>
                    <a:pt x="20311" y="30505"/>
                  </a:cubicBezTo>
                  <a:cubicBezTo>
                    <a:pt x="20277" y="30424"/>
                    <a:pt x="20258" y="30377"/>
                    <a:pt x="20236" y="30324"/>
                  </a:cubicBezTo>
                  <a:cubicBezTo>
                    <a:pt x="20292" y="30309"/>
                    <a:pt x="20321" y="30300"/>
                    <a:pt x="20367" y="30288"/>
                  </a:cubicBezTo>
                  <a:close/>
                  <a:moveTo>
                    <a:pt x="18312" y="30469"/>
                  </a:moveTo>
                  <a:lnTo>
                    <a:pt x="18316" y="30527"/>
                  </a:lnTo>
                  <a:lnTo>
                    <a:pt x="18292" y="30530"/>
                  </a:lnTo>
                  <a:lnTo>
                    <a:pt x="18288" y="30472"/>
                  </a:lnTo>
                  <a:lnTo>
                    <a:pt x="18312" y="30469"/>
                  </a:lnTo>
                  <a:close/>
                  <a:moveTo>
                    <a:pt x="19617" y="30571"/>
                  </a:moveTo>
                  <a:lnTo>
                    <a:pt x="19636" y="30684"/>
                  </a:lnTo>
                  <a:lnTo>
                    <a:pt x="19600" y="30693"/>
                  </a:lnTo>
                  <a:lnTo>
                    <a:pt x="19581" y="30578"/>
                  </a:lnTo>
                  <a:lnTo>
                    <a:pt x="19617" y="30571"/>
                  </a:lnTo>
                  <a:close/>
                  <a:moveTo>
                    <a:pt x="19349" y="31032"/>
                  </a:moveTo>
                  <a:cubicBezTo>
                    <a:pt x="19338" y="31034"/>
                    <a:pt x="19328" y="31037"/>
                    <a:pt x="19317" y="31041"/>
                  </a:cubicBezTo>
                  <a:lnTo>
                    <a:pt x="19317" y="31041"/>
                  </a:lnTo>
                  <a:cubicBezTo>
                    <a:pt x="19321" y="31040"/>
                    <a:pt x="19336" y="31038"/>
                    <a:pt x="19350" y="31036"/>
                  </a:cubicBezTo>
                  <a:lnTo>
                    <a:pt x="19349" y="31032"/>
                  </a:lnTo>
                  <a:close/>
                  <a:moveTo>
                    <a:pt x="15029" y="30999"/>
                  </a:moveTo>
                  <a:lnTo>
                    <a:pt x="15073" y="31050"/>
                  </a:lnTo>
                  <a:lnTo>
                    <a:pt x="15063" y="31057"/>
                  </a:lnTo>
                  <a:lnTo>
                    <a:pt x="15063" y="31057"/>
                  </a:lnTo>
                  <a:cubicBezTo>
                    <a:pt x="15063" y="31055"/>
                    <a:pt x="15063" y="31054"/>
                    <a:pt x="15063" y="31052"/>
                  </a:cubicBezTo>
                  <a:cubicBezTo>
                    <a:pt x="15040" y="31046"/>
                    <a:pt x="15022" y="31030"/>
                    <a:pt x="15004" y="31015"/>
                  </a:cubicBezTo>
                  <a:lnTo>
                    <a:pt x="15029" y="30999"/>
                  </a:lnTo>
                  <a:close/>
                  <a:moveTo>
                    <a:pt x="14764" y="31039"/>
                  </a:moveTo>
                  <a:lnTo>
                    <a:pt x="14751" y="31134"/>
                  </a:lnTo>
                  <a:lnTo>
                    <a:pt x="14717" y="31136"/>
                  </a:lnTo>
                  <a:lnTo>
                    <a:pt x="14701" y="31040"/>
                  </a:lnTo>
                  <a:lnTo>
                    <a:pt x="14764" y="31039"/>
                  </a:lnTo>
                  <a:close/>
                  <a:moveTo>
                    <a:pt x="15073" y="31060"/>
                  </a:moveTo>
                  <a:cubicBezTo>
                    <a:pt x="15118" y="31060"/>
                    <a:pt x="15156" y="31066"/>
                    <a:pt x="15198" y="31072"/>
                  </a:cubicBezTo>
                  <a:cubicBezTo>
                    <a:pt x="15198" y="31108"/>
                    <a:pt x="15198" y="31133"/>
                    <a:pt x="15198" y="31171"/>
                  </a:cubicBezTo>
                  <a:lnTo>
                    <a:pt x="15060" y="31171"/>
                  </a:lnTo>
                  <a:cubicBezTo>
                    <a:pt x="15061" y="31128"/>
                    <a:pt x="15062" y="31095"/>
                    <a:pt x="15063" y="31061"/>
                  </a:cubicBezTo>
                  <a:lnTo>
                    <a:pt x="15063" y="31061"/>
                  </a:lnTo>
                  <a:cubicBezTo>
                    <a:pt x="15066" y="31060"/>
                    <a:pt x="15070" y="31060"/>
                    <a:pt x="15073" y="31060"/>
                  </a:cubicBezTo>
                  <a:close/>
                  <a:moveTo>
                    <a:pt x="16475" y="31036"/>
                  </a:moveTo>
                  <a:cubicBezTo>
                    <a:pt x="16458" y="31067"/>
                    <a:pt x="16433" y="31108"/>
                    <a:pt x="16386" y="31184"/>
                  </a:cubicBezTo>
                  <a:cubicBezTo>
                    <a:pt x="16371" y="31103"/>
                    <a:pt x="16367" y="31078"/>
                    <a:pt x="16359" y="31037"/>
                  </a:cubicBezTo>
                  <a:cubicBezTo>
                    <a:pt x="16414" y="31037"/>
                    <a:pt x="16462" y="31036"/>
                    <a:pt x="16475" y="31036"/>
                  </a:cubicBezTo>
                  <a:close/>
                  <a:moveTo>
                    <a:pt x="15988" y="31140"/>
                  </a:moveTo>
                  <a:lnTo>
                    <a:pt x="15983" y="31236"/>
                  </a:lnTo>
                  <a:lnTo>
                    <a:pt x="15947" y="31237"/>
                  </a:lnTo>
                  <a:lnTo>
                    <a:pt x="15925" y="31142"/>
                  </a:lnTo>
                  <a:lnTo>
                    <a:pt x="15988" y="31140"/>
                  </a:lnTo>
                  <a:close/>
                  <a:moveTo>
                    <a:pt x="16842" y="31246"/>
                  </a:moveTo>
                  <a:lnTo>
                    <a:pt x="16842" y="31303"/>
                  </a:lnTo>
                  <a:lnTo>
                    <a:pt x="16817" y="31305"/>
                  </a:lnTo>
                  <a:lnTo>
                    <a:pt x="16818" y="31248"/>
                  </a:lnTo>
                  <a:lnTo>
                    <a:pt x="16842" y="31246"/>
                  </a:lnTo>
                  <a:close/>
                  <a:moveTo>
                    <a:pt x="16280" y="31095"/>
                  </a:moveTo>
                  <a:lnTo>
                    <a:pt x="16280" y="31095"/>
                  </a:lnTo>
                  <a:cubicBezTo>
                    <a:pt x="16275" y="31200"/>
                    <a:pt x="16274" y="31252"/>
                    <a:pt x="16271" y="31308"/>
                  </a:cubicBezTo>
                  <a:cubicBezTo>
                    <a:pt x="16227" y="31308"/>
                    <a:pt x="16194" y="31308"/>
                    <a:pt x="16144" y="31309"/>
                  </a:cubicBezTo>
                  <a:cubicBezTo>
                    <a:pt x="16183" y="31249"/>
                    <a:pt x="16216" y="31196"/>
                    <a:pt x="16280" y="31095"/>
                  </a:cubicBezTo>
                  <a:close/>
                  <a:moveTo>
                    <a:pt x="14600" y="31050"/>
                  </a:moveTo>
                  <a:cubicBezTo>
                    <a:pt x="14605" y="31125"/>
                    <a:pt x="14610" y="31172"/>
                    <a:pt x="14614" y="31230"/>
                  </a:cubicBezTo>
                  <a:cubicBezTo>
                    <a:pt x="14644" y="31240"/>
                    <a:pt x="14685" y="31255"/>
                    <a:pt x="14729" y="31271"/>
                  </a:cubicBezTo>
                  <a:cubicBezTo>
                    <a:pt x="14722" y="31284"/>
                    <a:pt x="14719" y="31299"/>
                    <a:pt x="14708" y="31308"/>
                  </a:cubicBezTo>
                  <a:cubicBezTo>
                    <a:pt x="14692" y="31323"/>
                    <a:pt x="14672" y="31342"/>
                    <a:pt x="14651" y="31343"/>
                  </a:cubicBezTo>
                  <a:cubicBezTo>
                    <a:pt x="14590" y="31349"/>
                    <a:pt x="14529" y="31352"/>
                    <a:pt x="14468" y="31352"/>
                  </a:cubicBezTo>
                  <a:cubicBezTo>
                    <a:pt x="14314" y="31352"/>
                    <a:pt x="14161" y="31337"/>
                    <a:pt x="14007" y="31333"/>
                  </a:cubicBezTo>
                  <a:lnTo>
                    <a:pt x="13991" y="31286"/>
                  </a:lnTo>
                  <a:lnTo>
                    <a:pt x="14121" y="31264"/>
                  </a:lnTo>
                  <a:lnTo>
                    <a:pt x="14102" y="31231"/>
                  </a:lnTo>
                  <a:lnTo>
                    <a:pt x="14102" y="31231"/>
                  </a:lnTo>
                  <a:cubicBezTo>
                    <a:pt x="14207" y="31250"/>
                    <a:pt x="14311" y="31270"/>
                    <a:pt x="14414" y="31287"/>
                  </a:cubicBezTo>
                  <a:cubicBezTo>
                    <a:pt x="14473" y="31218"/>
                    <a:pt x="14525" y="31149"/>
                    <a:pt x="14600" y="31050"/>
                  </a:cubicBezTo>
                  <a:close/>
                  <a:moveTo>
                    <a:pt x="14809" y="31343"/>
                  </a:moveTo>
                  <a:lnTo>
                    <a:pt x="14882" y="31349"/>
                  </a:lnTo>
                  <a:lnTo>
                    <a:pt x="14879" y="31368"/>
                  </a:lnTo>
                  <a:lnTo>
                    <a:pt x="14806" y="31361"/>
                  </a:lnTo>
                  <a:lnTo>
                    <a:pt x="14809" y="31343"/>
                  </a:lnTo>
                  <a:close/>
                  <a:moveTo>
                    <a:pt x="15619" y="31352"/>
                  </a:moveTo>
                  <a:lnTo>
                    <a:pt x="15693" y="31358"/>
                  </a:lnTo>
                  <a:lnTo>
                    <a:pt x="15691" y="31377"/>
                  </a:lnTo>
                  <a:lnTo>
                    <a:pt x="15618" y="31371"/>
                  </a:lnTo>
                  <a:lnTo>
                    <a:pt x="15619" y="31352"/>
                  </a:lnTo>
                  <a:close/>
                  <a:moveTo>
                    <a:pt x="16033" y="31428"/>
                  </a:moveTo>
                  <a:lnTo>
                    <a:pt x="16053" y="31526"/>
                  </a:lnTo>
                  <a:lnTo>
                    <a:pt x="15990" y="31524"/>
                  </a:lnTo>
                  <a:lnTo>
                    <a:pt x="15996" y="31428"/>
                  </a:lnTo>
                  <a:close/>
                  <a:moveTo>
                    <a:pt x="15213" y="0"/>
                  </a:moveTo>
                  <a:cubicBezTo>
                    <a:pt x="15117" y="0"/>
                    <a:pt x="15021" y="8"/>
                    <a:pt x="14931" y="49"/>
                  </a:cubicBezTo>
                  <a:cubicBezTo>
                    <a:pt x="14877" y="21"/>
                    <a:pt x="14820" y="13"/>
                    <a:pt x="14763" y="13"/>
                  </a:cubicBezTo>
                  <a:cubicBezTo>
                    <a:pt x="14669" y="13"/>
                    <a:pt x="14574" y="36"/>
                    <a:pt x="14489" y="36"/>
                  </a:cubicBezTo>
                  <a:cubicBezTo>
                    <a:pt x="14459" y="36"/>
                    <a:pt x="14431" y="33"/>
                    <a:pt x="14404" y="25"/>
                  </a:cubicBezTo>
                  <a:cubicBezTo>
                    <a:pt x="14352" y="8"/>
                    <a:pt x="14302" y="2"/>
                    <a:pt x="14253" y="2"/>
                  </a:cubicBezTo>
                  <a:cubicBezTo>
                    <a:pt x="14129" y="2"/>
                    <a:pt x="14012" y="40"/>
                    <a:pt x="13899" y="40"/>
                  </a:cubicBezTo>
                  <a:cubicBezTo>
                    <a:pt x="13884" y="40"/>
                    <a:pt x="13871" y="40"/>
                    <a:pt x="13857" y="38"/>
                  </a:cubicBezTo>
                  <a:cubicBezTo>
                    <a:pt x="13792" y="96"/>
                    <a:pt x="13739" y="144"/>
                    <a:pt x="13724" y="157"/>
                  </a:cubicBezTo>
                  <a:cubicBezTo>
                    <a:pt x="13517" y="165"/>
                    <a:pt x="13362" y="159"/>
                    <a:pt x="13212" y="178"/>
                  </a:cubicBezTo>
                  <a:cubicBezTo>
                    <a:pt x="13204" y="179"/>
                    <a:pt x="13196" y="179"/>
                    <a:pt x="13189" y="179"/>
                  </a:cubicBezTo>
                  <a:cubicBezTo>
                    <a:pt x="13111" y="179"/>
                    <a:pt x="13029" y="153"/>
                    <a:pt x="12952" y="153"/>
                  </a:cubicBezTo>
                  <a:cubicBezTo>
                    <a:pt x="12882" y="153"/>
                    <a:pt x="12815" y="175"/>
                    <a:pt x="12759" y="257"/>
                  </a:cubicBezTo>
                  <a:cubicBezTo>
                    <a:pt x="12731" y="244"/>
                    <a:pt x="12703" y="231"/>
                    <a:pt x="12671" y="215"/>
                  </a:cubicBezTo>
                  <a:cubicBezTo>
                    <a:pt x="12608" y="285"/>
                    <a:pt x="12503" y="268"/>
                    <a:pt x="12424" y="322"/>
                  </a:cubicBezTo>
                  <a:cubicBezTo>
                    <a:pt x="12404" y="336"/>
                    <a:pt x="12383" y="341"/>
                    <a:pt x="12361" y="341"/>
                  </a:cubicBezTo>
                  <a:cubicBezTo>
                    <a:pt x="12316" y="341"/>
                    <a:pt x="12266" y="321"/>
                    <a:pt x="12216" y="321"/>
                  </a:cubicBezTo>
                  <a:cubicBezTo>
                    <a:pt x="12175" y="321"/>
                    <a:pt x="12134" y="334"/>
                    <a:pt x="12094" y="380"/>
                  </a:cubicBezTo>
                  <a:cubicBezTo>
                    <a:pt x="12056" y="424"/>
                    <a:pt x="11994" y="451"/>
                    <a:pt x="11926" y="451"/>
                  </a:cubicBezTo>
                  <a:cubicBezTo>
                    <a:pt x="11882" y="451"/>
                    <a:pt x="11836" y="440"/>
                    <a:pt x="11794" y="416"/>
                  </a:cubicBezTo>
                  <a:cubicBezTo>
                    <a:pt x="11774" y="456"/>
                    <a:pt x="11742" y="466"/>
                    <a:pt x="11705" y="466"/>
                  </a:cubicBezTo>
                  <a:cubicBezTo>
                    <a:pt x="11674" y="466"/>
                    <a:pt x="11640" y="459"/>
                    <a:pt x="11608" y="459"/>
                  </a:cubicBezTo>
                  <a:cubicBezTo>
                    <a:pt x="11561" y="459"/>
                    <a:pt x="11517" y="473"/>
                    <a:pt x="11494" y="543"/>
                  </a:cubicBezTo>
                  <a:cubicBezTo>
                    <a:pt x="11500" y="565"/>
                    <a:pt x="11511" y="609"/>
                    <a:pt x="11523" y="655"/>
                  </a:cubicBezTo>
                  <a:cubicBezTo>
                    <a:pt x="11406" y="631"/>
                    <a:pt x="11298" y="611"/>
                    <a:pt x="11192" y="590"/>
                  </a:cubicBezTo>
                  <a:cubicBezTo>
                    <a:pt x="11105" y="709"/>
                    <a:pt x="10945" y="600"/>
                    <a:pt x="10832" y="744"/>
                  </a:cubicBezTo>
                  <a:cubicBezTo>
                    <a:pt x="10826" y="753"/>
                    <a:pt x="10798" y="797"/>
                    <a:pt x="10767" y="845"/>
                  </a:cubicBezTo>
                  <a:cubicBezTo>
                    <a:pt x="10710" y="824"/>
                    <a:pt x="10651" y="803"/>
                    <a:pt x="10596" y="783"/>
                  </a:cubicBezTo>
                  <a:cubicBezTo>
                    <a:pt x="10527" y="806"/>
                    <a:pt x="10461" y="828"/>
                    <a:pt x="10365" y="859"/>
                  </a:cubicBezTo>
                  <a:cubicBezTo>
                    <a:pt x="10351" y="899"/>
                    <a:pt x="10329" y="955"/>
                    <a:pt x="10311" y="1000"/>
                  </a:cubicBezTo>
                  <a:cubicBezTo>
                    <a:pt x="9981" y="1039"/>
                    <a:pt x="9664" y="1056"/>
                    <a:pt x="9427" y="1304"/>
                  </a:cubicBezTo>
                  <a:cubicBezTo>
                    <a:pt x="9344" y="1318"/>
                    <a:pt x="9271" y="1324"/>
                    <a:pt x="9200" y="1346"/>
                  </a:cubicBezTo>
                  <a:cubicBezTo>
                    <a:pt x="9027" y="1405"/>
                    <a:pt x="8909" y="1565"/>
                    <a:pt x="8715" y="1585"/>
                  </a:cubicBezTo>
                  <a:cubicBezTo>
                    <a:pt x="8638" y="1751"/>
                    <a:pt x="8470" y="1701"/>
                    <a:pt x="8354" y="1770"/>
                  </a:cubicBezTo>
                  <a:cubicBezTo>
                    <a:pt x="8232" y="1843"/>
                    <a:pt x="8123" y="1941"/>
                    <a:pt x="8008" y="2026"/>
                  </a:cubicBezTo>
                  <a:cubicBezTo>
                    <a:pt x="8000" y="2033"/>
                    <a:pt x="7988" y="2042"/>
                    <a:pt x="7978" y="2044"/>
                  </a:cubicBezTo>
                  <a:cubicBezTo>
                    <a:pt x="7885" y="2054"/>
                    <a:pt x="7789" y="2035"/>
                    <a:pt x="7725" y="2152"/>
                  </a:cubicBezTo>
                  <a:cubicBezTo>
                    <a:pt x="7689" y="2217"/>
                    <a:pt x="7527" y="2158"/>
                    <a:pt x="7523" y="2297"/>
                  </a:cubicBezTo>
                  <a:cubicBezTo>
                    <a:pt x="7522" y="2317"/>
                    <a:pt x="7433" y="2367"/>
                    <a:pt x="7383" y="2389"/>
                  </a:cubicBezTo>
                  <a:cubicBezTo>
                    <a:pt x="7305" y="2422"/>
                    <a:pt x="7179" y="2403"/>
                    <a:pt x="7158" y="2488"/>
                  </a:cubicBezTo>
                  <a:cubicBezTo>
                    <a:pt x="7124" y="2625"/>
                    <a:pt x="7015" y="2536"/>
                    <a:pt x="6958" y="2610"/>
                  </a:cubicBezTo>
                  <a:cubicBezTo>
                    <a:pt x="6907" y="2678"/>
                    <a:pt x="6805" y="2716"/>
                    <a:pt x="6734" y="2776"/>
                  </a:cubicBezTo>
                  <a:cubicBezTo>
                    <a:pt x="6668" y="2832"/>
                    <a:pt x="6614" y="2900"/>
                    <a:pt x="6605" y="2910"/>
                  </a:cubicBezTo>
                  <a:cubicBezTo>
                    <a:pt x="6471" y="2982"/>
                    <a:pt x="6359" y="3010"/>
                    <a:pt x="6325" y="3066"/>
                  </a:cubicBezTo>
                  <a:cubicBezTo>
                    <a:pt x="6222" y="3229"/>
                    <a:pt x="6067" y="3329"/>
                    <a:pt x="5943" y="3520"/>
                  </a:cubicBezTo>
                  <a:lnTo>
                    <a:pt x="5943" y="3520"/>
                  </a:lnTo>
                  <a:cubicBezTo>
                    <a:pt x="5934" y="3514"/>
                    <a:pt x="5925" y="3509"/>
                    <a:pt x="5915" y="3503"/>
                  </a:cubicBezTo>
                  <a:lnTo>
                    <a:pt x="5915" y="3503"/>
                  </a:lnTo>
                  <a:cubicBezTo>
                    <a:pt x="5918" y="3516"/>
                    <a:pt x="5921" y="3531"/>
                    <a:pt x="5925" y="3549"/>
                  </a:cubicBezTo>
                  <a:cubicBezTo>
                    <a:pt x="5931" y="3539"/>
                    <a:pt x="5937" y="3529"/>
                    <a:pt x="5943" y="3520"/>
                  </a:cubicBezTo>
                  <a:lnTo>
                    <a:pt x="5943" y="3520"/>
                  </a:lnTo>
                  <a:cubicBezTo>
                    <a:pt x="5949" y="3524"/>
                    <a:pt x="5955" y="3528"/>
                    <a:pt x="5961" y="3532"/>
                  </a:cubicBezTo>
                  <a:cubicBezTo>
                    <a:pt x="5965" y="3537"/>
                    <a:pt x="5959" y="3554"/>
                    <a:pt x="5943" y="3554"/>
                  </a:cubicBezTo>
                  <a:cubicBezTo>
                    <a:pt x="5938" y="3554"/>
                    <a:pt x="5932" y="3552"/>
                    <a:pt x="5925" y="3549"/>
                  </a:cubicBezTo>
                  <a:cubicBezTo>
                    <a:pt x="5924" y="3550"/>
                    <a:pt x="5922" y="3551"/>
                    <a:pt x="5920" y="3551"/>
                  </a:cubicBezTo>
                  <a:cubicBezTo>
                    <a:pt x="5909" y="3551"/>
                    <a:pt x="5899" y="3521"/>
                    <a:pt x="5888" y="3490"/>
                  </a:cubicBezTo>
                  <a:lnTo>
                    <a:pt x="5888" y="3490"/>
                  </a:lnTo>
                  <a:cubicBezTo>
                    <a:pt x="5897" y="3494"/>
                    <a:pt x="5906" y="3499"/>
                    <a:pt x="5915" y="3503"/>
                  </a:cubicBezTo>
                  <a:lnTo>
                    <a:pt x="5915" y="3503"/>
                  </a:lnTo>
                  <a:cubicBezTo>
                    <a:pt x="5903" y="3458"/>
                    <a:pt x="5898" y="3447"/>
                    <a:pt x="5896" y="3447"/>
                  </a:cubicBezTo>
                  <a:cubicBezTo>
                    <a:pt x="5896" y="3447"/>
                    <a:pt x="5896" y="3447"/>
                    <a:pt x="5896" y="3447"/>
                  </a:cubicBezTo>
                  <a:cubicBezTo>
                    <a:pt x="5838" y="3481"/>
                    <a:pt x="5785" y="3525"/>
                    <a:pt x="5727" y="3549"/>
                  </a:cubicBezTo>
                  <a:cubicBezTo>
                    <a:pt x="5659" y="3575"/>
                    <a:pt x="5721" y="3674"/>
                    <a:pt x="5615" y="3681"/>
                  </a:cubicBezTo>
                  <a:cubicBezTo>
                    <a:pt x="5571" y="3683"/>
                    <a:pt x="5497" y="3749"/>
                    <a:pt x="5472" y="3797"/>
                  </a:cubicBezTo>
                  <a:cubicBezTo>
                    <a:pt x="5393" y="3949"/>
                    <a:pt x="5271" y="4025"/>
                    <a:pt x="5113" y="4072"/>
                  </a:cubicBezTo>
                  <a:cubicBezTo>
                    <a:pt x="5094" y="4227"/>
                    <a:pt x="4982" y="4283"/>
                    <a:pt x="4912" y="4300"/>
                  </a:cubicBezTo>
                  <a:cubicBezTo>
                    <a:pt x="4825" y="4415"/>
                    <a:pt x="4781" y="4490"/>
                    <a:pt x="4720" y="4549"/>
                  </a:cubicBezTo>
                  <a:cubicBezTo>
                    <a:pt x="4654" y="4615"/>
                    <a:pt x="4539" y="4656"/>
                    <a:pt x="4508" y="4726"/>
                  </a:cubicBezTo>
                  <a:cubicBezTo>
                    <a:pt x="4464" y="4827"/>
                    <a:pt x="4369" y="4798"/>
                    <a:pt x="4320" y="4877"/>
                  </a:cubicBezTo>
                  <a:cubicBezTo>
                    <a:pt x="4266" y="4962"/>
                    <a:pt x="4177" y="5030"/>
                    <a:pt x="4127" y="5082"/>
                  </a:cubicBezTo>
                  <a:cubicBezTo>
                    <a:pt x="4080" y="5198"/>
                    <a:pt x="4052" y="5291"/>
                    <a:pt x="4030" y="5369"/>
                  </a:cubicBezTo>
                  <a:cubicBezTo>
                    <a:pt x="3921" y="5416"/>
                    <a:pt x="3824" y="5455"/>
                    <a:pt x="3730" y="5497"/>
                  </a:cubicBezTo>
                  <a:cubicBezTo>
                    <a:pt x="3718" y="5501"/>
                    <a:pt x="3711" y="5523"/>
                    <a:pt x="3701" y="5536"/>
                  </a:cubicBezTo>
                  <a:cubicBezTo>
                    <a:pt x="3730" y="5572"/>
                    <a:pt x="3761" y="5605"/>
                    <a:pt x="3807" y="5658"/>
                  </a:cubicBezTo>
                  <a:cubicBezTo>
                    <a:pt x="3729" y="5735"/>
                    <a:pt x="3654" y="5807"/>
                    <a:pt x="3577" y="5881"/>
                  </a:cubicBezTo>
                  <a:cubicBezTo>
                    <a:pt x="3555" y="5920"/>
                    <a:pt x="3527" y="5967"/>
                    <a:pt x="3489" y="6032"/>
                  </a:cubicBezTo>
                  <a:cubicBezTo>
                    <a:pt x="3479" y="5970"/>
                    <a:pt x="3473" y="5942"/>
                    <a:pt x="3464" y="5895"/>
                  </a:cubicBezTo>
                  <a:lnTo>
                    <a:pt x="3464" y="5895"/>
                  </a:lnTo>
                  <a:cubicBezTo>
                    <a:pt x="3296" y="6073"/>
                    <a:pt x="3493" y="6162"/>
                    <a:pt x="3412" y="6319"/>
                  </a:cubicBezTo>
                  <a:cubicBezTo>
                    <a:pt x="3371" y="6282"/>
                    <a:pt x="3330" y="6234"/>
                    <a:pt x="3273" y="6234"/>
                  </a:cubicBezTo>
                  <a:cubicBezTo>
                    <a:pt x="3254" y="6234"/>
                    <a:pt x="3232" y="6240"/>
                    <a:pt x="3208" y="6254"/>
                  </a:cubicBezTo>
                  <a:cubicBezTo>
                    <a:pt x="3125" y="6303"/>
                    <a:pt x="3049" y="6368"/>
                    <a:pt x="2984" y="6428"/>
                  </a:cubicBezTo>
                  <a:cubicBezTo>
                    <a:pt x="2950" y="6512"/>
                    <a:pt x="2912" y="6591"/>
                    <a:pt x="2884" y="6674"/>
                  </a:cubicBezTo>
                  <a:cubicBezTo>
                    <a:pt x="2789" y="6956"/>
                    <a:pt x="2438" y="7066"/>
                    <a:pt x="2405" y="7391"/>
                  </a:cubicBezTo>
                  <a:cubicBezTo>
                    <a:pt x="2281" y="7449"/>
                    <a:pt x="2212" y="7542"/>
                    <a:pt x="2225" y="7681"/>
                  </a:cubicBezTo>
                  <a:cubicBezTo>
                    <a:pt x="2096" y="7740"/>
                    <a:pt x="2062" y="7890"/>
                    <a:pt x="1999" y="8008"/>
                  </a:cubicBezTo>
                  <a:cubicBezTo>
                    <a:pt x="1963" y="8073"/>
                    <a:pt x="1957" y="8155"/>
                    <a:pt x="1941" y="8223"/>
                  </a:cubicBezTo>
                  <a:cubicBezTo>
                    <a:pt x="1888" y="8283"/>
                    <a:pt x="1832" y="8336"/>
                    <a:pt x="1793" y="8399"/>
                  </a:cubicBezTo>
                  <a:cubicBezTo>
                    <a:pt x="1642" y="8648"/>
                    <a:pt x="1550" y="8935"/>
                    <a:pt x="1357" y="9155"/>
                  </a:cubicBezTo>
                  <a:cubicBezTo>
                    <a:pt x="1338" y="9176"/>
                    <a:pt x="1319" y="9229"/>
                    <a:pt x="1326" y="9251"/>
                  </a:cubicBezTo>
                  <a:cubicBezTo>
                    <a:pt x="1367" y="9379"/>
                    <a:pt x="1282" y="9478"/>
                    <a:pt x="1241" y="9582"/>
                  </a:cubicBezTo>
                  <a:cubicBezTo>
                    <a:pt x="1211" y="9660"/>
                    <a:pt x="1114" y="9737"/>
                    <a:pt x="1117" y="9798"/>
                  </a:cubicBezTo>
                  <a:cubicBezTo>
                    <a:pt x="1126" y="9965"/>
                    <a:pt x="983" y="10097"/>
                    <a:pt x="994" y="10228"/>
                  </a:cubicBezTo>
                  <a:cubicBezTo>
                    <a:pt x="1004" y="10403"/>
                    <a:pt x="914" y="10491"/>
                    <a:pt x="854" y="10619"/>
                  </a:cubicBezTo>
                  <a:cubicBezTo>
                    <a:pt x="829" y="10671"/>
                    <a:pt x="849" y="10752"/>
                    <a:pt x="835" y="10815"/>
                  </a:cubicBezTo>
                  <a:cubicBezTo>
                    <a:pt x="823" y="10872"/>
                    <a:pt x="791" y="10924"/>
                    <a:pt x="763" y="10989"/>
                  </a:cubicBezTo>
                  <a:cubicBezTo>
                    <a:pt x="777" y="11024"/>
                    <a:pt x="798" y="11074"/>
                    <a:pt x="819" y="11128"/>
                  </a:cubicBezTo>
                  <a:lnTo>
                    <a:pt x="670" y="11237"/>
                  </a:lnTo>
                  <a:cubicBezTo>
                    <a:pt x="692" y="11290"/>
                    <a:pt x="713" y="11340"/>
                    <a:pt x="736" y="11399"/>
                  </a:cubicBezTo>
                  <a:cubicBezTo>
                    <a:pt x="716" y="11418"/>
                    <a:pt x="695" y="11436"/>
                    <a:pt x="660" y="11467"/>
                  </a:cubicBezTo>
                  <a:cubicBezTo>
                    <a:pt x="689" y="11514"/>
                    <a:pt x="721" y="11565"/>
                    <a:pt x="764" y="11633"/>
                  </a:cubicBezTo>
                  <a:cubicBezTo>
                    <a:pt x="698" y="11642"/>
                    <a:pt x="661" y="11648"/>
                    <a:pt x="607" y="11654"/>
                  </a:cubicBezTo>
                  <a:cubicBezTo>
                    <a:pt x="593" y="11702"/>
                    <a:pt x="585" y="11761"/>
                    <a:pt x="560" y="11811"/>
                  </a:cubicBezTo>
                  <a:cubicBezTo>
                    <a:pt x="532" y="11870"/>
                    <a:pt x="489" y="11921"/>
                    <a:pt x="474" y="11948"/>
                  </a:cubicBezTo>
                  <a:cubicBezTo>
                    <a:pt x="474" y="12058"/>
                    <a:pt x="498" y="12157"/>
                    <a:pt x="468" y="12207"/>
                  </a:cubicBezTo>
                  <a:cubicBezTo>
                    <a:pt x="377" y="12360"/>
                    <a:pt x="443" y="12526"/>
                    <a:pt x="388" y="12672"/>
                  </a:cubicBezTo>
                  <a:cubicBezTo>
                    <a:pt x="452" y="12701"/>
                    <a:pt x="501" y="12725"/>
                    <a:pt x="557" y="12750"/>
                  </a:cubicBezTo>
                  <a:cubicBezTo>
                    <a:pt x="538" y="12766"/>
                    <a:pt x="529" y="12779"/>
                    <a:pt x="521" y="12779"/>
                  </a:cubicBezTo>
                  <a:cubicBezTo>
                    <a:pt x="476" y="12778"/>
                    <a:pt x="430" y="12775"/>
                    <a:pt x="382" y="12773"/>
                  </a:cubicBezTo>
                  <a:cubicBezTo>
                    <a:pt x="327" y="12932"/>
                    <a:pt x="307" y="13100"/>
                    <a:pt x="277" y="13269"/>
                  </a:cubicBezTo>
                  <a:cubicBezTo>
                    <a:pt x="264" y="13354"/>
                    <a:pt x="248" y="13440"/>
                    <a:pt x="224" y="13525"/>
                  </a:cubicBezTo>
                  <a:cubicBezTo>
                    <a:pt x="209" y="13612"/>
                    <a:pt x="189" y="13699"/>
                    <a:pt x="155" y="13785"/>
                  </a:cubicBezTo>
                  <a:cubicBezTo>
                    <a:pt x="189" y="13809"/>
                    <a:pt x="229" y="13837"/>
                    <a:pt x="286" y="13877"/>
                  </a:cubicBezTo>
                  <a:cubicBezTo>
                    <a:pt x="208" y="13900"/>
                    <a:pt x="174" y="13911"/>
                    <a:pt x="137" y="13922"/>
                  </a:cubicBezTo>
                  <a:cubicBezTo>
                    <a:pt x="133" y="13975"/>
                    <a:pt x="123" y="14024"/>
                    <a:pt x="127" y="14069"/>
                  </a:cubicBezTo>
                  <a:cubicBezTo>
                    <a:pt x="132" y="14102"/>
                    <a:pt x="158" y="14127"/>
                    <a:pt x="162" y="14136"/>
                  </a:cubicBezTo>
                  <a:cubicBezTo>
                    <a:pt x="140" y="14211"/>
                    <a:pt x="108" y="14272"/>
                    <a:pt x="105" y="14336"/>
                  </a:cubicBezTo>
                  <a:cubicBezTo>
                    <a:pt x="93" y="14590"/>
                    <a:pt x="27" y="14851"/>
                    <a:pt x="79" y="15108"/>
                  </a:cubicBezTo>
                  <a:cubicBezTo>
                    <a:pt x="62" y="15143"/>
                    <a:pt x="46" y="15192"/>
                    <a:pt x="26" y="15254"/>
                  </a:cubicBezTo>
                  <a:cubicBezTo>
                    <a:pt x="99" y="15271"/>
                    <a:pt x="152" y="15283"/>
                    <a:pt x="209" y="15296"/>
                  </a:cubicBezTo>
                  <a:cubicBezTo>
                    <a:pt x="208" y="15341"/>
                    <a:pt x="207" y="15373"/>
                    <a:pt x="207" y="15410"/>
                  </a:cubicBezTo>
                  <a:cubicBezTo>
                    <a:pt x="149" y="15419"/>
                    <a:pt x="96" y="15427"/>
                    <a:pt x="46" y="15435"/>
                  </a:cubicBezTo>
                  <a:cubicBezTo>
                    <a:pt x="84" y="15530"/>
                    <a:pt x="118" y="15613"/>
                    <a:pt x="154" y="15700"/>
                  </a:cubicBezTo>
                  <a:cubicBezTo>
                    <a:pt x="111" y="15711"/>
                    <a:pt x="86" y="15719"/>
                    <a:pt x="59" y="15725"/>
                  </a:cubicBezTo>
                  <a:cubicBezTo>
                    <a:pt x="1" y="15951"/>
                    <a:pt x="136" y="16179"/>
                    <a:pt x="73" y="16404"/>
                  </a:cubicBezTo>
                  <a:cubicBezTo>
                    <a:pt x="109" y="16493"/>
                    <a:pt x="149" y="16591"/>
                    <a:pt x="184" y="16676"/>
                  </a:cubicBezTo>
                  <a:cubicBezTo>
                    <a:pt x="158" y="16722"/>
                    <a:pt x="142" y="16747"/>
                    <a:pt x="132" y="16765"/>
                  </a:cubicBezTo>
                  <a:cubicBezTo>
                    <a:pt x="171" y="16800"/>
                    <a:pt x="218" y="16832"/>
                    <a:pt x="270" y="16872"/>
                  </a:cubicBezTo>
                  <a:cubicBezTo>
                    <a:pt x="198" y="16943"/>
                    <a:pt x="145" y="16996"/>
                    <a:pt x="104" y="17037"/>
                  </a:cubicBezTo>
                  <a:cubicBezTo>
                    <a:pt x="215" y="17212"/>
                    <a:pt x="165" y="17421"/>
                    <a:pt x="229" y="17580"/>
                  </a:cubicBezTo>
                  <a:cubicBezTo>
                    <a:pt x="274" y="17594"/>
                    <a:pt x="308" y="17606"/>
                    <a:pt x="354" y="17621"/>
                  </a:cubicBezTo>
                  <a:cubicBezTo>
                    <a:pt x="318" y="17752"/>
                    <a:pt x="287" y="17865"/>
                    <a:pt x="271" y="17921"/>
                  </a:cubicBezTo>
                  <a:cubicBezTo>
                    <a:pt x="352" y="18202"/>
                    <a:pt x="414" y="18429"/>
                    <a:pt x="524" y="18679"/>
                  </a:cubicBezTo>
                  <a:cubicBezTo>
                    <a:pt x="543" y="18691"/>
                    <a:pt x="588" y="18717"/>
                    <a:pt x="632" y="18742"/>
                  </a:cubicBezTo>
                  <a:cubicBezTo>
                    <a:pt x="599" y="18804"/>
                    <a:pt x="576" y="18851"/>
                    <a:pt x="552" y="18899"/>
                  </a:cubicBezTo>
                  <a:cubicBezTo>
                    <a:pt x="648" y="19010"/>
                    <a:pt x="686" y="19126"/>
                    <a:pt x="629" y="19263"/>
                  </a:cubicBezTo>
                  <a:cubicBezTo>
                    <a:pt x="657" y="19292"/>
                    <a:pt x="685" y="19322"/>
                    <a:pt x="713" y="19351"/>
                  </a:cubicBezTo>
                  <a:cubicBezTo>
                    <a:pt x="699" y="19417"/>
                    <a:pt x="689" y="19469"/>
                    <a:pt x="682" y="19501"/>
                  </a:cubicBezTo>
                  <a:cubicBezTo>
                    <a:pt x="721" y="19578"/>
                    <a:pt x="763" y="19632"/>
                    <a:pt x="779" y="19694"/>
                  </a:cubicBezTo>
                  <a:cubicBezTo>
                    <a:pt x="830" y="19932"/>
                    <a:pt x="911" y="20162"/>
                    <a:pt x="985" y="20394"/>
                  </a:cubicBezTo>
                  <a:cubicBezTo>
                    <a:pt x="1061" y="20625"/>
                    <a:pt x="1148" y="20853"/>
                    <a:pt x="1269" y="21067"/>
                  </a:cubicBezTo>
                  <a:cubicBezTo>
                    <a:pt x="1325" y="21164"/>
                    <a:pt x="1331" y="21278"/>
                    <a:pt x="1417" y="21377"/>
                  </a:cubicBezTo>
                  <a:cubicBezTo>
                    <a:pt x="1485" y="21442"/>
                    <a:pt x="1482" y="21602"/>
                    <a:pt x="1525" y="21718"/>
                  </a:cubicBezTo>
                  <a:cubicBezTo>
                    <a:pt x="1547" y="21779"/>
                    <a:pt x="1591" y="21842"/>
                    <a:pt x="1638" y="21883"/>
                  </a:cubicBezTo>
                  <a:cubicBezTo>
                    <a:pt x="1763" y="21988"/>
                    <a:pt x="1697" y="22182"/>
                    <a:pt x="1831" y="22279"/>
                  </a:cubicBezTo>
                  <a:cubicBezTo>
                    <a:pt x="1837" y="22283"/>
                    <a:pt x="1829" y="22320"/>
                    <a:pt x="1829" y="22341"/>
                  </a:cubicBezTo>
                  <a:cubicBezTo>
                    <a:pt x="1829" y="22360"/>
                    <a:pt x="1831" y="22376"/>
                    <a:pt x="1832" y="22394"/>
                  </a:cubicBezTo>
                  <a:cubicBezTo>
                    <a:pt x="1956" y="22463"/>
                    <a:pt x="2090" y="22503"/>
                    <a:pt x="2168" y="22669"/>
                  </a:cubicBezTo>
                  <a:cubicBezTo>
                    <a:pt x="2099" y="22670"/>
                    <a:pt x="2031" y="22672"/>
                    <a:pt x="1935" y="22673"/>
                  </a:cubicBezTo>
                  <a:cubicBezTo>
                    <a:pt x="2007" y="22738"/>
                    <a:pt x="2041" y="22773"/>
                    <a:pt x="2079" y="22803"/>
                  </a:cubicBezTo>
                  <a:cubicBezTo>
                    <a:pt x="2074" y="22848"/>
                    <a:pt x="2069" y="22879"/>
                    <a:pt x="2066" y="22912"/>
                  </a:cubicBezTo>
                  <a:cubicBezTo>
                    <a:pt x="2124" y="22938"/>
                    <a:pt x="2184" y="22966"/>
                    <a:pt x="2260" y="23001"/>
                  </a:cubicBezTo>
                  <a:cubicBezTo>
                    <a:pt x="2293" y="23060"/>
                    <a:pt x="2332" y="23129"/>
                    <a:pt x="2388" y="23231"/>
                  </a:cubicBezTo>
                  <a:cubicBezTo>
                    <a:pt x="2424" y="23232"/>
                    <a:pt x="2472" y="23234"/>
                    <a:pt x="2562" y="23237"/>
                  </a:cubicBezTo>
                  <a:cubicBezTo>
                    <a:pt x="2475" y="23306"/>
                    <a:pt x="2434" y="23340"/>
                    <a:pt x="2357" y="23401"/>
                  </a:cubicBezTo>
                  <a:cubicBezTo>
                    <a:pt x="2496" y="23428"/>
                    <a:pt x="2591" y="23447"/>
                    <a:pt x="2686" y="23465"/>
                  </a:cubicBezTo>
                  <a:cubicBezTo>
                    <a:pt x="2700" y="23468"/>
                    <a:pt x="2715" y="23494"/>
                    <a:pt x="2740" y="23521"/>
                  </a:cubicBezTo>
                  <a:cubicBezTo>
                    <a:pt x="2733" y="23587"/>
                    <a:pt x="2724" y="23659"/>
                    <a:pt x="2716" y="23725"/>
                  </a:cubicBezTo>
                  <a:cubicBezTo>
                    <a:pt x="2856" y="23910"/>
                    <a:pt x="3114" y="23988"/>
                    <a:pt x="3103" y="24303"/>
                  </a:cubicBezTo>
                  <a:cubicBezTo>
                    <a:pt x="3043" y="24256"/>
                    <a:pt x="2989" y="24236"/>
                    <a:pt x="2941" y="24236"/>
                  </a:cubicBezTo>
                  <a:cubicBezTo>
                    <a:pt x="2886" y="24236"/>
                    <a:pt x="2838" y="24261"/>
                    <a:pt x="2794" y="24300"/>
                  </a:cubicBezTo>
                  <a:cubicBezTo>
                    <a:pt x="2936" y="24381"/>
                    <a:pt x="3077" y="24461"/>
                    <a:pt x="3221" y="24543"/>
                  </a:cubicBezTo>
                  <a:cubicBezTo>
                    <a:pt x="3240" y="24537"/>
                    <a:pt x="3267" y="24528"/>
                    <a:pt x="3303" y="24517"/>
                  </a:cubicBezTo>
                  <a:lnTo>
                    <a:pt x="3303" y="24517"/>
                  </a:lnTo>
                  <a:cubicBezTo>
                    <a:pt x="3317" y="24676"/>
                    <a:pt x="3190" y="24811"/>
                    <a:pt x="3354" y="24987"/>
                  </a:cubicBezTo>
                  <a:cubicBezTo>
                    <a:pt x="3368" y="24940"/>
                    <a:pt x="3379" y="24909"/>
                    <a:pt x="3399" y="24845"/>
                  </a:cubicBezTo>
                  <a:cubicBezTo>
                    <a:pt x="3476" y="24998"/>
                    <a:pt x="3458" y="25171"/>
                    <a:pt x="3623" y="25199"/>
                  </a:cubicBezTo>
                  <a:cubicBezTo>
                    <a:pt x="3627" y="25242"/>
                    <a:pt x="3629" y="25265"/>
                    <a:pt x="3632" y="25298"/>
                  </a:cubicBezTo>
                  <a:cubicBezTo>
                    <a:pt x="3685" y="25285"/>
                    <a:pt x="3720" y="25277"/>
                    <a:pt x="3764" y="25265"/>
                  </a:cubicBezTo>
                  <a:lnTo>
                    <a:pt x="3764" y="25265"/>
                  </a:lnTo>
                  <a:cubicBezTo>
                    <a:pt x="3742" y="25323"/>
                    <a:pt x="3724" y="25364"/>
                    <a:pt x="3702" y="25418"/>
                  </a:cubicBezTo>
                  <a:cubicBezTo>
                    <a:pt x="3895" y="25505"/>
                    <a:pt x="4027" y="25635"/>
                    <a:pt x="4049" y="25770"/>
                  </a:cubicBezTo>
                  <a:cubicBezTo>
                    <a:pt x="4152" y="25879"/>
                    <a:pt x="4245" y="25938"/>
                    <a:pt x="4263" y="26003"/>
                  </a:cubicBezTo>
                  <a:cubicBezTo>
                    <a:pt x="4300" y="26128"/>
                    <a:pt x="4358" y="26207"/>
                    <a:pt x="4475" y="26250"/>
                  </a:cubicBezTo>
                  <a:cubicBezTo>
                    <a:pt x="4595" y="26292"/>
                    <a:pt x="4595" y="26403"/>
                    <a:pt x="4636" y="26501"/>
                  </a:cubicBezTo>
                  <a:cubicBezTo>
                    <a:pt x="4663" y="26510"/>
                    <a:pt x="4695" y="26512"/>
                    <a:pt x="4722" y="26529"/>
                  </a:cubicBezTo>
                  <a:cubicBezTo>
                    <a:pt x="4879" y="26619"/>
                    <a:pt x="4960" y="26816"/>
                    <a:pt x="5151" y="26866"/>
                  </a:cubicBezTo>
                  <a:cubicBezTo>
                    <a:pt x="5154" y="26868"/>
                    <a:pt x="5154" y="26906"/>
                    <a:pt x="5159" y="26928"/>
                  </a:cubicBezTo>
                  <a:cubicBezTo>
                    <a:pt x="5179" y="27010"/>
                    <a:pt x="5344" y="26963"/>
                    <a:pt x="5316" y="27091"/>
                  </a:cubicBezTo>
                  <a:cubicBezTo>
                    <a:pt x="5400" y="27146"/>
                    <a:pt x="5484" y="27202"/>
                    <a:pt x="5565" y="27256"/>
                  </a:cubicBezTo>
                  <a:cubicBezTo>
                    <a:pt x="5572" y="27287"/>
                    <a:pt x="5578" y="27316"/>
                    <a:pt x="5582" y="27337"/>
                  </a:cubicBezTo>
                  <a:cubicBezTo>
                    <a:pt x="5630" y="27352"/>
                    <a:pt x="5671" y="27365"/>
                    <a:pt x="5705" y="27375"/>
                  </a:cubicBezTo>
                  <a:cubicBezTo>
                    <a:pt x="5724" y="27431"/>
                    <a:pt x="5738" y="27472"/>
                    <a:pt x="5759" y="27536"/>
                  </a:cubicBezTo>
                  <a:cubicBezTo>
                    <a:pt x="5918" y="27543"/>
                    <a:pt x="6015" y="27653"/>
                    <a:pt x="6096" y="27778"/>
                  </a:cubicBezTo>
                  <a:cubicBezTo>
                    <a:pt x="6146" y="27750"/>
                    <a:pt x="6199" y="27724"/>
                    <a:pt x="6280" y="27681"/>
                  </a:cubicBezTo>
                  <a:cubicBezTo>
                    <a:pt x="6286" y="27808"/>
                    <a:pt x="6290" y="27890"/>
                    <a:pt x="6295" y="27986"/>
                  </a:cubicBezTo>
                  <a:cubicBezTo>
                    <a:pt x="6512" y="28024"/>
                    <a:pt x="6651" y="28145"/>
                    <a:pt x="6731" y="28321"/>
                  </a:cubicBezTo>
                  <a:cubicBezTo>
                    <a:pt x="6798" y="28336"/>
                    <a:pt x="6849" y="28346"/>
                    <a:pt x="6895" y="28357"/>
                  </a:cubicBezTo>
                  <a:cubicBezTo>
                    <a:pt x="6914" y="28414"/>
                    <a:pt x="6927" y="28454"/>
                    <a:pt x="6943" y="28499"/>
                  </a:cubicBezTo>
                  <a:cubicBezTo>
                    <a:pt x="7077" y="28530"/>
                    <a:pt x="7204" y="28546"/>
                    <a:pt x="7320" y="28560"/>
                  </a:cubicBezTo>
                  <a:cubicBezTo>
                    <a:pt x="7324" y="28624"/>
                    <a:pt x="7329" y="28691"/>
                    <a:pt x="7332" y="28763"/>
                  </a:cubicBezTo>
                  <a:cubicBezTo>
                    <a:pt x="7422" y="28797"/>
                    <a:pt x="7487" y="28884"/>
                    <a:pt x="7579" y="28884"/>
                  </a:cubicBezTo>
                  <a:cubicBezTo>
                    <a:pt x="7594" y="28884"/>
                    <a:pt x="7609" y="28882"/>
                    <a:pt x="7624" y="28877"/>
                  </a:cubicBezTo>
                  <a:cubicBezTo>
                    <a:pt x="7651" y="29019"/>
                    <a:pt x="7808" y="29044"/>
                    <a:pt x="7891" y="29120"/>
                  </a:cubicBezTo>
                  <a:cubicBezTo>
                    <a:pt x="7976" y="29119"/>
                    <a:pt x="8050" y="29117"/>
                    <a:pt x="8132" y="29116"/>
                  </a:cubicBezTo>
                  <a:cubicBezTo>
                    <a:pt x="8181" y="29225"/>
                    <a:pt x="8219" y="29314"/>
                    <a:pt x="8254" y="29392"/>
                  </a:cubicBezTo>
                  <a:cubicBezTo>
                    <a:pt x="8277" y="29374"/>
                    <a:pt x="8307" y="29368"/>
                    <a:pt x="8340" y="29368"/>
                  </a:cubicBezTo>
                  <a:cubicBezTo>
                    <a:pt x="8393" y="29368"/>
                    <a:pt x="8456" y="29383"/>
                    <a:pt x="8515" y="29383"/>
                  </a:cubicBezTo>
                  <a:cubicBezTo>
                    <a:pt x="8549" y="29383"/>
                    <a:pt x="8582" y="29378"/>
                    <a:pt x="8612" y="29361"/>
                  </a:cubicBezTo>
                  <a:cubicBezTo>
                    <a:pt x="8707" y="29411"/>
                    <a:pt x="8793" y="29456"/>
                    <a:pt x="8882" y="29504"/>
                  </a:cubicBezTo>
                  <a:cubicBezTo>
                    <a:pt x="8929" y="29486"/>
                    <a:pt x="8977" y="29467"/>
                    <a:pt x="9019" y="29451"/>
                  </a:cubicBezTo>
                  <a:lnTo>
                    <a:pt x="9019" y="29451"/>
                  </a:lnTo>
                  <a:cubicBezTo>
                    <a:pt x="9169" y="29572"/>
                    <a:pt x="8968" y="29542"/>
                    <a:pt x="8999" y="29592"/>
                  </a:cubicBezTo>
                  <a:lnTo>
                    <a:pt x="8996" y="29704"/>
                  </a:lnTo>
                  <a:lnTo>
                    <a:pt x="9056" y="29767"/>
                  </a:lnTo>
                  <a:cubicBezTo>
                    <a:pt x="9106" y="29728"/>
                    <a:pt x="9155" y="29688"/>
                    <a:pt x="9193" y="29659"/>
                  </a:cubicBezTo>
                  <a:cubicBezTo>
                    <a:pt x="9281" y="29742"/>
                    <a:pt x="9346" y="29804"/>
                    <a:pt x="9446" y="29898"/>
                  </a:cubicBezTo>
                  <a:cubicBezTo>
                    <a:pt x="9455" y="29815"/>
                    <a:pt x="9491" y="29794"/>
                    <a:pt x="9534" y="29794"/>
                  </a:cubicBezTo>
                  <a:cubicBezTo>
                    <a:pt x="9578" y="29794"/>
                    <a:pt x="9631" y="29816"/>
                    <a:pt x="9673" y="29816"/>
                  </a:cubicBezTo>
                  <a:cubicBezTo>
                    <a:pt x="9681" y="29816"/>
                    <a:pt x="9689" y="29815"/>
                    <a:pt x="9696" y="29813"/>
                  </a:cubicBezTo>
                  <a:cubicBezTo>
                    <a:pt x="9722" y="29848"/>
                    <a:pt x="9747" y="29884"/>
                    <a:pt x="9778" y="29925"/>
                  </a:cubicBezTo>
                  <a:cubicBezTo>
                    <a:pt x="9873" y="29907"/>
                    <a:pt x="9956" y="29885"/>
                    <a:pt x="10043" y="29863"/>
                  </a:cubicBezTo>
                  <a:cubicBezTo>
                    <a:pt x="10044" y="29863"/>
                    <a:pt x="10046" y="29863"/>
                    <a:pt x="10047" y="29863"/>
                  </a:cubicBezTo>
                  <a:cubicBezTo>
                    <a:pt x="10059" y="29863"/>
                    <a:pt x="10076" y="29873"/>
                    <a:pt x="10090" y="29878"/>
                  </a:cubicBezTo>
                  <a:cubicBezTo>
                    <a:pt x="10077" y="29932"/>
                    <a:pt x="10064" y="29982"/>
                    <a:pt x="10046" y="30050"/>
                  </a:cubicBezTo>
                  <a:cubicBezTo>
                    <a:pt x="10162" y="30053"/>
                    <a:pt x="10249" y="30054"/>
                    <a:pt x="10287" y="30056"/>
                  </a:cubicBezTo>
                  <a:cubicBezTo>
                    <a:pt x="10380" y="30013"/>
                    <a:pt x="10437" y="29988"/>
                    <a:pt x="10513" y="29954"/>
                  </a:cubicBezTo>
                  <a:cubicBezTo>
                    <a:pt x="10533" y="30046"/>
                    <a:pt x="10548" y="30110"/>
                    <a:pt x="10563" y="30174"/>
                  </a:cubicBezTo>
                  <a:cubicBezTo>
                    <a:pt x="10593" y="30166"/>
                    <a:pt x="10623" y="30159"/>
                    <a:pt x="10663" y="30150"/>
                  </a:cubicBezTo>
                  <a:cubicBezTo>
                    <a:pt x="10688" y="30224"/>
                    <a:pt x="10710" y="30291"/>
                    <a:pt x="10732" y="30359"/>
                  </a:cubicBezTo>
                  <a:cubicBezTo>
                    <a:pt x="10789" y="30343"/>
                    <a:pt x="10842" y="30328"/>
                    <a:pt x="10897" y="30312"/>
                  </a:cubicBezTo>
                  <a:cubicBezTo>
                    <a:pt x="10930" y="30365"/>
                    <a:pt x="10963" y="30418"/>
                    <a:pt x="10988" y="30457"/>
                  </a:cubicBezTo>
                  <a:cubicBezTo>
                    <a:pt x="11047" y="30438"/>
                    <a:pt x="11102" y="30419"/>
                    <a:pt x="11195" y="30390"/>
                  </a:cubicBezTo>
                  <a:lnTo>
                    <a:pt x="11195" y="30390"/>
                  </a:lnTo>
                  <a:cubicBezTo>
                    <a:pt x="11179" y="30485"/>
                    <a:pt x="11169" y="30538"/>
                    <a:pt x="11157" y="30603"/>
                  </a:cubicBezTo>
                  <a:cubicBezTo>
                    <a:pt x="11207" y="30615"/>
                    <a:pt x="11247" y="30624"/>
                    <a:pt x="11294" y="30634"/>
                  </a:cubicBezTo>
                  <a:cubicBezTo>
                    <a:pt x="11273" y="30591"/>
                    <a:pt x="11258" y="30565"/>
                    <a:pt x="11238" y="30522"/>
                  </a:cubicBezTo>
                  <a:lnTo>
                    <a:pt x="11238" y="30522"/>
                  </a:lnTo>
                  <a:cubicBezTo>
                    <a:pt x="11316" y="30546"/>
                    <a:pt x="11382" y="30558"/>
                    <a:pt x="11445" y="30568"/>
                  </a:cubicBezTo>
                  <a:cubicBezTo>
                    <a:pt x="11475" y="30535"/>
                    <a:pt x="11500" y="30507"/>
                    <a:pt x="11523" y="30482"/>
                  </a:cubicBezTo>
                  <a:cubicBezTo>
                    <a:pt x="11589" y="30502"/>
                    <a:pt x="11648" y="30519"/>
                    <a:pt x="11706" y="30535"/>
                  </a:cubicBezTo>
                  <a:cubicBezTo>
                    <a:pt x="11751" y="30510"/>
                    <a:pt x="11797" y="30484"/>
                    <a:pt x="11847" y="30455"/>
                  </a:cubicBezTo>
                  <a:cubicBezTo>
                    <a:pt x="11879" y="30507"/>
                    <a:pt x="11900" y="30540"/>
                    <a:pt x="11919" y="30569"/>
                  </a:cubicBezTo>
                  <a:cubicBezTo>
                    <a:pt x="11888" y="30585"/>
                    <a:pt x="11863" y="30597"/>
                    <a:pt x="11837" y="30612"/>
                  </a:cubicBezTo>
                  <a:cubicBezTo>
                    <a:pt x="11879" y="30640"/>
                    <a:pt x="11913" y="30663"/>
                    <a:pt x="11948" y="30688"/>
                  </a:cubicBezTo>
                  <a:cubicBezTo>
                    <a:pt x="11978" y="30747"/>
                    <a:pt x="11843" y="30833"/>
                    <a:pt x="11994" y="30864"/>
                  </a:cubicBezTo>
                  <a:cubicBezTo>
                    <a:pt x="11995" y="30864"/>
                    <a:pt x="11996" y="30864"/>
                    <a:pt x="11998" y="30864"/>
                  </a:cubicBezTo>
                  <a:cubicBezTo>
                    <a:pt x="12115" y="30864"/>
                    <a:pt x="12043" y="30730"/>
                    <a:pt x="12143" y="30730"/>
                  </a:cubicBezTo>
                  <a:cubicBezTo>
                    <a:pt x="12152" y="30730"/>
                    <a:pt x="12164" y="30731"/>
                    <a:pt x="12176" y="30734"/>
                  </a:cubicBezTo>
                  <a:cubicBezTo>
                    <a:pt x="12196" y="30657"/>
                    <a:pt x="12239" y="30612"/>
                    <a:pt x="12329" y="30612"/>
                  </a:cubicBezTo>
                  <a:cubicBezTo>
                    <a:pt x="12360" y="30612"/>
                    <a:pt x="12396" y="30617"/>
                    <a:pt x="12438" y="30628"/>
                  </a:cubicBezTo>
                  <a:cubicBezTo>
                    <a:pt x="12362" y="30678"/>
                    <a:pt x="12304" y="30716"/>
                    <a:pt x="12246" y="30755"/>
                  </a:cubicBezTo>
                  <a:lnTo>
                    <a:pt x="12562" y="31025"/>
                  </a:lnTo>
                  <a:cubicBezTo>
                    <a:pt x="12615" y="31018"/>
                    <a:pt x="12666" y="31009"/>
                    <a:pt x="12722" y="31000"/>
                  </a:cubicBezTo>
                  <a:cubicBezTo>
                    <a:pt x="12772" y="31059"/>
                    <a:pt x="12816" y="31118"/>
                    <a:pt x="12883" y="31186"/>
                  </a:cubicBezTo>
                  <a:cubicBezTo>
                    <a:pt x="12950" y="31102"/>
                    <a:pt x="13002" y="31037"/>
                    <a:pt x="13055" y="30972"/>
                  </a:cubicBezTo>
                  <a:cubicBezTo>
                    <a:pt x="13097" y="31062"/>
                    <a:pt x="13205" y="31055"/>
                    <a:pt x="13295" y="31074"/>
                  </a:cubicBezTo>
                  <a:cubicBezTo>
                    <a:pt x="13346" y="31003"/>
                    <a:pt x="13398" y="30931"/>
                    <a:pt x="13470" y="30831"/>
                  </a:cubicBezTo>
                  <a:cubicBezTo>
                    <a:pt x="13539" y="30909"/>
                    <a:pt x="13573" y="30962"/>
                    <a:pt x="13624" y="30997"/>
                  </a:cubicBezTo>
                  <a:cubicBezTo>
                    <a:pt x="13676" y="31031"/>
                    <a:pt x="13746" y="31047"/>
                    <a:pt x="13808" y="31071"/>
                  </a:cubicBezTo>
                  <a:cubicBezTo>
                    <a:pt x="13807" y="31121"/>
                    <a:pt x="13804" y="31158"/>
                    <a:pt x="13804" y="31162"/>
                  </a:cubicBezTo>
                  <a:cubicBezTo>
                    <a:pt x="13888" y="31277"/>
                    <a:pt x="13943" y="31353"/>
                    <a:pt x="13995" y="31426"/>
                  </a:cubicBezTo>
                  <a:cubicBezTo>
                    <a:pt x="14130" y="31465"/>
                    <a:pt x="14261" y="31502"/>
                    <a:pt x="14397" y="31542"/>
                  </a:cubicBezTo>
                  <a:cubicBezTo>
                    <a:pt x="14410" y="31505"/>
                    <a:pt x="14429" y="31455"/>
                    <a:pt x="14455" y="31383"/>
                  </a:cubicBezTo>
                  <a:cubicBezTo>
                    <a:pt x="14591" y="31465"/>
                    <a:pt x="14704" y="31536"/>
                    <a:pt x="14817" y="31606"/>
                  </a:cubicBezTo>
                  <a:cubicBezTo>
                    <a:pt x="14850" y="31586"/>
                    <a:pt x="14886" y="31573"/>
                    <a:pt x="14906" y="31551"/>
                  </a:cubicBezTo>
                  <a:cubicBezTo>
                    <a:pt x="14954" y="31490"/>
                    <a:pt x="14991" y="31426"/>
                    <a:pt x="15037" y="31365"/>
                  </a:cubicBezTo>
                  <a:cubicBezTo>
                    <a:pt x="15042" y="31358"/>
                    <a:pt x="15069" y="31359"/>
                    <a:pt x="15087" y="31356"/>
                  </a:cubicBezTo>
                  <a:cubicBezTo>
                    <a:pt x="15098" y="31395"/>
                    <a:pt x="15109" y="31428"/>
                    <a:pt x="15120" y="31465"/>
                  </a:cubicBezTo>
                  <a:cubicBezTo>
                    <a:pt x="15127" y="31466"/>
                    <a:pt x="15133" y="31466"/>
                    <a:pt x="15139" y="31466"/>
                  </a:cubicBezTo>
                  <a:cubicBezTo>
                    <a:pt x="15248" y="31466"/>
                    <a:pt x="15295" y="31417"/>
                    <a:pt x="15332" y="31346"/>
                  </a:cubicBezTo>
                  <a:cubicBezTo>
                    <a:pt x="15343" y="31325"/>
                    <a:pt x="15418" y="31327"/>
                    <a:pt x="15459" y="31318"/>
                  </a:cubicBezTo>
                  <a:lnTo>
                    <a:pt x="15459" y="31318"/>
                  </a:lnTo>
                  <a:cubicBezTo>
                    <a:pt x="15429" y="31387"/>
                    <a:pt x="15409" y="31436"/>
                    <a:pt x="15387" y="31484"/>
                  </a:cubicBezTo>
                  <a:cubicBezTo>
                    <a:pt x="15451" y="31502"/>
                    <a:pt x="15513" y="31521"/>
                    <a:pt x="15541" y="31529"/>
                  </a:cubicBezTo>
                  <a:cubicBezTo>
                    <a:pt x="15611" y="31528"/>
                    <a:pt x="15673" y="31519"/>
                    <a:pt x="15726" y="31519"/>
                  </a:cubicBezTo>
                  <a:cubicBezTo>
                    <a:pt x="15752" y="31519"/>
                    <a:pt x="15776" y="31521"/>
                    <a:pt x="15799" y="31527"/>
                  </a:cubicBezTo>
                  <a:cubicBezTo>
                    <a:pt x="15883" y="31552"/>
                    <a:pt x="15952" y="31609"/>
                    <a:pt x="16030" y="31649"/>
                  </a:cubicBezTo>
                  <a:cubicBezTo>
                    <a:pt x="16034" y="31651"/>
                    <a:pt x="16040" y="31652"/>
                    <a:pt x="16046" y="31652"/>
                  </a:cubicBezTo>
                  <a:cubicBezTo>
                    <a:pt x="16062" y="31652"/>
                    <a:pt x="16081" y="31647"/>
                    <a:pt x="16097" y="31645"/>
                  </a:cubicBezTo>
                  <a:cubicBezTo>
                    <a:pt x="16115" y="31612"/>
                    <a:pt x="16131" y="31580"/>
                    <a:pt x="16149" y="31548"/>
                  </a:cubicBezTo>
                  <a:cubicBezTo>
                    <a:pt x="16189" y="31566"/>
                    <a:pt x="16226" y="31597"/>
                    <a:pt x="16259" y="31597"/>
                  </a:cubicBezTo>
                  <a:cubicBezTo>
                    <a:pt x="16261" y="31597"/>
                    <a:pt x="16263" y="31596"/>
                    <a:pt x="16265" y="31596"/>
                  </a:cubicBezTo>
                  <a:cubicBezTo>
                    <a:pt x="16458" y="31567"/>
                    <a:pt x="16648" y="31530"/>
                    <a:pt x="16831" y="31495"/>
                  </a:cubicBezTo>
                  <a:cubicBezTo>
                    <a:pt x="16902" y="31509"/>
                    <a:pt x="16977" y="31524"/>
                    <a:pt x="17111" y="31551"/>
                  </a:cubicBezTo>
                  <a:cubicBezTo>
                    <a:pt x="17133" y="31506"/>
                    <a:pt x="17161" y="31455"/>
                    <a:pt x="17186" y="31408"/>
                  </a:cubicBezTo>
                  <a:cubicBezTo>
                    <a:pt x="17239" y="31439"/>
                    <a:pt x="17265" y="31453"/>
                    <a:pt x="17295" y="31471"/>
                  </a:cubicBezTo>
                  <a:cubicBezTo>
                    <a:pt x="17360" y="31443"/>
                    <a:pt x="17420" y="31420"/>
                    <a:pt x="17473" y="31398"/>
                  </a:cubicBezTo>
                  <a:cubicBezTo>
                    <a:pt x="17524" y="31426"/>
                    <a:pt x="17561" y="31446"/>
                    <a:pt x="17619" y="31477"/>
                  </a:cubicBezTo>
                  <a:cubicBezTo>
                    <a:pt x="17655" y="31448"/>
                    <a:pt x="17683" y="31420"/>
                    <a:pt x="17719" y="31398"/>
                  </a:cubicBezTo>
                  <a:cubicBezTo>
                    <a:pt x="17761" y="31373"/>
                    <a:pt x="17808" y="31350"/>
                    <a:pt x="17863" y="31317"/>
                  </a:cubicBezTo>
                  <a:cubicBezTo>
                    <a:pt x="17889" y="31365"/>
                    <a:pt x="17905" y="31396"/>
                    <a:pt x="17923" y="31427"/>
                  </a:cubicBezTo>
                  <a:cubicBezTo>
                    <a:pt x="18063" y="31411"/>
                    <a:pt x="18203" y="31395"/>
                    <a:pt x="18334" y="31378"/>
                  </a:cubicBezTo>
                  <a:cubicBezTo>
                    <a:pt x="18341" y="31337"/>
                    <a:pt x="18345" y="31311"/>
                    <a:pt x="18350" y="31289"/>
                  </a:cubicBezTo>
                  <a:cubicBezTo>
                    <a:pt x="18507" y="31309"/>
                    <a:pt x="18659" y="31330"/>
                    <a:pt x="18803" y="31349"/>
                  </a:cubicBezTo>
                  <a:cubicBezTo>
                    <a:pt x="18890" y="31283"/>
                    <a:pt x="18926" y="31185"/>
                    <a:pt x="19048" y="31185"/>
                  </a:cubicBezTo>
                  <a:cubicBezTo>
                    <a:pt x="19053" y="31185"/>
                    <a:pt x="19058" y="31185"/>
                    <a:pt x="19063" y="31186"/>
                  </a:cubicBezTo>
                  <a:cubicBezTo>
                    <a:pt x="19075" y="31165"/>
                    <a:pt x="19090" y="31147"/>
                    <a:pt x="19105" y="31130"/>
                  </a:cubicBezTo>
                  <a:lnTo>
                    <a:pt x="19130" y="31146"/>
                  </a:lnTo>
                  <a:lnTo>
                    <a:pt x="19075" y="31193"/>
                  </a:lnTo>
                  <a:cubicBezTo>
                    <a:pt x="19071" y="31190"/>
                    <a:pt x="19063" y="31186"/>
                    <a:pt x="19063" y="31186"/>
                  </a:cubicBezTo>
                  <a:lnTo>
                    <a:pt x="19063" y="31186"/>
                  </a:lnTo>
                  <a:cubicBezTo>
                    <a:pt x="19103" y="31221"/>
                    <a:pt x="19140" y="31253"/>
                    <a:pt x="19175" y="31284"/>
                  </a:cubicBezTo>
                  <a:cubicBezTo>
                    <a:pt x="19243" y="31246"/>
                    <a:pt x="19305" y="31211"/>
                    <a:pt x="19365" y="31177"/>
                  </a:cubicBezTo>
                  <a:cubicBezTo>
                    <a:pt x="19358" y="31130"/>
                    <a:pt x="19352" y="31084"/>
                    <a:pt x="19316" y="31042"/>
                  </a:cubicBezTo>
                  <a:cubicBezTo>
                    <a:pt x="19316" y="31042"/>
                    <a:pt x="19317" y="31041"/>
                    <a:pt x="19317" y="31041"/>
                  </a:cubicBezTo>
                  <a:lnTo>
                    <a:pt x="19317" y="31041"/>
                  </a:lnTo>
                  <a:cubicBezTo>
                    <a:pt x="19317" y="31041"/>
                    <a:pt x="19316" y="31041"/>
                    <a:pt x="19316" y="31042"/>
                  </a:cubicBezTo>
                  <a:lnTo>
                    <a:pt x="19316" y="31042"/>
                  </a:lnTo>
                  <a:cubicBezTo>
                    <a:pt x="19278" y="31011"/>
                    <a:pt x="19269" y="30975"/>
                    <a:pt x="19260" y="30939"/>
                  </a:cubicBezTo>
                  <a:lnTo>
                    <a:pt x="19306" y="30928"/>
                  </a:lnTo>
                  <a:lnTo>
                    <a:pt x="19349" y="31032"/>
                  </a:lnTo>
                  <a:lnTo>
                    <a:pt x="19349" y="31032"/>
                  </a:lnTo>
                  <a:cubicBezTo>
                    <a:pt x="19371" y="31026"/>
                    <a:pt x="19391" y="31024"/>
                    <a:pt x="19409" y="31024"/>
                  </a:cubicBezTo>
                  <a:cubicBezTo>
                    <a:pt x="19500" y="31024"/>
                    <a:pt x="19547" y="31082"/>
                    <a:pt x="19622" y="31093"/>
                  </a:cubicBezTo>
                  <a:cubicBezTo>
                    <a:pt x="19637" y="31050"/>
                    <a:pt x="19653" y="31008"/>
                    <a:pt x="19681" y="30928"/>
                  </a:cubicBezTo>
                  <a:cubicBezTo>
                    <a:pt x="19747" y="30980"/>
                    <a:pt x="19787" y="31012"/>
                    <a:pt x="19825" y="31043"/>
                  </a:cubicBezTo>
                  <a:cubicBezTo>
                    <a:pt x="19890" y="30980"/>
                    <a:pt x="20024" y="30946"/>
                    <a:pt x="20012" y="30806"/>
                  </a:cubicBezTo>
                  <a:lnTo>
                    <a:pt x="20012" y="30806"/>
                  </a:lnTo>
                  <a:cubicBezTo>
                    <a:pt x="20078" y="30853"/>
                    <a:pt x="20127" y="30889"/>
                    <a:pt x="20189" y="30931"/>
                  </a:cubicBezTo>
                  <a:cubicBezTo>
                    <a:pt x="20202" y="30874"/>
                    <a:pt x="20211" y="30837"/>
                    <a:pt x="20215" y="30812"/>
                  </a:cubicBezTo>
                  <a:cubicBezTo>
                    <a:pt x="20282" y="30808"/>
                    <a:pt x="20345" y="30802"/>
                    <a:pt x="20442" y="30794"/>
                  </a:cubicBezTo>
                  <a:cubicBezTo>
                    <a:pt x="20383" y="30759"/>
                    <a:pt x="20358" y="30744"/>
                    <a:pt x="20332" y="30728"/>
                  </a:cubicBezTo>
                  <a:cubicBezTo>
                    <a:pt x="20376" y="30703"/>
                    <a:pt x="20414" y="30681"/>
                    <a:pt x="20452" y="30659"/>
                  </a:cubicBezTo>
                  <a:cubicBezTo>
                    <a:pt x="20452" y="30606"/>
                    <a:pt x="20451" y="30553"/>
                    <a:pt x="20449" y="30494"/>
                  </a:cubicBezTo>
                  <a:cubicBezTo>
                    <a:pt x="20502" y="30493"/>
                    <a:pt x="20536" y="30493"/>
                    <a:pt x="20592" y="30491"/>
                  </a:cubicBezTo>
                  <a:lnTo>
                    <a:pt x="20592" y="30491"/>
                  </a:lnTo>
                  <a:cubicBezTo>
                    <a:pt x="20574" y="30544"/>
                    <a:pt x="20561" y="30587"/>
                    <a:pt x="20546" y="30631"/>
                  </a:cubicBezTo>
                  <a:cubicBezTo>
                    <a:pt x="20624" y="30660"/>
                    <a:pt x="20684" y="30674"/>
                    <a:pt x="20728" y="30674"/>
                  </a:cubicBezTo>
                  <a:cubicBezTo>
                    <a:pt x="20777" y="30674"/>
                    <a:pt x="20807" y="30657"/>
                    <a:pt x="20824" y="30622"/>
                  </a:cubicBezTo>
                  <a:cubicBezTo>
                    <a:pt x="20799" y="30608"/>
                    <a:pt x="20774" y="30593"/>
                    <a:pt x="20755" y="30583"/>
                  </a:cubicBezTo>
                  <a:cubicBezTo>
                    <a:pt x="20782" y="30543"/>
                    <a:pt x="20805" y="30509"/>
                    <a:pt x="20821" y="30485"/>
                  </a:cubicBezTo>
                  <a:cubicBezTo>
                    <a:pt x="20910" y="30510"/>
                    <a:pt x="20988" y="30522"/>
                    <a:pt x="21060" y="30537"/>
                  </a:cubicBezTo>
                  <a:cubicBezTo>
                    <a:pt x="21083" y="30503"/>
                    <a:pt x="21097" y="30493"/>
                    <a:pt x="21095" y="30485"/>
                  </a:cubicBezTo>
                  <a:cubicBezTo>
                    <a:pt x="21091" y="30461"/>
                    <a:pt x="21084" y="30437"/>
                    <a:pt x="21018" y="30410"/>
                  </a:cubicBezTo>
                  <a:lnTo>
                    <a:pt x="21018" y="30410"/>
                  </a:lnTo>
                  <a:cubicBezTo>
                    <a:pt x="21005" y="30418"/>
                    <a:pt x="20992" y="30426"/>
                    <a:pt x="20977" y="30432"/>
                  </a:cubicBezTo>
                  <a:cubicBezTo>
                    <a:pt x="20977" y="30433"/>
                    <a:pt x="20976" y="30433"/>
                    <a:pt x="20975" y="30433"/>
                  </a:cubicBezTo>
                  <a:cubicBezTo>
                    <a:pt x="20964" y="30433"/>
                    <a:pt x="20951" y="30417"/>
                    <a:pt x="20982" y="30397"/>
                  </a:cubicBezTo>
                  <a:cubicBezTo>
                    <a:pt x="20982" y="30397"/>
                    <a:pt x="20983" y="30397"/>
                    <a:pt x="20983" y="30397"/>
                  </a:cubicBezTo>
                  <a:lnTo>
                    <a:pt x="20983" y="30397"/>
                  </a:lnTo>
                  <a:cubicBezTo>
                    <a:pt x="20983" y="30397"/>
                    <a:pt x="20983" y="30397"/>
                    <a:pt x="20983" y="30397"/>
                  </a:cubicBezTo>
                  <a:cubicBezTo>
                    <a:pt x="20996" y="30401"/>
                    <a:pt x="21008" y="30406"/>
                    <a:pt x="21018" y="30410"/>
                  </a:cubicBezTo>
                  <a:lnTo>
                    <a:pt x="21018" y="30410"/>
                  </a:lnTo>
                  <a:cubicBezTo>
                    <a:pt x="21024" y="30406"/>
                    <a:pt x="21030" y="30402"/>
                    <a:pt x="21036" y="30397"/>
                  </a:cubicBezTo>
                  <a:lnTo>
                    <a:pt x="21036" y="30397"/>
                  </a:lnTo>
                  <a:cubicBezTo>
                    <a:pt x="21027" y="30397"/>
                    <a:pt x="21017" y="30396"/>
                    <a:pt x="21007" y="30396"/>
                  </a:cubicBezTo>
                  <a:cubicBezTo>
                    <a:pt x="20999" y="30396"/>
                    <a:pt x="20991" y="30397"/>
                    <a:pt x="20983" y="30397"/>
                  </a:cubicBezTo>
                  <a:lnTo>
                    <a:pt x="20983" y="30397"/>
                  </a:lnTo>
                  <a:cubicBezTo>
                    <a:pt x="20981" y="30384"/>
                    <a:pt x="21023" y="30379"/>
                    <a:pt x="21067" y="30377"/>
                  </a:cubicBezTo>
                  <a:lnTo>
                    <a:pt x="21067" y="30377"/>
                  </a:lnTo>
                  <a:cubicBezTo>
                    <a:pt x="21057" y="30383"/>
                    <a:pt x="21047" y="30390"/>
                    <a:pt x="21036" y="30397"/>
                  </a:cubicBezTo>
                  <a:lnTo>
                    <a:pt x="21036" y="30397"/>
                  </a:lnTo>
                  <a:cubicBezTo>
                    <a:pt x="21148" y="30405"/>
                    <a:pt x="21229" y="30450"/>
                    <a:pt x="21303" y="30450"/>
                  </a:cubicBezTo>
                  <a:cubicBezTo>
                    <a:pt x="21349" y="30450"/>
                    <a:pt x="21392" y="30433"/>
                    <a:pt x="21438" y="30379"/>
                  </a:cubicBezTo>
                  <a:cubicBezTo>
                    <a:pt x="21436" y="30347"/>
                    <a:pt x="21436" y="30321"/>
                    <a:pt x="21433" y="30244"/>
                  </a:cubicBezTo>
                  <a:lnTo>
                    <a:pt x="21433" y="30244"/>
                  </a:lnTo>
                  <a:cubicBezTo>
                    <a:pt x="21509" y="30300"/>
                    <a:pt x="21554" y="30334"/>
                    <a:pt x="21600" y="30368"/>
                  </a:cubicBezTo>
                  <a:cubicBezTo>
                    <a:pt x="21751" y="30297"/>
                    <a:pt x="21875" y="30238"/>
                    <a:pt x="22037" y="30163"/>
                  </a:cubicBezTo>
                  <a:cubicBezTo>
                    <a:pt x="22068" y="30164"/>
                    <a:pt x="22094" y="30165"/>
                    <a:pt x="22117" y="30165"/>
                  </a:cubicBezTo>
                  <a:cubicBezTo>
                    <a:pt x="22241" y="30165"/>
                    <a:pt x="22253" y="30142"/>
                    <a:pt x="22316" y="29994"/>
                  </a:cubicBezTo>
                  <a:cubicBezTo>
                    <a:pt x="22321" y="29984"/>
                    <a:pt x="22293" y="29968"/>
                    <a:pt x="22279" y="29954"/>
                  </a:cubicBezTo>
                  <a:cubicBezTo>
                    <a:pt x="22251" y="29976"/>
                    <a:pt x="22225" y="30000"/>
                    <a:pt x="22179" y="30037"/>
                  </a:cubicBezTo>
                  <a:cubicBezTo>
                    <a:pt x="22169" y="29993"/>
                    <a:pt x="22162" y="29960"/>
                    <a:pt x="22156" y="29932"/>
                  </a:cubicBezTo>
                  <a:cubicBezTo>
                    <a:pt x="22249" y="29898"/>
                    <a:pt x="22328" y="29881"/>
                    <a:pt x="22397" y="29847"/>
                  </a:cubicBezTo>
                  <a:cubicBezTo>
                    <a:pt x="22428" y="29878"/>
                    <a:pt x="22453" y="29903"/>
                    <a:pt x="22480" y="29931"/>
                  </a:cubicBezTo>
                  <a:cubicBezTo>
                    <a:pt x="22502" y="29897"/>
                    <a:pt x="22519" y="29869"/>
                    <a:pt x="22535" y="29842"/>
                  </a:cubicBezTo>
                  <a:cubicBezTo>
                    <a:pt x="22591" y="29891"/>
                    <a:pt x="22654" y="29907"/>
                    <a:pt x="22722" y="29907"/>
                  </a:cubicBezTo>
                  <a:cubicBezTo>
                    <a:pt x="22846" y="29907"/>
                    <a:pt x="22988" y="29856"/>
                    <a:pt x="23142" y="29854"/>
                  </a:cubicBezTo>
                  <a:cubicBezTo>
                    <a:pt x="23075" y="29759"/>
                    <a:pt x="23034" y="29700"/>
                    <a:pt x="22986" y="29632"/>
                  </a:cubicBezTo>
                  <a:cubicBezTo>
                    <a:pt x="23111" y="29578"/>
                    <a:pt x="23230" y="29525"/>
                    <a:pt x="23343" y="29475"/>
                  </a:cubicBezTo>
                  <a:cubicBezTo>
                    <a:pt x="23346" y="29428"/>
                    <a:pt x="23349" y="29391"/>
                    <a:pt x="23350" y="29356"/>
                  </a:cubicBezTo>
                  <a:cubicBezTo>
                    <a:pt x="23362" y="29358"/>
                    <a:pt x="23373" y="29360"/>
                    <a:pt x="23384" y="29363"/>
                  </a:cubicBezTo>
                  <a:cubicBezTo>
                    <a:pt x="23402" y="29404"/>
                    <a:pt x="23421" y="29445"/>
                    <a:pt x="23439" y="29485"/>
                  </a:cubicBezTo>
                  <a:cubicBezTo>
                    <a:pt x="23300" y="29576"/>
                    <a:pt x="23246" y="29666"/>
                    <a:pt x="23273" y="29754"/>
                  </a:cubicBezTo>
                  <a:cubicBezTo>
                    <a:pt x="23495" y="29682"/>
                    <a:pt x="23705" y="29576"/>
                    <a:pt x="23915" y="29472"/>
                  </a:cubicBezTo>
                  <a:cubicBezTo>
                    <a:pt x="24118" y="29353"/>
                    <a:pt x="24324" y="29241"/>
                    <a:pt x="24554" y="29177"/>
                  </a:cubicBezTo>
                  <a:cubicBezTo>
                    <a:pt x="24605" y="29111"/>
                    <a:pt x="24663" y="29038"/>
                    <a:pt x="24722" y="28961"/>
                  </a:cubicBezTo>
                  <a:cubicBezTo>
                    <a:pt x="24754" y="28992"/>
                    <a:pt x="24775" y="29010"/>
                    <a:pt x="24810" y="29042"/>
                  </a:cubicBezTo>
                  <a:cubicBezTo>
                    <a:pt x="24895" y="28982"/>
                    <a:pt x="24985" y="28917"/>
                    <a:pt x="25073" y="28855"/>
                  </a:cubicBezTo>
                  <a:lnTo>
                    <a:pt x="25182" y="28882"/>
                  </a:lnTo>
                  <a:cubicBezTo>
                    <a:pt x="25167" y="28826"/>
                    <a:pt x="25153" y="28768"/>
                    <a:pt x="25131" y="28676"/>
                  </a:cubicBezTo>
                  <a:lnTo>
                    <a:pt x="25131" y="28676"/>
                  </a:lnTo>
                  <a:cubicBezTo>
                    <a:pt x="25198" y="28735"/>
                    <a:pt x="25219" y="28752"/>
                    <a:pt x="25257" y="28785"/>
                  </a:cubicBezTo>
                  <a:cubicBezTo>
                    <a:pt x="25312" y="28757"/>
                    <a:pt x="25365" y="28705"/>
                    <a:pt x="25428" y="28674"/>
                  </a:cubicBezTo>
                  <a:cubicBezTo>
                    <a:pt x="25497" y="28639"/>
                    <a:pt x="25575" y="28626"/>
                    <a:pt x="25646" y="28590"/>
                  </a:cubicBezTo>
                  <a:cubicBezTo>
                    <a:pt x="25820" y="28501"/>
                    <a:pt x="25915" y="28329"/>
                    <a:pt x="25808" y="28191"/>
                  </a:cubicBezTo>
                  <a:lnTo>
                    <a:pt x="25808" y="28191"/>
                  </a:lnTo>
                  <a:cubicBezTo>
                    <a:pt x="25804" y="28196"/>
                    <a:pt x="25800" y="28200"/>
                    <a:pt x="25796" y="28204"/>
                  </a:cubicBezTo>
                  <a:cubicBezTo>
                    <a:pt x="25794" y="28205"/>
                    <a:pt x="25791" y="28206"/>
                    <a:pt x="25789" y="28206"/>
                  </a:cubicBezTo>
                  <a:cubicBezTo>
                    <a:pt x="25779" y="28206"/>
                    <a:pt x="25769" y="28194"/>
                    <a:pt x="25790" y="28170"/>
                  </a:cubicBezTo>
                  <a:lnTo>
                    <a:pt x="25790" y="28170"/>
                  </a:lnTo>
                  <a:cubicBezTo>
                    <a:pt x="25797" y="28177"/>
                    <a:pt x="25803" y="28184"/>
                    <a:pt x="25808" y="28191"/>
                  </a:cubicBezTo>
                  <a:lnTo>
                    <a:pt x="25808" y="28191"/>
                  </a:lnTo>
                  <a:cubicBezTo>
                    <a:pt x="25822" y="28178"/>
                    <a:pt x="25834" y="28163"/>
                    <a:pt x="25846" y="28148"/>
                  </a:cubicBezTo>
                  <a:lnTo>
                    <a:pt x="25846" y="28148"/>
                  </a:lnTo>
                  <a:cubicBezTo>
                    <a:pt x="25830" y="28153"/>
                    <a:pt x="25811" y="28160"/>
                    <a:pt x="25790" y="28170"/>
                  </a:cubicBezTo>
                  <a:cubicBezTo>
                    <a:pt x="25782" y="28158"/>
                    <a:pt x="25824" y="28142"/>
                    <a:pt x="25866" y="28124"/>
                  </a:cubicBezTo>
                  <a:lnTo>
                    <a:pt x="25866" y="28124"/>
                  </a:lnTo>
                  <a:cubicBezTo>
                    <a:pt x="25859" y="28132"/>
                    <a:pt x="25853" y="28140"/>
                    <a:pt x="25846" y="28148"/>
                  </a:cubicBezTo>
                  <a:lnTo>
                    <a:pt x="25846" y="28148"/>
                  </a:lnTo>
                  <a:cubicBezTo>
                    <a:pt x="25868" y="28141"/>
                    <a:pt x="25886" y="28139"/>
                    <a:pt x="25901" y="28139"/>
                  </a:cubicBezTo>
                  <a:cubicBezTo>
                    <a:pt x="25989" y="28139"/>
                    <a:pt x="25991" y="28227"/>
                    <a:pt x="26047" y="28227"/>
                  </a:cubicBezTo>
                  <a:cubicBezTo>
                    <a:pt x="26055" y="28227"/>
                    <a:pt x="26064" y="28225"/>
                    <a:pt x="26074" y="28221"/>
                  </a:cubicBezTo>
                  <a:cubicBezTo>
                    <a:pt x="26261" y="28112"/>
                    <a:pt x="26249" y="27973"/>
                    <a:pt x="26236" y="27827"/>
                  </a:cubicBezTo>
                  <a:lnTo>
                    <a:pt x="26236" y="27827"/>
                  </a:lnTo>
                  <a:cubicBezTo>
                    <a:pt x="26343" y="27830"/>
                    <a:pt x="26447" y="27831"/>
                    <a:pt x="26552" y="27833"/>
                  </a:cubicBezTo>
                  <a:cubicBezTo>
                    <a:pt x="26581" y="27775"/>
                    <a:pt x="26599" y="27703"/>
                    <a:pt x="26614" y="27702"/>
                  </a:cubicBezTo>
                  <a:cubicBezTo>
                    <a:pt x="26842" y="27664"/>
                    <a:pt x="26923" y="27477"/>
                    <a:pt x="27008" y="27306"/>
                  </a:cubicBezTo>
                  <a:cubicBezTo>
                    <a:pt x="27058" y="27208"/>
                    <a:pt x="27101" y="27107"/>
                    <a:pt x="27151" y="26997"/>
                  </a:cubicBezTo>
                  <a:cubicBezTo>
                    <a:pt x="27215" y="26990"/>
                    <a:pt x="27286" y="26984"/>
                    <a:pt x="27355" y="26977"/>
                  </a:cubicBezTo>
                  <a:cubicBezTo>
                    <a:pt x="27363" y="26943"/>
                    <a:pt x="27367" y="26921"/>
                    <a:pt x="27371" y="26894"/>
                  </a:cubicBezTo>
                  <a:lnTo>
                    <a:pt x="27561" y="26878"/>
                  </a:lnTo>
                  <a:cubicBezTo>
                    <a:pt x="27516" y="26757"/>
                    <a:pt x="27645" y="26638"/>
                    <a:pt x="27613" y="26456"/>
                  </a:cubicBezTo>
                  <a:lnTo>
                    <a:pt x="27613" y="26456"/>
                  </a:lnTo>
                  <a:cubicBezTo>
                    <a:pt x="27707" y="26481"/>
                    <a:pt x="27766" y="26495"/>
                    <a:pt x="27855" y="26519"/>
                  </a:cubicBezTo>
                  <a:cubicBezTo>
                    <a:pt x="27852" y="26376"/>
                    <a:pt x="27851" y="26291"/>
                    <a:pt x="27850" y="26220"/>
                  </a:cubicBezTo>
                  <a:cubicBezTo>
                    <a:pt x="27926" y="26194"/>
                    <a:pt x="28003" y="26169"/>
                    <a:pt x="28097" y="26135"/>
                  </a:cubicBezTo>
                  <a:cubicBezTo>
                    <a:pt x="28050" y="26064"/>
                    <a:pt x="28020" y="26019"/>
                    <a:pt x="27988" y="25972"/>
                  </a:cubicBezTo>
                  <a:cubicBezTo>
                    <a:pt x="28025" y="25941"/>
                    <a:pt x="28050" y="25919"/>
                    <a:pt x="28081" y="25891"/>
                  </a:cubicBezTo>
                  <a:cubicBezTo>
                    <a:pt x="28091" y="25930"/>
                    <a:pt x="28097" y="25961"/>
                    <a:pt x="28104" y="25992"/>
                  </a:cubicBezTo>
                  <a:cubicBezTo>
                    <a:pt x="28145" y="25985"/>
                    <a:pt x="28186" y="25979"/>
                    <a:pt x="28223" y="25973"/>
                  </a:cubicBezTo>
                  <a:cubicBezTo>
                    <a:pt x="28231" y="25936"/>
                    <a:pt x="28236" y="25908"/>
                    <a:pt x="28247" y="25864"/>
                  </a:cubicBezTo>
                  <a:cubicBezTo>
                    <a:pt x="28301" y="25901"/>
                    <a:pt x="28347" y="25932"/>
                    <a:pt x="28394" y="25963"/>
                  </a:cubicBezTo>
                  <a:cubicBezTo>
                    <a:pt x="28425" y="25929"/>
                    <a:pt x="28447" y="25904"/>
                    <a:pt x="28472" y="25876"/>
                  </a:cubicBezTo>
                  <a:cubicBezTo>
                    <a:pt x="28438" y="25827"/>
                    <a:pt x="28407" y="25783"/>
                    <a:pt x="28370" y="25730"/>
                  </a:cubicBezTo>
                  <a:cubicBezTo>
                    <a:pt x="28419" y="25722"/>
                    <a:pt x="28450" y="25716"/>
                    <a:pt x="28478" y="25710"/>
                  </a:cubicBezTo>
                  <a:cubicBezTo>
                    <a:pt x="28487" y="25670"/>
                    <a:pt x="28497" y="25629"/>
                    <a:pt x="28509" y="25577"/>
                  </a:cubicBezTo>
                  <a:cubicBezTo>
                    <a:pt x="28590" y="25560"/>
                    <a:pt x="28659" y="25545"/>
                    <a:pt x="28728" y="25532"/>
                  </a:cubicBezTo>
                  <a:cubicBezTo>
                    <a:pt x="28731" y="25464"/>
                    <a:pt x="28732" y="25407"/>
                    <a:pt x="28734" y="25343"/>
                  </a:cubicBezTo>
                  <a:cubicBezTo>
                    <a:pt x="28779" y="25352"/>
                    <a:pt x="28822" y="25360"/>
                    <a:pt x="28853" y="25366"/>
                  </a:cubicBezTo>
                  <a:cubicBezTo>
                    <a:pt x="28910" y="25293"/>
                    <a:pt x="28962" y="25229"/>
                    <a:pt x="29016" y="25161"/>
                  </a:cubicBezTo>
                  <a:cubicBezTo>
                    <a:pt x="28781" y="25071"/>
                    <a:pt x="28773" y="25064"/>
                    <a:pt x="28650" y="24856"/>
                  </a:cubicBezTo>
                  <a:cubicBezTo>
                    <a:pt x="28803" y="24804"/>
                    <a:pt x="28943" y="24755"/>
                    <a:pt x="29068" y="24712"/>
                  </a:cubicBezTo>
                  <a:lnTo>
                    <a:pt x="29068" y="24712"/>
                  </a:lnTo>
                  <a:cubicBezTo>
                    <a:pt x="29147" y="24790"/>
                    <a:pt x="29034" y="24948"/>
                    <a:pt x="29165" y="24968"/>
                  </a:cubicBezTo>
                  <a:cubicBezTo>
                    <a:pt x="29193" y="24911"/>
                    <a:pt x="29216" y="24854"/>
                    <a:pt x="29246" y="24798"/>
                  </a:cubicBezTo>
                  <a:cubicBezTo>
                    <a:pt x="29296" y="24706"/>
                    <a:pt x="29309" y="24628"/>
                    <a:pt x="29241" y="24568"/>
                  </a:cubicBezTo>
                  <a:cubicBezTo>
                    <a:pt x="29237" y="24565"/>
                    <a:pt x="29253" y="24539"/>
                    <a:pt x="29260" y="24523"/>
                  </a:cubicBezTo>
                  <a:cubicBezTo>
                    <a:pt x="29303" y="24530"/>
                    <a:pt x="29344" y="24537"/>
                    <a:pt x="29393" y="24546"/>
                  </a:cubicBezTo>
                  <a:cubicBezTo>
                    <a:pt x="29455" y="24355"/>
                    <a:pt x="29411" y="24228"/>
                    <a:pt x="29353" y="24111"/>
                  </a:cubicBezTo>
                  <a:cubicBezTo>
                    <a:pt x="29318" y="24037"/>
                    <a:pt x="29288" y="23963"/>
                    <a:pt x="29391" y="23868"/>
                  </a:cubicBezTo>
                  <a:cubicBezTo>
                    <a:pt x="29472" y="23932"/>
                    <a:pt x="29475" y="24101"/>
                    <a:pt x="29596" y="24101"/>
                  </a:cubicBezTo>
                  <a:cubicBezTo>
                    <a:pt x="29609" y="24101"/>
                    <a:pt x="29624" y="24099"/>
                    <a:pt x="29640" y="24094"/>
                  </a:cubicBezTo>
                  <a:cubicBezTo>
                    <a:pt x="29666" y="24053"/>
                    <a:pt x="29693" y="24013"/>
                    <a:pt x="29719" y="23972"/>
                  </a:cubicBezTo>
                  <a:cubicBezTo>
                    <a:pt x="29677" y="23862"/>
                    <a:pt x="29671" y="23749"/>
                    <a:pt x="29764" y="23582"/>
                  </a:cubicBezTo>
                  <a:cubicBezTo>
                    <a:pt x="29806" y="23657"/>
                    <a:pt x="29830" y="23716"/>
                    <a:pt x="29868" y="23757"/>
                  </a:cubicBezTo>
                  <a:cubicBezTo>
                    <a:pt x="29870" y="23760"/>
                    <a:pt x="29874" y="23761"/>
                    <a:pt x="29878" y="23761"/>
                  </a:cubicBezTo>
                  <a:cubicBezTo>
                    <a:pt x="29899" y="23761"/>
                    <a:pt x="29940" y="23739"/>
                    <a:pt x="29978" y="23727"/>
                  </a:cubicBezTo>
                  <a:cubicBezTo>
                    <a:pt x="29950" y="23662"/>
                    <a:pt x="29931" y="23619"/>
                    <a:pt x="29917" y="23585"/>
                  </a:cubicBezTo>
                  <a:cubicBezTo>
                    <a:pt x="29946" y="23521"/>
                    <a:pt x="29973" y="23462"/>
                    <a:pt x="30030" y="23337"/>
                  </a:cubicBezTo>
                  <a:lnTo>
                    <a:pt x="30030" y="23337"/>
                  </a:lnTo>
                  <a:cubicBezTo>
                    <a:pt x="29921" y="23398"/>
                    <a:pt x="29872" y="23425"/>
                    <a:pt x="29824" y="23453"/>
                  </a:cubicBezTo>
                  <a:cubicBezTo>
                    <a:pt x="29803" y="23401"/>
                    <a:pt x="29783" y="23346"/>
                    <a:pt x="29758" y="23281"/>
                  </a:cubicBezTo>
                  <a:lnTo>
                    <a:pt x="29758" y="23281"/>
                  </a:lnTo>
                  <a:cubicBezTo>
                    <a:pt x="29874" y="23297"/>
                    <a:pt x="29978" y="23312"/>
                    <a:pt x="30089" y="23328"/>
                  </a:cubicBezTo>
                  <a:cubicBezTo>
                    <a:pt x="30106" y="23168"/>
                    <a:pt x="30121" y="23029"/>
                    <a:pt x="30136" y="22901"/>
                  </a:cubicBezTo>
                  <a:cubicBezTo>
                    <a:pt x="30195" y="22860"/>
                    <a:pt x="30245" y="22832"/>
                    <a:pt x="30292" y="22794"/>
                  </a:cubicBezTo>
                  <a:cubicBezTo>
                    <a:pt x="30276" y="22703"/>
                    <a:pt x="30259" y="22617"/>
                    <a:pt x="30246" y="22541"/>
                  </a:cubicBezTo>
                  <a:cubicBezTo>
                    <a:pt x="30186" y="22501"/>
                    <a:pt x="30133" y="22466"/>
                    <a:pt x="30105" y="22447"/>
                  </a:cubicBezTo>
                  <a:cubicBezTo>
                    <a:pt x="30145" y="22411"/>
                    <a:pt x="30187" y="22372"/>
                    <a:pt x="30220" y="22344"/>
                  </a:cubicBezTo>
                  <a:cubicBezTo>
                    <a:pt x="30296" y="22451"/>
                    <a:pt x="30358" y="22538"/>
                    <a:pt x="30426" y="22635"/>
                  </a:cubicBezTo>
                  <a:cubicBezTo>
                    <a:pt x="30449" y="22586"/>
                    <a:pt x="30462" y="22557"/>
                    <a:pt x="30479" y="22523"/>
                  </a:cubicBezTo>
                  <a:cubicBezTo>
                    <a:pt x="30434" y="22483"/>
                    <a:pt x="30393" y="22448"/>
                    <a:pt x="30371" y="22429"/>
                  </a:cubicBezTo>
                  <a:cubicBezTo>
                    <a:pt x="30374" y="22358"/>
                    <a:pt x="30380" y="22316"/>
                    <a:pt x="30373" y="22279"/>
                  </a:cubicBezTo>
                  <a:cubicBezTo>
                    <a:pt x="30368" y="22254"/>
                    <a:pt x="30346" y="22238"/>
                    <a:pt x="30333" y="22220"/>
                  </a:cubicBezTo>
                  <a:cubicBezTo>
                    <a:pt x="30377" y="22183"/>
                    <a:pt x="30395" y="22169"/>
                    <a:pt x="30458" y="22116"/>
                  </a:cubicBezTo>
                  <a:lnTo>
                    <a:pt x="30458" y="22116"/>
                  </a:lnTo>
                  <a:cubicBezTo>
                    <a:pt x="30298" y="22120"/>
                    <a:pt x="30190" y="22123"/>
                    <a:pt x="30074" y="22127"/>
                  </a:cubicBezTo>
                  <a:cubicBezTo>
                    <a:pt x="30084" y="22079"/>
                    <a:pt x="30090" y="22048"/>
                    <a:pt x="30102" y="21996"/>
                  </a:cubicBezTo>
                  <a:cubicBezTo>
                    <a:pt x="30214" y="22004"/>
                    <a:pt x="30320" y="22011"/>
                    <a:pt x="30426" y="22018"/>
                  </a:cubicBezTo>
                  <a:lnTo>
                    <a:pt x="30476" y="21923"/>
                  </a:lnTo>
                  <a:cubicBezTo>
                    <a:pt x="30445" y="21905"/>
                    <a:pt x="30414" y="21889"/>
                    <a:pt x="30380" y="21871"/>
                  </a:cubicBezTo>
                  <a:lnTo>
                    <a:pt x="30379" y="21871"/>
                  </a:lnTo>
                  <a:cubicBezTo>
                    <a:pt x="30405" y="21820"/>
                    <a:pt x="30421" y="21792"/>
                    <a:pt x="30437" y="21758"/>
                  </a:cubicBezTo>
                  <a:cubicBezTo>
                    <a:pt x="30495" y="21774"/>
                    <a:pt x="30546" y="21790"/>
                    <a:pt x="30598" y="21807"/>
                  </a:cubicBezTo>
                  <a:cubicBezTo>
                    <a:pt x="30617" y="21677"/>
                    <a:pt x="30635" y="21562"/>
                    <a:pt x="30654" y="21443"/>
                  </a:cubicBezTo>
                  <a:lnTo>
                    <a:pt x="30654" y="21443"/>
                  </a:lnTo>
                  <a:cubicBezTo>
                    <a:pt x="30560" y="21468"/>
                    <a:pt x="30486" y="21487"/>
                    <a:pt x="30405" y="21509"/>
                  </a:cubicBezTo>
                  <a:cubicBezTo>
                    <a:pt x="30398" y="21308"/>
                    <a:pt x="30608" y="21287"/>
                    <a:pt x="30607" y="21137"/>
                  </a:cubicBezTo>
                  <a:lnTo>
                    <a:pt x="30607" y="21137"/>
                  </a:lnTo>
                  <a:cubicBezTo>
                    <a:pt x="30742" y="21150"/>
                    <a:pt x="30857" y="21162"/>
                    <a:pt x="30970" y="21174"/>
                  </a:cubicBezTo>
                  <a:lnTo>
                    <a:pt x="30983" y="21136"/>
                  </a:lnTo>
                  <a:lnTo>
                    <a:pt x="30736" y="21021"/>
                  </a:lnTo>
                  <a:lnTo>
                    <a:pt x="30780" y="20980"/>
                  </a:lnTo>
                  <a:cubicBezTo>
                    <a:pt x="30755" y="20915"/>
                    <a:pt x="30730" y="20850"/>
                    <a:pt x="30715" y="20809"/>
                  </a:cubicBezTo>
                  <a:cubicBezTo>
                    <a:pt x="30799" y="20772"/>
                    <a:pt x="30889" y="20736"/>
                    <a:pt x="31011" y="20684"/>
                  </a:cubicBezTo>
                  <a:cubicBezTo>
                    <a:pt x="30974" y="20621"/>
                    <a:pt x="30944" y="20569"/>
                    <a:pt x="30921" y="20531"/>
                  </a:cubicBezTo>
                  <a:cubicBezTo>
                    <a:pt x="31002" y="20469"/>
                    <a:pt x="31060" y="20424"/>
                    <a:pt x="31119" y="20381"/>
                  </a:cubicBezTo>
                  <a:cubicBezTo>
                    <a:pt x="31089" y="20313"/>
                    <a:pt x="31067" y="20265"/>
                    <a:pt x="31047" y="20215"/>
                  </a:cubicBezTo>
                  <a:lnTo>
                    <a:pt x="31026" y="20112"/>
                  </a:lnTo>
                  <a:lnTo>
                    <a:pt x="31099" y="20082"/>
                  </a:lnTo>
                  <a:cubicBezTo>
                    <a:pt x="31083" y="20018"/>
                    <a:pt x="31067" y="19953"/>
                    <a:pt x="31051" y="19891"/>
                  </a:cubicBezTo>
                  <a:cubicBezTo>
                    <a:pt x="30992" y="19913"/>
                    <a:pt x="30961" y="19925"/>
                    <a:pt x="30914" y="19941"/>
                  </a:cubicBezTo>
                  <a:cubicBezTo>
                    <a:pt x="30944" y="19865"/>
                    <a:pt x="30969" y="19815"/>
                    <a:pt x="30986" y="19756"/>
                  </a:cubicBezTo>
                  <a:cubicBezTo>
                    <a:pt x="30998" y="19757"/>
                    <a:pt x="31010" y="19758"/>
                    <a:pt x="31021" y="19758"/>
                  </a:cubicBezTo>
                  <a:cubicBezTo>
                    <a:pt x="31189" y="19758"/>
                    <a:pt x="31321" y="19613"/>
                    <a:pt x="31488" y="19548"/>
                  </a:cubicBezTo>
                  <a:cubicBezTo>
                    <a:pt x="31454" y="19441"/>
                    <a:pt x="31429" y="19361"/>
                    <a:pt x="31407" y="19288"/>
                  </a:cubicBezTo>
                  <a:cubicBezTo>
                    <a:pt x="31448" y="19242"/>
                    <a:pt x="31475" y="19214"/>
                    <a:pt x="31538" y="19145"/>
                  </a:cubicBezTo>
                  <a:lnTo>
                    <a:pt x="31538" y="19145"/>
                  </a:lnTo>
                  <a:cubicBezTo>
                    <a:pt x="31448" y="19158"/>
                    <a:pt x="31401" y="19166"/>
                    <a:pt x="31358" y="19172"/>
                  </a:cubicBezTo>
                  <a:cubicBezTo>
                    <a:pt x="31322" y="19129"/>
                    <a:pt x="31285" y="19086"/>
                    <a:pt x="31258" y="19054"/>
                  </a:cubicBezTo>
                  <a:cubicBezTo>
                    <a:pt x="31267" y="18963"/>
                    <a:pt x="31275" y="18882"/>
                    <a:pt x="31289" y="18732"/>
                  </a:cubicBezTo>
                  <a:cubicBezTo>
                    <a:pt x="31330" y="18845"/>
                    <a:pt x="31351" y="18901"/>
                    <a:pt x="31366" y="18944"/>
                  </a:cubicBezTo>
                  <a:cubicBezTo>
                    <a:pt x="31433" y="18939"/>
                    <a:pt x="31504" y="18933"/>
                    <a:pt x="31575" y="18929"/>
                  </a:cubicBezTo>
                  <a:cubicBezTo>
                    <a:pt x="31566" y="18758"/>
                    <a:pt x="31566" y="18760"/>
                    <a:pt x="31664" y="18598"/>
                  </a:cubicBezTo>
                  <a:lnTo>
                    <a:pt x="31664" y="18598"/>
                  </a:lnTo>
                  <a:cubicBezTo>
                    <a:pt x="31606" y="18607"/>
                    <a:pt x="31557" y="18614"/>
                    <a:pt x="31506" y="18623"/>
                  </a:cubicBezTo>
                  <a:cubicBezTo>
                    <a:pt x="31523" y="18558"/>
                    <a:pt x="31541" y="18496"/>
                    <a:pt x="31558" y="18440"/>
                  </a:cubicBezTo>
                  <a:lnTo>
                    <a:pt x="31667" y="18440"/>
                  </a:lnTo>
                  <a:cubicBezTo>
                    <a:pt x="31697" y="18309"/>
                    <a:pt x="31701" y="18177"/>
                    <a:pt x="31716" y="18081"/>
                  </a:cubicBezTo>
                  <a:cubicBezTo>
                    <a:pt x="31675" y="17996"/>
                    <a:pt x="31641" y="17926"/>
                    <a:pt x="31604" y="17858"/>
                  </a:cubicBezTo>
                  <a:cubicBezTo>
                    <a:pt x="31588" y="17842"/>
                    <a:pt x="31576" y="17823"/>
                    <a:pt x="31564" y="17802"/>
                  </a:cubicBezTo>
                  <a:lnTo>
                    <a:pt x="31585" y="17784"/>
                  </a:lnTo>
                  <a:lnTo>
                    <a:pt x="31614" y="17850"/>
                  </a:lnTo>
                  <a:cubicBezTo>
                    <a:pt x="31610" y="17853"/>
                    <a:pt x="31606" y="17857"/>
                    <a:pt x="31604" y="17858"/>
                  </a:cubicBezTo>
                  <a:lnTo>
                    <a:pt x="31604" y="17858"/>
                  </a:lnTo>
                  <a:cubicBezTo>
                    <a:pt x="31701" y="17847"/>
                    <a:pt x="31747" y="17780"/>
                    <a:pt x="31759" y="17670"/>
                  </a:cubicBezTo>
                  <a:lnTo>
                    <a:pt x="31759" y="17670"/>
                  </a:lnTo>
                  <a:cubicBezTo>
                    <a:pt x="31725" y="17684"/>
                    <a:pt x="31692" y="17699"/>
                    <a:pt x="31647" y="17720"/>
                  </a:cubicBezTo>
                  <a:cubicBezTo>
                    <a:pt x="31651" y="17650"/>
                    <a:pt x="31654" y="17584"/>
                    <a:pt x="31657" y="17521"/>
                  </a:cubicBezTo>
                  <a:cubicBezTo>
                    <a:pt x="31625" y="17499"/>
                    <a:pt x="31594" y="17478"/>
                    <a:pt x="31556" y="17450"/>
                  </a:cubicBezTo>
                  <a:cubicBezTo>
                    <a:pt x="31598" y="17421"/>
                    <a:pt x="31631" y="17397"/>
                    <a:pt x="31666" y="17372"/>
                  </a:cubicBezTo>
                  <a:cubicBezTo>
                    <a:pt x="31685" y="17394"/>
                    <a:pt x="31710" y="17422"/>
                    <a:pt x="31735" y="17452"/>
                  </a:cubicBezTo>
                  <a:cubicBezTo>
                    <a:pt x="31801" y="17424"/>
                    <a:pt x="31863" y="17399"/>
                    <a:pt x="31935" y="17369"/>
                  </a:cubicBezTo>
                  <a:cubicBezTo>
                    <a:pt x="31882" y="17284"/>
                    <a:pt x="31840" y="17215"/>
                    <a:pt x="31795" y="17144"/>
                  </a:cubicBezTo>
                  <a:cubicBezTo>
                    <a:pt x="31754" y="17175"/>
                    <a:pt x="31729" y="17194"/>
                    <a:pt x="31706" y="17212"/>
                  </a:cubicBezTo>
                  <a:cubicBezTo>
                    <a:pt x="31678" y="17234"/>
                    <a:pt x="31653" y="17256"/>
                    <a:pt x="31606" y="17296"/>
                  </a:cubicBezTo>
                  <a:cubicBezTo>
                    <a:pt x="31642" y="17119"/>
                    <a:pt x="31735" y="17022"/>
                    <a:pt x="31885" y="17003"/>
                  </a:cubicBezTo>
                  <a:cubicBezTo>
                    <a:pt x="31828" y="16950"/>
                    <a:pt x="31775" y="16903"/>
                    <a:pt x="31726" y="16859"/>
                  </a:cubicBezTo>
                  <a:cubicBezTo>
                    <a:pt x="31678" y="16885"/>
                    <a:pt x="31636" y="16907"/>
                    <a:pt x="31572" y="16941"/>
                  </a:cubicBezTo>
                  <a:cubicBezTo>
                    <a:pt x="31570" y="16841"/>
                    <a:pt x="31457" y="16804"/>
                    <a:pt x="31548" y="16700"/>
                  </a:cubicBezTo>
                  <a:lnTo>
                    <a:pt x="31548" y="16700"/>
                  </a:lnTo>
                  <a:cubicBezTo>
                    <a:pt x="31586" y="16732"/>
                    <a:pt x="31620" y="16763"/>
                    <a:pt x="31664" y="16806"/>
                  </a:cubicBezTo>
                  <a:cubicBezTo>
                    <a:pt x="31697" y="16716"/>
                    <a:pt x="31707" y="16647"/>
                    <a:pt x="31734" y="16554"/>
                  </a:cubicBezTo>
                  <a:cubicBezTo>
                    <a:pt x="31756" y="16632"/>
                    <a:pt x="31769" y="16678"/>
                    <a:pt x="31797" y="16776"/>
                  </a:cubicBezTo>
                  <a:cubicBezTo>
                    <a:pt x="31809" y="16632"/>
                    <a:pt x="31817" y="16545"/>
                    <a:pt x="31822" y="16493"/>
                  </a:cubicBezTo>
                  <a:cubicBezTo>
                    <a:pt x="31775" y="16426"/>
                    <a:pt x="31745" y="16385"/>
                    <a:pt x="31710" y="16334"/>
                  </a:cubicBezTo>
                  <a:cubicBezTo>
                    <a:pt x="31770" y="16306"/>
                    <a:pt x="31809" y="16288"/>
                    <a:pt x="31863" y="16263"/>
                  </a:cubicBezTo>
                  <a:cubicBezTo>
                    <a:pt x="31728" y="16179"/>
                    <a:pt x="31847" y="16114"/>
                    <a:pt x="31856" y="16054"/>
                  </a:cubicBezTo>
                  <a:cubicBezTo>
                    <a:pt x="31791" y="15991"/>
                    <a:pt x="31731" y="15931"/>
                    <a:pt x="31672" y="15872"/>
                  </a:cubicBezTo>
                  <a:cubicBezTo>
                    <a:pt x="31656" y="15913"/>
                    <a:pt x="31641" y="15953"/>
                    <a:pt x="31622" y="16000"/>
                  </a:cubicBezTo>
                  <a:cubicBezTo>
                    <a:pt x="31570" y="15986"/>
                    <a:pt x="31523" y="15975"/>
                    <a:pt x="31413" y="15947"/>
                  </a:cubicBezTo>
                  <a:cubicBezTo>
                    <a:pt x="31513" y="15882"/>
                    <a:pt x="31564" y="15848"/>
                    <a:pt x="31604" y="15823"/>
                  </a:cubicBezTo>
                  <a:cubicBezTo>
                    <a:pt x="31584" y="15702"/>
                    <a:pt x="31566" y="15608"/>
                    <a:pt x="31548" y="15510"/>
                  </a:cubicBezTo>
                  <a:cubicBezTo>
                    <a:pt x="31501" y="15497"/>
                    <a:pt x="31450" y="15482"/>
                    <a:pt x="31392" y="15464"/>
                  </a:cubicBezTo>
                  <a:cubicBezTo>
                    <a:pt x="31423" y="15377"/>
                    <a:pt x="31451" y="15304"/>
                    <a:pt x="31504" y="15158"/>
                  </a:cubicBezTo>
                  <a:lnTo>
                    <a:pt x="31504" y="15158"/>
                  </a:lnTo>
                  <a:cubicBezTo>
                    <a:pt x="31375" y="15245"/>
                    <a:pt x="31305" y="15291"/>
                    <a:pt x="31236" y="15338"/>
                  </a:cubicBezTo>
                  <a:cubicBezTo>
                    <a:pt x="31220" y="15574"/>
                    <a:pt x="31166" y="15791"/>
                    <a:pt x="30983" y="15926"/>
                  </a:cubicBezTo>
                  <a:cubicBezTo>
                    <a:pt x="30960" y="15900"/>
                    <a:pt x="30944" y="15882"/>
                    <a:pt x="30905" y="15839"/>
                  </a:cubicBezTo>
                  <a:cubicBezTo>
                    <a:pt x="30899" y="15908"/>
                    <a:pt x="30895" y="15950"/>
                    <a:pt x="30892" y="15989"/>
                  </a:cubicBezTo>
                  <a:cubicBezTo>
                    <a:pt x="30963" y="16082"/>
                    <a:pt x="30954" y="16182"/>
                    <a:pt x="30870" y="16257"/>
                  </a:cubicBezTo>
                  <a:cubicBezTo>
                    <a:pt x="30867" y="16289"/>
                    <a:pt x="30864" y="16323"/>
                    <a:pt x="30861" y="16360"/>
                  </a:cubicBezTo>
                  <a:cubicBezTo>
                    <a:pt x="30821" y="16375"/>
                    <a:pt x="30782" y="16391"/>
                    <a:pt x="30751" y="16403"/>
                  </a:cubicBezTo>
                  <a:cubicBezTo>
                    <a:pt x="30767" y="16454"/>
                    <a:pt x="30782" y="16501"/>
                    <a:pt x="30792" y="16537"/>
                  </a:cubicBezTo>
                  <a:cubicBezTo>
                    <a:pt x="30720" y="16581"/>
                    <a:pt x="30663" y="16616"/>
                    <a:pt x="30605" y="16651"/>
                  </a:cubicBezTo>
                  <a:lnTo>
                    <a:pt x="30545" y="16726"/>
                  </a:lnTo>
                  <a:cubicBezTo>
                    <a:pt x="30596" y="16750"/>
                    <a:pt x="30648" y="16774"/>
                    <a:pt x="30739" y="16816"/>
                  </a:cubicBezTo>
                  <a:cubicBezTo>
                    <a:pt x="30618" y="16822"/>
                    <a:pt x="30564" y="16825"/>
                    <a:pt x="30502" y="16828"/>
                  </a:cubicBezTo>
                  <a:cubicBezTo>
                    <a:pt x="30487" y="16910"/>
                    <a:pt x="30473" y="16982"/>
                    <a:pt x="30461" y="17050"/>
                  </a:cubicBezTo>
                  <a:cubicBezTo>
                    <a:pt x="30424" y="17055"/>
                    <a:pt x="30396" y="17057"/>
                    <a:pt x="30358" y="17062"/>
                  </a:cubicBezTo>
                  <a:cubicBezTo>
                    <a:pt x="30323" y="17275"/>
                    <a:pt x="30118" y="17418"/>
                    <a:pt x="30133" y="17645"/>
                  </a:cubicBezTo>
                  <a:cubicBezTo>
                    <a:pt x="30191" y="17641"/>
                    <a:pt x="30239" y="17638"/>
                    <a:pt x="30321" y="17582"/>
                  </a:cubicBezTo>
                  <a:lnTo>
                    <a:pt x="30321" y="17582"/>
                  </a:lnTo>
                  <a:cubicBezTo>
                    <a:pt x="30322" y="17592"/>
                    <a:pt x="30323" y="17602"/>
                    <a:pt x="30324" y="17612"/>
                  </a:cubicBezTo>
                  <a:lnTo>
                    <a:pt x="30324" y="17612"/>
                  </a:lnTo>
                  <a:cubicBezTo>
                    <a:pt x="30331" y="17597"/>
                    <a:pt x="30339" y="17581"/>
                    <a:pt x="30348" y="17562"/>
                  </a:cubicBezTo>
                  <a:lnTo>
                    <a:pt x="30348" y="17562"/>
                  </a:lnTo>
                  <a:cubicBezTo>
                    <a:pt x="30338" y="17569"/>
                    <a:pt x="30329" y="17576"/>
                    <a:pt x="30321" y="17582"/>
                  </a:cubicBezTo>
                  <a:lnTo>
                    <a:pt x="30321" y="17582"/>
                  </a:lnTo>
                  <a:cubicBezTo>
                    <a:pt x="30320" y="17569"/>
                    <a:pt x="30319" y="17556"/>
                    <a:pt x="30320" y="17543"/>
                  </a:cubicBezTo>
                  <a:cubicBezTo>
                    <a:pt x="30320" y="17539"/>
                    <a:pt x="30325" y="17535"/>
                    <a:pt x="30330" y="17535"/>
                  </a:cubicBezTo>
                  <a:cubicBezTo>
                    <a:pt x="30337" y="17535"/>
                    <a:pt x="30346" y="17542"/>
                    <a:pt x="30348" y="17562"/>
                  </a:cubicBezTo>
                  <a:cubicBezTo>
                    <a:pt x="30348" y="17562"/>
                    <a:pt x="30348" y="17562"/>
                    <a:pt x="30348" y="17562"/>
                  </a:cubicBezTo>
                  <a:lnTo>
                    <a:pt x="30348" y="17562"/>
                  </a:lnTo>
                  <a:cubicBezTo>
                    <a:pt x="30348" y="17562"/>
                    <a:pt x="30348" y="17562"/>
                    <a:pt x="30348" y="17562"/>
                  </a:cubicBezTo>
                  <a:lnTo>
                    <a:pt x="30348" y="17562"/>
                  </a:lnTo>
                  <a:cubicBezTo>
                    <a:pt x="30361" y="17565"/>
                    <a:pt x="30345" y="17602"/>
                    <a:pt x="30327" y="17639"/>
                  </a:cubicBezTo>
                  <a:cubicBezTo>
                    <a:pt x="30326" y="17630"/>
                    <a:pt x="30325" y="17621"/>
                    <a:pt x="30324" y="17612"/>
                  </a:cubicBezTo>
                  <a:lnTo>
                    <a:pt x="30324" y="17612"/>
                  </a:lnTo>
                  <a:cubicBezTo>
                    <a:pt x="30291" y="17686"/>
                    <a:pt x="30285" y="17718"/>
                    <a:pt x="30280" y="17745"/>
                  </a:cubicBezTo>
                  <a:cubicBezTo>
                    <a:pt x="30226" y="17750"/>
                    <a:pt x="30193" y="17755"/>
                    <a:pt x="30148" y="17762"/>
                  </a:cubicBezTo>
                  <a:cubicBezTo>
                    <a:pt x="30192" y="17800"/>
                    <a:pt x="30224" y="17828"/>
                    <a:pt x="30279" y="17877"/>
                  </a:cubicBezTo>
                  <a:cubicBezTo>
                    <a:pt x="30198" y="17871"/>
                    <a:pt x="30145" y="17867"/>
                    <a:pt x="30073" y="17862"/>
                  </a:cubicBezTo>
                  <a:cubicBezTo>
                    <a:pt x="30068" y="18143"/>
                    <a:pt x="30009" y="18407"/>
                    <a:pt x="29983" y="18670"/>
                  </a:cubicBezTo>
                  <a:cubicBezTo>
                    <a:pt x="30023" y="18702"/>
                    <a:pt x="30050" y="18724"/>
                    <a:pt x="30096" y="18760"/>
                  </a:cubicBezTo>
                  <a:cubicBezTo>
                    <a:pt x="30030" y="18817"/>
                    <a:pt x="29973" y="18866"/>
                    <a:pt x="29915" y="18914"/>
                  </a:cubicBezTo>
                  <a:cubicBezTo>
                    <a:pt x="29943" y="18942"/>
                    <a:pt x="29971" y="18970"/>
                    <a:pt x="30009" y="19008"/>
                  </a:cubicBezTo>
                  <a:cubicBezTo>
                    <a:pt x="29953" y="19013"/>
                    <a:pt x="29918" y="19017"/>
                    <a:pt x="29852" y="19023"/>
                  </a:cubicBezTo>
                  <a:cubicBezTo>
                    <a:pt x="29940" y="19132"/>
                    <a:pt x="30015" y="19223"/>
                    <a:pt x="30081" y="19304"/>
                  </a:cubicBezTo>
                  <a:cubicBezTo>
                    <a:pt x="30095" y="19517"/>
                    <a:pt x="29915" y="19460"/>
                    <a:pt x="29803" y="19541"/>
                  </a:cubicBezTo>
                  <a:cubicBezTo>
                    <a:pt x="29846" y="19589"/>
                    <a:pt x="29874" y="19620"/>
                    <a:pt x="29909" y="19659"/>
                  </a:cubicBezTo>
                  <a:cubicBezTo>
                    <a:pt x="29862" y="19666"/>
                    <a:pt x="29821" y="19672"/>
                    <a:pt x="29821" y="19672"/>
                  </a:cubicBezTo>
                  <a:cubicBezTo>
                    <a:pt x="29722" y="19765"/>
                    <a:pt x="29652" y="19831"/>
                    <a:pt x="29578" y="19900"/>
                  </a:cubicBezTo>
                  <a:cubicBezTo>
                    <a:pt x="29593" y="19913"/>
                    <a:pt x="29618" y="19938"/>
                    <a:pt x="29650" y="19969"/>
                  </a:cubicBezTo>
                  <a:cubicBezTo>
                    <a:pt x="29631" y="20013"/>
                    <a:pt x="29612" y="20060"/>
                    <a:pt x="29566" y="20172"/>
                  </a:cubicBezTo>
                  <a:cubicBezTo>
                    <a:pt x="29558" y="20172"/>
                    <a:pt x="29500" y="20169"/>
                    <a:pt x="29478" y="20168"/>
                  </a:cubicBezTo>
                  <a:cubicBezTo>
                    <a:pt x="29456" y="20307"/>
                    <a:pt x="29434" y="20440"/>
                    <a:pt x="29413" y="20568"/>
                  </a:cubicBezTo>
                  <a:cubicBezTo>
                    <a:pt x="29403" y="20631"/>
                    <a:pt x="29391" y="20694"/>
                    <a:pt x="29381" y="20758"/>
                  </a:cubicBezTo>
                  <a:lnTo>
                    <a:pt x="29333" y="20940"/>
                  </a:lnTo>
                  <a:cubicBezTo>
                    <a:pt x="29368" y="20962"/>
                    <a:pt x="29406" y="20987"/>
                    <a:pt x="29446" y="21012"/>
                  </a:cubicBezTo>
                  <a:cubicBezTo>
                    <a:pt x="29422" y="21077"/>
                    <a:pt x="29402" y="21134"/>
                    <a:pt x="29388" y="21174"/>
                  </a:cubicBezTo>
                  <a:cubicBezTo>
                    <a:pt x="29421" y="21215"/>
                    <a:pt x="29441" y="21242"/>
                    <a:pt x="29477" y="21289"/>
                  </a:cubicBezTo>
                  <a:cubicBezTo>
                    <a:pt x="29405" y="21326"/>
                    <a:pt x="29353" y="21351"/>
                    <a:pt x="29299" y="21377"/>
                  </a:cubicBezTo>
                  <a:cubicBezTo>
                    <a:pt x="29308" y="21271"/>
                    <a:pt x="29315" y="21175"/>
                    <a:pt x="29324" y="21074"/>
                  </a:cubicBezTo>
                  <a:lnTo>
                    <a:pt x="29241" y="21074"/>
                  </a:lnTo>
                  <a:cubicBezTo>
                    <a:pt x="29209" y="21170"/>
                    <a:pt x="29193" y="21311"/>
                    <a:pt x="29149" y="21327"/>
                  </a:cubicBezTo>
                  <a:cubicBezTo>
                    <a:pt x="29037" y="21367"/>
                    <a:pt x="29144" y="21508"/>
                    <a:pt x="29022" y="21534"/>
                  </a:cubicBezTo>
                  <a:cubicBezTo>
                    <a:pt x="28975" y="21543"/>
                    <a:pt x="29029" y="21713"/>
                    <a:pt x="28916" y="21713"/>
                  </a:cubicBezTo>
                  <a:cubicBezTo>
                    <a:pt x="28914" y="21713"/>
                    <a:pt x="28911" y="21713"/>
                    <a:pt x="28909" y="21712"/>
                  </a:cubicBezTo>
                  <a:cubicBezTo>
                    <a:pt x="28900" y="21815"/>
                    <a:pt x="28891" y="21914"/>
                    <a:pt x="28882" y="22013"/>
                  </a:cubicBezTo>
                  <a:cubicBezTo>
                    <a:pt x="28803" y="22073"/>
                    <a:pt x="28720" y="22119"/>
                    <a:pt x="28644" y="22170"/>
                  </a:cubicBezTo>
                  <a:lnTo>
                    <a:pt x="28644" y="22273"/>
                  </a:lnTo>
                  <a:cubicBezTo>
                    <a:pt x="28592" y="22301"/>
                    <a:pt x="28550" y="22326"/>
                    <a:pt x="28504" y="22352"/>
                  </a:cubicBezTo>
                  <a:cubicBezTo>
                    <a:pt x="28503" y="22392"/>
                    <a:pt x="28500" y="22429"/>
                    <a:pt x="28498" y="22466"/>
                  </a:cubicBezTo>
                  <a:cubicBezTo>
                    <a:pt x="28456" y="22461"/>
                    <a:pt x="28413" y="22457"/>
                    <a:pt x="28363" y="22451"/>
                  </a:cubicBezTo>
                  <a:cubicBezTo>
                    <a:pt x="28353" y="22511"/>
                    <a:pt x="28345" y="22555"/>
                    <a:pt x="28339" y="22594"/>
                  </a:cubicBezTo>
                  <a:cubicBezTo>
                    <a:pt x="28306" y="22608"/>
                    <a:pt x="28279" y="22620"/>
                    <a:pt x="28241" y="22636"/>
                  </a:cubicBezTo>
                  <a:cubicBezTo>
                    <a:pt x="28234" y="22756"/>
                    <a:pt x="28225" y="22873"/>
                    <a:pt x="28217" y="22989"/>
                  </a:cubicBezTo>
                  <a:cubicBezTo>
                    <a:pt x="28198" y="22997"/>
                    <a:pt x="28175" y="23006"/>
                    <a:pt x="28151" y="23014"/>
                  </a:cubicBezTo>
                  <a:cubicBezTo>
                    <a:pt x="28156" y="23044"/>
                    <a:pt x="28157" y="23065"/>
                    <a:pt x="28160" y="23085"/>
                  </a:cubicBezTo>
                  <a:cubicBezTo>
                    <a:pt x="28128" y="23101"/>
                    <a:pt x="28095" y="23117"/>
                    <a:pt x="28060" y="23134"/>
                  </a:cubicBezTo>
                  <a:cubicBezTo>
                    <a:pt x="28045" y="23238"/>
                    <a:pt x="28016" y="23328"/>
                    <a:pt x="27992" y="23429"/>
                  </a:cubicBezTo>
                  <a:cubicBezTo>
                    <a:pt x="27954" y="23443"/>
                    <a:pt x="27916" y="23456"/>
                    <a:pt x="27861" y="23475"/>
                  </a:cubicBezTo>
                  <a:cubicBezTo>
                    <a:pt x="27854" y="23707"/>
                    <a:pt x="27617" y="23822"/>
                    <a:pt x="27521" y="24019"/>
                  </a:cubicBezTo>
                  <a:cubicBezTo>
                    <a:pt x="27523" y="24072"/>
                    <a:pt x="27524" y="24124"/>
                    <a:pt x="27526" y="24156"/>
                  </a:cubicBezTo>
                  <a:cubicBezTo>
                    <a:pt x="27463" y="24203"/>
                    <a:pt x="27408" y="24244"/>
                    <a:pt x="27358" y="24281"/>
                  </a:cubicBezTo>
                  <a:cubicBezTo>
                    <a:pt x="27374" y="24458"/>
                    <a:pt x="27304" y="24578"/>
                    <a:pt x="27214" y="24720"/>
                  </a:cubicBezTo>
                  <a:cubicBezTo>
                    <a:pt x="27148" y="24820"/>
                    <a:pt x="27009" y="24848"/>
                    <a:pt x="26996" y="24937"/>
                  </a:cubicBezTo>
                  <a:cubicBezTo>
                    <a:pt x="26973" y="25089"/>
                    <a:pt x="26840" y="25139"/>
                    <a:pt x="26776" y="25242"/>
                  </a:cubicBezTo>
                  <a:cubicBezTo>
                    <a:pt x="26778" y="25264"/>
                    <a:pt x="26780" y="25286"/>
                    <a:pt x="26780" y="25308"/>
                  </a:cubicBezTo>
                  <a:lnTo>
                    <a:pt x="26752" y="25311"/>
                  </a:lnTo>
                  <a:lnTo>
                    <a:pt x="26762" y="25242"/>
                  </a:lnTo>
                  <a:lnTo>
                    <a:pt x="26776" y="25242"/>
                  </a:lnTo>
                  <a:cubicBezTo>
                    <a:pt x="26748" y="25236"/>
                    <a:pt x="26723" y="25232"/>
                    <a:pt x="26699" y="25226"/>
                  </a:cubicBezTo>
                  <a:cubicBezTo>
                    <a:pt x="26665" y="25302"/>
                    <a:pt x="26636" y="25367"/>
                    <a:pt x="26609" y="25429"/>
                  </a:cubicBezTo>
                  <a:cubicBezTo>
                    <a:pt x="26631" y="25511"/>
                    <a:pt x="26653" y="25591"/>
                    <a:pt x="26684" y="25699"/>
                  </a:cubicBezTo>
                  <a:cubicBezTo>
                    <a:pt x="26614" y="25651"/>
                    <a:pt x="26564" y="25616"/>
                    <a:pt x="26509" y="25579"/>
                  </a:cubicBezTo>
                  <a:cubicBezTo>
                    <a:pt x="26481" y="25616"/>
                    <a:pt x="26462" y="25639"/>
                    <a:pt x="26446" y="25660"/>
                  </a:cubicBezTo>
                  <a:cubicBezTo>
                    <a:pt x="26478" y="25710"/>
                    <a:pt x="26505" y="25752"/>
                    <a:pt x="26536" y="25802"/>
                  </a:cubicBezTo>
                  <a:cubicBezTo>
                    <a:pt x="26483" y="25807"/>
                    <a:pt x="26456" y="25810"/>
                    <a:pt x="26419" y="25813"/>
                  </a:cubicBezTo>
                  <a:cubicBezTo>
                    <a:pt x="26447" y="25870"/>
                    <a:pt x="26471" y="25920"/>
                    <a:pt x="26496" y="25969"/>
                  </a:cubicBezTo>
                  <a:cubicBezTo>
                    <a:pt x="26343" y="25935"/>
                    <a:pt x="26206" y="25904"/>
                    <a:pt x="26080" y="25876"/>
                  </a:cubicBezTo>
                  <a:cubicBezTo>
                    <a:pt x="26033" y="25972"/>
                    <a:pt x="25997" y="26045"/>
                    <a:pt x="25960" y="26119"/>
                  </a:cubicBezTo>
                  <a:cubicBezTo>
                    <a:pt x="25922" y="26089"/>
                    <a:pt x="25900" y="26073"/>
                    <a:pt x="25878" y="26054"/>
                  </a:cubicBezTo>
                  <a:cubicBezTo>
                    <a:pt x="25859" y="26094"/>
                    <a:pt x="25846" y="26123"/>
                    <a:pt x="25832" y="26151"/>
                  </a:cubicBezTo>
                  <a:cubicBezTo>
                    <a:pt x="25774" y="26148"/>
                    <a:pt x="25722" y="26147"/>
                    <a:pt x="25674" y="26145"/>
                  </a:cubicBezTo>
                  <a:cubicBezTo>
                    <a:pt x="25666" y="26175"/>
                    <a:pt x="25660" y="26204"/>
                    <a:pt x="25654" y="26232"/>
                  </a:cubicBezTo>
                  <a:cubicBezTo>
                    <a:pt x="25625" y="26234"/>
                    <a:pt x="25599" y="26235"/>
                    <a:pt x="25574" y="26236"/>
                  </a:cubicBezTo>
                  <a:cubicBezTo>
                    <a:pt x="25565" y="26270"/>
                    <a:pt x="25556" y="26300"/>
                    <a:pt x="25547" y="26337"/>
                  </a:cubicBezTo>
                  <a:cubicBezTo>
                    <a:pt x="25491" y="26353"/>
                    <a:pt x="25435" y="26367"/>
                    <a:pt x="25378" y="26385"/>
                  </a:cubicBezTo>
                  <a:cubicBezTo>
                    <a:pt x="25415" y="26501"/>
                    <a:pt x="25256" y="26445"/>
                    <a:pt x="25244" y="26531"/>
                  </a:cubicBezTo>
                  <a:cubicBezTo>
                    <a:pt x="25237" y="26585"/>
                    <a:pt x="25209" y="26595"/>
                    <a:pt x="25175" y="26595"/>
                  </a:cubicBezTo>
                  <a:cubicBezTo>
                    <a:pt x="25154" y="26595"/>
                    <a:pt x="25132" y="26592"/>
                    <a:pt x="25110" y="26592"/>
                  </a:cubicBezTo>
                  <a:cubicBezTo>
                    <a:pt x="25081" y="26592"/>
                    <a:pt x="25054" y="26598"/>
                    <a:pt x="25037" y="26628"/>
                  </a:cubicBezTo>
                  <a:cubicBezTo>
                    <a:pt x="25001" y="26688"/>
                    <a:pt x="24944" y="26740"/>
                    <a:pt x="24869" y="26828"/>
                  </a:cubicBezTo>
                  <a:cubicBezTo>
                    <a:pt x="24878" y="26750"/>
                    <a:pt x="24881" y="26721"/>
                    <a:pt x="24888" y="26656"/>
                  </a:cubicBezTo>
                  <a:lnTo>
                    <a:pt x="24888" y="26656"/>
                  </a:lnTo>
                  <a:cubicBezTo>
                    <a:pt x="24810" y="26721"/>
                    <a:pt x="24767" y="26757"/>
                    <a:pt x="24713" y="26801"/>
                  </a:cubicBezTo>
                  <a:cubicBezTo>
                    <a:pt x="24763" y="26812"/>
                    <a:pt x="24789" y="26818"/>
                    <a:pt x="24869" y="26834"/>
                  </a:cubicBezTo>
                  <a:cubicBezTo>
                    <a:pt x="24726" y="26897"/>
                    <a:pt x="24629" y="26940"/>
                    <a:pt x="24535" y="26982"/>
                  </a:cubicBezTo>
                  <a:cubicBezTo>
                    <a:pt x="24535" y="27004"/>
                    <a:pt x="24530" y="27025"/>
                    <a:pt x="24527" y="27047"/>
                  </a:cubicBezTo>
                  <a:lnTo>
                    <a:pt x="24500" y="27044"/>
                  </a:lnTo>
                  <a:lnTo>
                    <a:pt x="24523" y="26979"/>
                  </a:lnTo>
                  <a:cubicBezTo>
                    <a:pt x="24527" y="26981"/>
                    <a:pt x="24533" y="26981"/>
                    <a:pt x="24535" y="26981"/>
                  </a:cubicBezTo>
                  <a:cubicBezTo>
                    <a:pt x="24516" y="26957"/>
                    <a:pt x="24500" y="26932"/>
                    <a:pt x="24485" y="26909"/>
                  </a:cubicBezTo>
                  <a:cubicBezTo>
                    <a:pt x="24183" y="27018"/>
                    <a:pt x="24191" y="27025"/>
                    <a:pt x="24117" y="27119"/>
                  </a:cubicBezTo>
                  <a:cubicBezTo>
                    <a:pt x="24094" y="27115"/>
                    <a:pt x="24072" y="27113"/>
                    <a:pt x="24050" y="27113"/>
                  </a:cubicBezTo>
                  <a:cubicBezTo>
                    <a:pt x="23969" y="27113"/>
                    <a:pt x="23892" y="27140"/>
                    <a:pt x="23817" y="27187"/>
                  </a:cubicBezTo>
                  <a:cubicBezTo>
                    <a:pt x="23765" y="27218"/>
                    <a:pt x="23690" y="27218"/>
                    <a:pt x="23649" y="27255"/>
                  </a:cubicBezTo>
                  <a:cubicBezTo>
                    <a:pt x="23561" y="27333"/>
                    <a:pt x="23487" y="27427"/>
                    <a:pt x="23403" y="27516"/>
                  </a:cubicBezTo>
                  <a:cubicBezTo>
                    <a:pt x="23286" y="27522"/>
                    <a:pt x="23167" y="27527"/>
                    <a:pt x="23103" y="27669"/>
                  </a:cubicBezTo>
                  <a:cubicBezTo>
                    <a:pt x="23096" y="27686"/>
                    <a:pt x="23075" y="27708"/>
                    <a:pt x="23061" y="27711"/>
                  </a:cubicBezTo>
                  <a:cubicBezTo>
                    <a:pt x="22909" y="27740"/>
                    <a:pt x="22815" y="27834"/>
                    <a:pt x="22709" y="27928"/>
                  </a:cubicBezTo>
                  <a:cubicBezTo>
                    <a:pt x="22656" y="27973"/>
                    <a:pt x="22559" y="27971"/>
                    <a:pt x="22440" y="28001"/>
                  </a:cubicBezTo>
                  <a:cubicBezTo>
                    <a:pt x="22399" y="28031"/>
                    <a:pt x="22385" y="28142"/>
                    <a:pt x="22250" y="28164"/>
                  </a:cubicBezTo>
                  <a:cubicBezTo>
                    <a:pt x="22169" y="28179"/>
                    <a:pt x="22096" y="28289"/>
                    <a:pt x="22019" y="28355"/>
                  </a:cubicBezTo>
                  <a:cubicBezTo>
                    <a:pt x="21995" y="28346"/>
                    <a:pt x="21976" y="28340"/>
                    <a:pt x="21969" y="28337"/>
                  </a:cubicBezTo>
                  <a:cubicBezTo>
                    <a:pt x="21890" y="28418"/>
                    <a:pt x="21817" y="28507"/>
                    <a:pt x="21735" y="28579"/>
                  </a:cubicBezTo>
                  <a:cubicBezTo>
                    <a:pt x="21763" y="28590"/>
                    <a:pt x="21790" y="28602"/>
                    <a:pt x="21822" y="28617"/>
                  </a:cubicBezTo>
                  <a:cubicBezTo>
                    <a:pt x="21785" y="28663"/>
                    <a:pt x="21748" y="28708"/>
                    <a:pt x="21707" y="28761"/>
                  </a:cubicBezTo>
                  <a:cubicBezTo>
                    <a:pt x="21659" y="28718"/>
                    <a:pt x="21625" y="28689"/>
                    <a:pt x="21576" y="28645"/>
                  </a:cubicBezTo>
                  <a:cubicBezTo>
                    <a:pt x="21514" y="28743"/>
                    <a:pt x="21425" y="28783"/>
                    <a:pt x="21324" y="28783"/>
                  </a:cubicBezTo>
                  <a:cubicBezTo>
                    <a:pt x="21285" y="28783"/>
                    <a:pt x="21245" y="28778"/>
                    <a:pt x="21204" y="28767"/>
                  </a:cubicBezTo>
                  <a:cubicBezTo>
                    <a:pt x="21198" y="28824"/>
                    <a:pt x="21195" y="28861"/>
                    <a:pt x="21192" y="28896"/>
                  </a:cubicBezTo>
                  <a:cubicBezTo>
                    <a:pt x="21158" y="28952"/>
                    <a:pt x="21024" y="28908"/>
                    <a:pt x="21072" y="29019"/>
                  </a:cubicBezTo>
                  <a:cubicBezTo>
                    <a:pt x="21110" y="29036"/>
                    <a:pt x="21119" y="29052"/>
                    <a:pt x="21132" y="29079"/>
                  </a:cubicBezTo>
                  <a:cubicBezTo>
                    <a:pt x="21063" y="29126"/>
                    <a:pt x="20991" y="29175"/>
                    <a:pt x="20913" y="29228"/>
                  </a:cubicBezTo>
                  <a:cubicBezTo>
                    <a:pt x="20889" y="29217"/>
                    <a:pt x="20851" y="29201"/>
                    <a:pt x="20807" y="29182"/>
                  </a:cubicBezTo>
                  <a:cubicBezTo>
                    <a:pt x="20902" y="29129"/>
                    <a:pt x="20992" y="29077"/>
                    <a:pt x="21072" y="29019"/>
                  </a:cubicBezTo>
                  <a:lnTo>
                    <a:pt x="21072" y="29019"/>
                  </a:lnTo>
                  <a:cubicBezTo>
                    <a:pt x="21033" y="29035"/>
                    <a:pt x="21000" y="29042"/>
                    <a:pt x="20971" y="29042"/>
                  </a:cubicBezTo>
                  <a:cubicBezTo>
                    <a:pt x="20865" y="29042"/>
                    <a:pt x="20809" y="28957"/>
                    <a:pt x="20755" y="28957"/>
                  </a:cubicBezTo>
                  <a:cubicBezTo>
                    <a:pt x="20754" y="28957"/>
                    <a:pt x="20754" y="28957"/>
                    <a:pt x="20754" y="28957"/>
                  </a:cubicBezTo>
                  <a:cubicBezTo>
                    <a:pt x="20643" y="29005"/>
                    <a:pt x="20539" y="29064"/>
                    <a:pt x="20436" y="29114"/>
                  </a:cubicBezTo>
                  <a:cubicBezTo>
                    <a:pt x="20332" y="29163"/>
                    <a:pt x="20229" y="29210"/>
                    <a:pt x="20127" y="29255"/>
                  </a:cubicBezTo>
                  <a:cubicBezTo>
                    <a:pt x="19925" y="29353"/>
                    <a:pt x="19730" y="29450"/>
                    <a:pt x="19522" y="29531"/>
                  </a:cubicBezTo>
                  <a:cubicBezTo>
                    <a:pt x="19515" y="29551"/>
                    <a:pt x="19502" y="29570"/>
                    <a:pt x="19490" y="29589"/>
                  </a:cubicBezTo>
                  <a:lnTo>
                    <a:pt x="19466" y="29576"/>
                  </a:lnTo>
                  <a:lnTo>
                    <a:pt x="19512" y="29525"/>
                  </a:lnTo>
                  <a:cubicBezTo>
                    <a:pt x="19516" y="29528"/>
                    <a:pt x="19522" y="29531"/>
                    <a:pt x="19522" y="29531"/>
                  </a:cubicBezTo>
                  <a:cubicBezTo>
                    <a:pt x="19512" y="29494"/>
                    <a:pt x="19506" y="29460"/>
                    <a:pt x="19497" y="29413"/>
                  </a:cubicBezTo>
                  <a:cubicBezTo>
                    <a:pt x="19449" y="29453"/>
                    <a:pt x="19433" y="29464"/>
                    <a:pt x="19425" y="29470"/>
                  </a:cubicBezTo>
                  <a:cubicBezTo>
                    <a:pt x="19247" y="29489"/>
                    <a:pt x="19106" y="29511"/>
                    <a:pt x="18952" y="29511"/>
                  </a:cubicBezTo>
                  <a:cubicBezTo>
                    <a:pt x="18938" y="29511"/>
                    <a:pt x="18924" y="29510"/>
                    <a:pt x="18910" y="29510"/>
                  </a:cubicBezTo>
                  <a:cubicBezTo>
                    <a:pt x="18878" y="29484"/>
                    <a:pt x="18838" y="29453"/>
                    <a:pt x="18779" y="29407"/>
                  </a:cubicBezTo>
                  <a:cubicBezTo>
                    <a:pt x="18719" y="29441"/>
                    <a:pt x="18663" y="29481"/>
                    <a:pt x="18598" y="29504"/>
                  </a:cubicBezTo>
                  <a:cubicBezTo>
                    <a:pt x="18515" y="29534"/>
                    <a:pt x="18435" y="29603"/>
                    <a:pt x="18343" y="29603"/>
                  </a:cubicBezTo>
                  <a:cubicBezTo>
                    <a:pt x="18306" y="29603"/>
                    <a:pt x="18267" y="29591"/>
                    <a:pt x="18225" y="29561"/>
                  </a:cubicBezTo>
                  <a:cubicBezTo>
                    <a:pt x="18217" y="29556"/>
                    <a:pt x="18206" y="29554"/>
                    <a:pt x="18193" y="29554"/>
                  </a:cubicBezTo>
                  <a:cubicBezTo>
                    <a:pt x="18165" y="29554"/>
                    <a:pt x="18129" y="29563"/>
                    <a:pt x="18100" y="29564"/>
                  </a:cubicBezTo>
                  <a:cubicBezTo>
                    <a:pt x="18097" y="29564"/>
                    <a:pt x="18094" y="29564"/>
                    <a:pt x="18091" y="29564"/>
                  </a:cubicBezTo>
                  <a:cubicBezTo>
                    <a:pt x="17879" y="29564"/>
                    <a:pt x="17699" y="29674"/>
                    <a:pt x="17513" y="29742"/>
                  </a:cubicBezTo>
                  <a:cubicBezTo>
                    <a:pt x="17482" y="29719"/>
                    <a:pt x="17457" y="29701"/>
                    <a:pt x="17449" y="29695"/>
                  </a:cubicBezTo>
                  <a:cubicBezTo>
                    <a:pt x="17363" y="29719"/>
                    <a:pt x="17286" y="29741"/>
                    <a:pt x="17211" y="29763"/>
                  </a:cubicBezTo>
                  <a:cubicBezTo>
                    <a:pt x="17201" y="29795"/>
                    <a:pt x="17192" y="29828"/>
                    <a:pt x="17189" y="29840"/>
                  </a:cubicBezTo>
                  <a:cubicBezTo>
                    <a:pt x="17020" y="29865"/>
                    <a:pt x="16880" y="29887"/>
                    <a:pt x="16723" y="29910"/>
                  </a:cubicBezTo>
                  <a:cubicBezTo>
                    <a:pt x="16761" y="29873"/>
                    <a:pt x="16781" y="29853"/>
                    <a:pt x="16815" y="29819"/>
                  </a:cubicBezTo>
                  <a:cubicBezTo>
                    <a:pt x="16767" y="29815"/>
                    <a:pt x="16730" y="29810"/>
                    <a:pt x="16693" y="29807"/>
                  </a:cubicBezTo>
                  <a:cubicBezTo>
                    <a:pt x="16674" y="29870"/>
                    <a:pt x="16658" y="29920"/>
                    <a:pt x="16627" y="30021"/>
                  </a:cubicBezTo>
                  <a:cubicBezTo>
                    <a:pt x="16606" y="29913"/>
                    <a:pt x="16596" y="29860"/>
                    <a:pt x="16586" y="29804"/>
                  </a:cubicBezTo>
                  <a:cubicBezTo>
                    <a:pt x="16543" y="29810"/>
                    <a:pt x="16512" y="29816"/>
                    <a:pt x="16478" y="29822"/>
                  </a:cubicBezTo>
                  <a:cubicBezTo>
                    <a:pt x="16497" y="29854"/>
                    <a:pt x="16512" y="29881"/>
                    <a:pt x="16531" y="29912"/>
                  </a:cubicBezTo>
                  <a:cubicBezTo>
                    <a:pt x="16461" y="29913"/>
                    <a:pt x="16402" y="29913"/>
                    <a:pt x="16342" y="29915"/>
                  </a:cubicBezTo>
                  <a:cubicBezTo>
                    <a:pt x="16339" y="29857"/>
                    <a:pt x="16337" y="29812"/>
                    <a:pt x="16333" y="29723"/>
                  </a:cubicBezTo>
                  <a:cubicBezTo>
                    <a:pt x="16234" y="29826"/>
                    <a:pt x="16164" y="29906"/>
                    <a:pt x="16090" y="29973"/>
                  </a:cubicBezTo>
                  <a:cubicBezTo>
                    <a:pt x="16056" y="29943"/>
                    <a:pt x="16012" y="29900"/>
                    <a:pt x="15981" y="29872"/>
                  </a:cubicBezTo>
                  <a:cubicBezTo>
                    <a:pt x="15849" y="29860"/>
                    <a:pt x="15730" y="29850"/>
                    <a:pt x="15618" y="29840"/>
                  </a:cubicBezTo>
                  <a:cubicBezTo>
                    <a:pt x="15600" y="29882"/>
                    <a:pt x="15587" y="29913"/>
                    <a:pt x="15565" y="29969"/>
                  </a:cubicBezTo>
                  <a:cubicBezTo>
                    <a:pt x="15474" y="29898"/>
                    <a:pt x="15404" y="29845"/>
                    <a:pt x="15341" y="29795"/>
                  </a:cubicBezTo>
                  <a:cubicBezTo>
                    <a:pt x="15291" y="29819"/>
                    <a:pt x="15259" y="29834"/>
                    <a:pt x="15229" y="29847"/>
                  </a:cubicBezTo>
                  <a:cubicBezTo>
                    <a:pt x="15207" y="29823"/>
                    <a:pt x="15193" y="29809"/>
                    <a:pt x="15193" y="29809"/>
                  </a:cubicBezTo>
                  <a:cubicBezTo>
                    <a:pt x="15123" y="29819"/>
                    <a:pt x="15063" y="29826"/>
                    <a:pt x="15007" y="29837"/>
                  </a:cubicBezTo>
                  <a:cubicBezTo>
                    <a:pt x="14992" y="29854"/>
                    <a:pt x="14975" y="29869"/>
                    <a:pt x="14957" y="29882"/>
                  </a:cubicBezTo>
                  <a:lnTo>
                    <a:pt x="14939" y="29863"/>
                  </a:lnTo>
                  <a:lnTo>
                    <a:pt x="14998" y="29828"/>
                  </a:lnTo>
                  <a:cubicBezTo>
                    <a:pt x="15003" y="29832"/>
                    <a:pt x="15006" y="29835"/>
                    <a:pt x="15007" y="29837"/>
                  </a:cubicBezTo>
                  <a:cubicBezTo>
                    <a:pt x="14979" y="29794"/>
                    <a:pt x="14954" y="29754"/>
                    <a:pt x="14934" y="29720"/>
                  </a:cubicBezTo>
                  <a:cubicBezTo>
                    <a:pt x="14806" y="29706"/>
                    <a:pt x="14688" y="29706"/>
                    <a:pt x="14576" y="29684"/>
                  </a:cubicBezTo>
                  <a:cubicBezTo>
                    <a:pt x="14551" y="29719"/>
                    <a:pt x="14530" y="29748"/>
                    <a:pt x="14510" y="29778"/>
                  </a:cubicBezTo>
                  <a:cubicBezTo>
                    <a:pt x="14503" y="29770"/>
                    <a:pt x="14497" y="29765"/>
                    <a:pt x="14486" y="29754"/>
                  </a:cubicBezTo>
                  <a:cubicBezTo>
                    <a:pt x="14488" y="29712"/>
                    <a:pt x="14489" y="29666"/>
                    <a:pt x="14491" y="29609"/>
                  </a:cubicBezTo>
                  <a:cubicBezTo>
                    <a:pt x="14327" y="29545"/>
                    <a:pt x="14123" y="29582"/>
                    <a:pt x="13995" y="29447"/>
                  </a:cubicBezTo>
                  <a:cubicBezTo>
                    <a:pt x="13949" y="29457"/>
                    <a:pt x="13903" y="29477"/>
                    <a:pt x="13864" y="29477"/>
                  </a:cubicBezTo>
                  <a:cubicBezTo>
                    <a:pt x="13857" y="29477"/>
                    <a:pt x="13850" y="29476"/>
                    <a:pt x="13843" y="29475"/>
                  </a:cubicBezTo>
                  <a:cubicBezTo>
                    <a:pt x="13777" y="29458"/>
                    <a:pt x="13721" y="29401"/>
                    <a:pt x="13655" y="29389"/>
                  </a:cubicBezTo>
                  <a:cubicBezTo>
                    <a:pt x="13640" y="29386"/>
                    <a:pt x="13624" y="29385"/>
                    <a:pt x="13608" y="29385"/>
                  </a:cubicBezTo>
                  <a:cubicBezTo>
                    <a:pt x="13555" y="29385"/>
                    <a:pt x="13499" y="29398"/>
                    <a:pt x="13445" y="29404"/>
                  </a:cubicBezTo>
                  <a:lnTo>
                    <a:pt x="13337" y="29311"/>
                  </a:lnTo>
                  <a:cubicBezTo>
                    <a:pt x="13270" y="29370"/>
                    <a:pt x="13212" y="29423"/>
                    <a:pt x="13155" y="29469"/>
                  </a:cubicBezTo>
                  <a:cubicBezTo>
                    <a:pt x="13124" y="29420"/>
                    <a:pt x="13100" y="29386"/>
                    <a:pt x="13075" y="29348"/>
                  </a:cubicBezTo>
                  <a:cubicBezTo>
                    <a:pt x="13124" y="29339"/>
                    <a:pt x="13168" y="29344"/>
                    <a:pt x="13275" y="29320"/>
                  </a:cubicBezTo>
                  <a:cubicBezTo>
                    <a:pt x="13106" y="29276"/>
                    <a:pt x="12979" y="29208"/>
                    <a:pt x="12866" y="29208"/>
                  </a:cubicBezTo>
                  <a:cubicBezTo>
                    <a:pt x="12837" y="29208"/>
                    <a:pt x="12809" y="29213"/>
                    <a:pt x="12781" y="29223"/>
                  </a:cubicBezTo>
                  <a:cubicBezTo>
                    <a:pt x="12705" y="29180"/>
                    <a:pt x="12644" y="29122"/>
                    <a:pt x="12606" y="29122"/>
                  </a:cubicBezTo>
                  <a:cubicBezTo>
                    <a:pt x="12604" y="29122"/>
                    <a:pt x="12601" y="29122"/>
                    <a:pt x="12599" y="29123"/>
                  </a:cubicBezTo>
                  <a:cubicBezTo>
                    <a:pt x="12569" y="29131"/>
                    <a:pt x="12540" y="29134"/>
                    <a:pt x="12512" y="29134"/>
                  </a:cubicBezTo>
                  <a:cubicBezTo>
                    <a:pt x="12394" y="29134"/>
                    <a:pt x="12292" y="29077"/>
                    <a:pt x="12216" y="29063"/>
                  </a:cubicBezTo>
                  <a:cubicBezTo>
                    <a:pt x="12085" y="29070"/>
                    <a:pt x="11962" y="29094"/>
                    <a:pt x="11847" y="29094"/>
                  </a:cubicBezTo>
                  <a:cubicBezTo>
                    <a:pt x="11843" y="29094"/>
                    <a:pt x="11840" y="29094"/>
                    <a:pt x="11837" y="29094"/>
                  </a:cubicBezTo>
                  <a:cubicBezTo>
                    <a:pt x="11719" y="29092"/>
                    <a:pt x="11614" y="29049"/>
                    <a:pt x="11519" y="28947"/>
                  </a:cubicBezTo>
                  <a:cubicBezTo>
                    <a:pt x="11460" y="28966"/>
                    <a:pt x="11403" y="28983"/>
                    <a:pt x="11363" y="28997"/>
                  </a:cubicBezTo>
                  <a:cubicBezTo>
                    <a:pt x="11300" y="28972"/>
                    <a:pt x="11253" y="28951"/>
                    <a:pt x="11214" y="28936"/>
                  </a:cubicBezTo>
                  <a:cubicBezTo>
                    <a:pt x="11214" y="28888"/>
                    <a:pt x="11214" y="28854"/>
                    <a:pt x="11214" y="28829"/>
                  </a:cubicBezTo>
                  <a:cubicBezTo>
                    <a:pt x="11088" y="28805"/>
                    <a:pt x="10976" y="28785"/>
                    <a:pt x="10848" y="28761"/>
                  </a:cubicBezTo>
                  <a:cubicBezTo>
                    <a:pt x="10817" y="28771"/>
                    <a:pt x="10767" y="28788"/>
                    <a:pt x="10696" y="28811"/>
                  </a:cubicBezTo>
                  <a:cubicBezTo>
                    <a:pt x="10639" y="28773"/>
                    <a:pt x="10570" y="28727"/>
                    <a:pt x="10502" y="28683"/>
                  </a:cubicBezTo>
                  <a:cubicBezTo>
                    <a:pt x="10459" y="28657"/>
                    <a:pt x="10406" y="28602"/>
                    <a:pt x="10374" y="28602"/>
                  </a:cubicBezTo>
                  <a:cubicBezTo>
                    <a:pt x="10374" y="28602"/>
                    <a:pt x="10373" y="28602"/>
                    <a:pt x="10373" y="28602"/>
                  </a:cubicBezTo>
                  <a:cubicBezTo>
                    <a:pt x="10360" y="28604"/>
                    <a:pt x="10347" y="28604"/>
                    <a:pt x="10334" y="28604"/>
                  </a:cubicBezTo>
                  <a:cubicBezTo>
                    <a:pt x="10167" y="28604"/>
                    <a:pt x="10046" y="28474"/>
                    <a:pt x="9902" y="28411"/>
                  </a:cubicBezTo>
                  <a:cubicBezTo>
                    <a:pt x="9850" y="28389"/>
                    <a:pt x="9831" y="28327"/>
                    <a:pt x="9743" y="28324"/>
                  </a:cubicBezTo>
                  <a:cubicBezTo>
                    <a:pt x="9684" y="28321"/>
                    <a:pt x="9619" y="28227"/>
                    <a:pt x="9543" y="28162"/>
                  </a:cubicBezTo>
                  <a:cubicBezTo>
                    <a:pt x="9484" y="28189"/>
                    <a:pt x="9416" y="28220"/>
                    <a:pt x="9350" y="28251"/>
                  </a:cubicBezTo>
                  <a:cubicBezTo>
                    <a:pt x="9341" y="28184"/>
                    <a:pt x="9333" y="28114"/>
                    <a:pt x="9325" y="28045"/>
                  </a:cubicBezTo>
                  <a:cubicBezTo>
                    <a:pt x="9281" y="28051"/>
                    <a:pt x="9253" y="28053"/>
                    <a:pt x="9231" y="28056"/>
                  </a:cubicBezTo>
                  <a:cubicBezTo>
                    <a:pt x="9213" y="28023"/>
                    <a:pt x="9202" y="27996"/>
                    <a:pt x="9181" y="27955"/>
                  </a:cubicBezTo>
                  <a:cubicBezTo>
                    <a:pt x="9154" y="27964"/>
                    <a:pt x="9131" y="27968"/>
                    <a:pt x="9109" y="27968"/>
                  </a:cubicBezTo>
                  <a:cubicBezTo>
                    <a:pt x="8942" y="27968"/>
                    <a:pt x="8914" y="27729"/>
                    <a:pt x="8744" y="27696"/>
                  </a:cubicBezTo>
                  <a:cubicBezTo>
                    <a:pt x="8701" y="27700"/>
                    <a:pt x="8641" y="27708"/>
                    <a:pt x="8575" y="27715"/>
                  </a:cubicBezTo>
                  <a:cubicBezTo>
                    <a:pt x="8572" y="27662"/>
                    <a:pt x="8569" y="27614"/>
                    <a:pt x="8565" y="27566"/>
                  </a:cubicBezTo>
                  <a:cubicBezTo>
                    <a:pt x="8523" y="27524"/>
                    <a:pt x="8484" y="27483"/>
                    <a:pt x="8437" y="27434"/>
                  </a:cubicBezTo>
                  <a:cubicBezTo>
                    <a:pt x="8416" y="27433"/>
                    <a:pt x="8376" y="27431"/>
                    <a:pt x="8342" y="27430"/>
                  </a:cubicBezTo>
                  <a:cubicBezTo>
                    <a:pt x="8317" y="27384"/>
                    <a:pt x="8301" y="27353"/>
                    <a:pt x="8284" y="27322"/>
                  </a:cubicBezTo>
                  <a:cubicBezTo>
                    <a:pt x="8228" y="27330"/>
                    <a:pt x="8176" y="27336"/>
                    <a:pt x="8122" y="27341"/>
                  </a:cubicBezTo>
                  <a:cubicBezTo>
                    <a:pt x="8106" y="27285"/>
                    <a:pt x="8089" y="27230"/>
                    <a:pt x="8070" y="27160"/>
                  </a:cubicBezTo>
                  <a:cubicBezTo>
                    <a:pt x="8011" y="27140"/>
                    <a:pt x="7951" y="27107"/>
                    <a:pt x="7889" y="27080"/>
                  </a:cubicBezTo>
                  <a:cubicBezTo>
                    <a:pt x="7858" y="27021"/>
                    <a:pt x="7825" y="26953"/>
                    <a:pt x="7794" y="26894"/>
                  </a:cubicBezTo>
                  <a:cubicBezTo>
                    <a:pt x="7673" y="26888"/>
                    <a:pt x="7611" y="26831"/>
                    <a:pt x="7599" y="26718"/>
                  </a:cubicBezTo>
                  <a:cubicBezTo>
                    <a:pt x="7583" y="26725"/>
                    <a:pt x="7567" y="26728"/>
                    <a:pt x="7553" y="26728"/>
                  </a:cubicBezTo>
                  <a:cubicBezTo>
                    <a:pt x="7482" y="26728"/>
                    <a:pt x="7442" y="26647"/>
                    <a:pt x="7380" y="26625"/>
                  </a:cubicBezTo>
                  <a:cubicBezTo>
                    <a:pt x="7303" y="26599"/>
                    <a:pt x="7336" y="26479"/>
                    <a:pt x="7242" y="26479"/>
                  </a:cubicBezTo>
                  <a:cubicBezTo>
                    <a:pt x="7236" y="26479"/>
                    <a:pt x="7230" y="26480"/>
                    <a:pt x="7223" y="26481"/>
                  </a:cubicBezTo>
                  <a:cubicBezTo>
                    <a:pt x="7218" y="26481"/>
                    <a:pt x="7214" y="26482"/>
                    <a:pt x="7210" y="26482"/>
                  </a:cubicBezTo>
                  <a:cubicBezTo>
                    <a:pt x="7132" y="26482"/>
                    <a:pt x="7191" y="26362"/>
                    <a:pt x="7090" y="26351"/>
                  </a:cubicBezTo>
                  <a:cubicBezTo>
                    <a:pt x="7021" y="26344"/>
                    <a:pt x="6952" y="26263"/>
                    <a:pt x="6886" y="26213"/>
                  </a:cubicBezTo>
                  <a:cubicBezTo>
                    <a:pt x="6795" y="26151"/>
                    <a:pt x="6699" y="26098"/>
                    <a:pt x="6605" y="26041"/>
                  </a:cubicBezTo>
                  <a:cubicBezTo>
                    <a:pt x="6576" y="26066"/>
                    <a:pt x="6549" y="26083"/>
                    <a:pt x="6525" y="26083"/>
                  </a:cubicBezTo>
                  <a:cubicBezTo>
                    <a:pt x="6497" y="26083"/>
                    <a:pt x="6474" y="26060"/>
                    <a:pt x="6456" y="26001"/>
                  </a:cubicBezTo>
                  <a:cubicBezTo>
                    <a:pt x="6502" y="25991"/>
                    <a:pt x="6545" y="25981"/>
                    <a:pt x="6590" y="25970"/>
                  </a:cubicBezTo>
                  <a:cubicBezTo>
                    <a:pt x="6527" y="25842"/>
                    <a:pt x="6470" y="25727"/>
                    <a:pt x="6408" y="25604"/>
                  </a:cubicBezTo>
                  <a:cubicBezTo>
                    <a:pt x="6400" y="25604"/>
                    <a:pt x="6371" y="25601"/>
                    <a:pt x="6343" y="25598"/>
                  </a:cubicBezTo>
                  <a:lnTo>
                    <a:pt x="6334" y="25514"/>
                  </a:lnTo>
                  <a:cubicBezTo>
                    <a:pt x="6309" y="25513"/>
                    <a:pt x="6289" y="25511"/>
                    <a:pt x="6268" y="25510"/>
                  </a:cubicBezTo>
                  <a:cubicBezTo>
                    <a:pt x="6247" y="25466"/>
                    <a:pt x="6224" y="25418"/>
                    <a:pt x="6200" y="25370"/>
                  </a:cubicBezTo>
                  <a:cubicBezTo>
                    <a:pt x="6147" y="25391"/>
                    <a:pt x="6114" y="25404"/>
                    <a:pt x="6078" y="25417"/>
                  </a:cubicBezTo>
                  <a:cubicBezTo>
                    <a:pt x="6064" y="25370"/>
                    <a:pt x="6049" y="25326"/>
                    <a:pt x="6037" y="25286"/>
                  </a:cubicBezTo>
                  <a:cubicBezTo>
                    <a:pt x="5988" y="25282"/>
                    <a:pt x="5962" y="25274"/>
                    <a:pt x="5934" y="25270"/>
                  </a:cubicBezTo>
                  <a:cubicBezTo>
                    <a:pt x="5933" y="25240"/>
                    <a:pt x="5931" y="25211"/>
                    <a:pt x="5930" y="25195"/>
                  </a:cubicBezTo>
                  <a:cubicBezTo>
                    <a:pt x="5844" y="25154"/>
                    <a:pt x="5765" y="25117"/>
                    <a:pt x="5690" y="25082"/>
                  </a:cubicBezTo>
                  <a:cubicBezTo>
                    <a:pt x="5678" y="25024"/>
                    <a:pt x="5669" y="24976"/>
                    <a:pt x="5660" y="24932"/>
                  </a:cubicBezTo>
                  <a:cubicBezTo>
                    <a:pt x="5582" y="24915"/>
                    <a:pt x="5522" y="24902"/>
                    <a:pt x="5451" y="24887"/>
                  </a:cubicBezTo>
                  <a:cubicBezTo>
                    <a:pt x="5482" y="24842"/>
                    <a:pt x="5499" y="24820"/>
                    <a:pt x="5519" y="24789"/>
                  </a:cubicBezTo>
                  <a:cubicBezTo>
                    <a:pt x="5482" y="24774"/>
                    <a:pt x="5450" y="24762"/>
                    <a:pt x="5443" y="24761"/>
                  </a:cubicBezTo>
                  <a:cubicBezTo>
                    <a:pt x="5376" y="24656"/>
                    <a:pt x="5338" y="24528"/>
                    <a:pt x="5266" y="24498"/>
                  </a:cubicBezTo>
                  <a:cubicBezTo>
                    <a:pt x="5148" y="24445"/>
                    <a:pt x="5098" y="24318"/>
                    <a:pt x="5012" y="24277"/>
                  </a:cubicBezTo>
                  <a:cubicBezTo>
                    <a:pt x="4894" y="24221"/>
                    <a:pt x="4829" y="24124"/>
                    <a:pt x="4786" y="24027"/>
                  </a:cubicBezTo>
                  <a:cubicBezTo>
                    <a:pt x="4756" y="23955"/>
                    <a:pt x="4632" y="24005"/>
                    <a:pt x="4656" y="23885"/>
                  </a:cubicBezTo>
                  <a:cubicBezTo>
                    <a:pt x="4658" y="23868"/>
                    <a:pt x="4557" y="23815"/>
                    <a:pt x="4503" y="23777"/>
                  </a:cubicBezTo>
                  <a:cubicBezTo>
                    <a:pt x="4498" y="23810"/>
                    <a:pt x="4492" y="23838"/>
                    <a:pt x="4488" y="23866"/>
                  </a:cubicBezTo>
                  <a:cubicBezTo>
                    <a:pt x="4423" y="23815"/>
                    <a:pt x="4361" y="23763"/>
                    <a:pt x="4291" y="23706"/>
                  </a:cubicBezTo>
                  <a:cubicBezTo>
                    <a:pt x="4291" y="23696"/>
                    <a:pt x="4294" y="23666"/>
                    <a:pt x="4297" y="23634"/>
                  </a:cubicBezTo>
                  <a:cubicBezTo>
                    <a:pt x="4233" y="23588"/>
                    <a:pt x="4189" y="23491"/>
                    <a:pt x="4139" y="23472"/>
                  </a:cubicBezTo>
                  <a:cubicBezTo>
                    <a:pt x="4008" y="23424"/>
                    <a:pt x="4091" y="23331"/>
                    <a:pt x="4048" y="23260"/>
                  </a:cubicBezTo>
                  <a:cubicBezTo>
                    <a:pt x="4010" y="23195"/>
                    <a:pt x="4024" y="23097"/>
                    <a:pt x="4017" y="23013"/>
                  </a:cubicBezTo>
                  <a:lnTo>
                    <a:pt x="4017" y="23013"/>
                  </a:lnTo>
                  <a:cubicBezTo>
                    <a:pt x="3983" y="23023"/>
                    <a:pt x="3957" y="23031"/>
                    <a:pt x="3933" y="23037"/>
                  </a:cubicBezTo>
                  <a:cubicBezTo>
                    <a:pt x="3916" y="22998"/>
                    <a:pt x="3908" y="22944"/>
                    <a:pt x="3883" y="22931"/>
                  </a:cubicBezTo>
                  <a:cubicBezTo>
                    <a:pt x="3827" y="22898"/>
                    <a:pt x="3818" y="22864"/>
                    <a:pt x="3820" y="22804"/>
                  </a:cubicBezTo>
                  <a:cubicBezTo>
                    <a:pt x="3820" y="22759"/>
                    <a:pt x="3795" y="22704"/>
                    <a:pt x="3768" y="22661"/>
                  </a:cubicBezTo>
                  <a:cubicBezTo>
                    <a:pt x="3742" y="22622"/>
                    <a:pt x="3698" y="22592"/>
                    <a:pt x="3660" y="22557"/>
                  </a:cubicBezTo>
                  <a:cubicBezTo>
                    <a:pt x="3658" y="22529"/>
                    <a:pt x="3655" y="22491"/>
                    <a:pt x="3654" y="22451"/>
                  </a:cubicBezTo>
                  <a:cubicBezTo>
                    <a:pt x="3651" y="22420"/>
                    <a:pt x="3651" y="22387"/>
                    <a:pt x="3651" y="22387"/>
                  </a:cubicBezTo>
                  <a:cubicBezTo>
                    <a:pt x="3651" y="22387"/>
                    <a:pt x="3651" y="22388"/>
                    <a:pt x="3651" y="22391"/>
                  </a:cubicBezTo>
                  <a:cubicBezTo>
                    <a:pt x="3589" y="22298"/>
                    <a:pt x="3511" y="22222"/>
                    <a:pt x="3523" y="22188"/>
                  </a:cubicBezTo>
                  <a:cubicBezTo>
                    <a:pt x="3558" y="22086"/>
                    <a:pt x="3448" y="22108"/>
                    <a:pt x="3434" y="22061"/>
                  </a:cubicBezTo>
                  <a:cubicBezTo>
                    <a:pt x="3418" y="21992"/>
                    <a:pt x="3409" y="21921"/>
                    <a:pt x="3405" y="21895"/>
                  </a:cubicBezTo>
                  <a:cubicBezTo>
                    <a:pt x="3323" y="21760"/>
                    <a:pt x="3259" y="21655"/>
                    <a:pt x="3174" y="21514"/>
                  </a:cubicBezTo>
                  <a:cubicBezTo>
                    <a:pt x="3202" y="21473"/>
                    <a:pt x="3237" y="21424"/>
                    <a:pt x="3270" y="21378"/>
                  </a:cubicBezTo>
                  <a:cubicBezTo>
                    <a:pt x="3201" y="21281"/>
                    <a:pt x="3139" y="21200"/>
                    <a:pt x="3083" y="21117"/>
                  </a:cubicBezTo>
                  <a:cubicBezTo>
                    <a:pt x="3021" y="21022"/>
                    <a:pt x="2965" y="20925"/>
                    <a:pt x="2899" y="20819"/>
                  </a:cubicBezTo>
                  <a:cubicBezTo>
                    <a:pt x="2928" y="20668"/>
                    <a:pt x="2867" y="20538"/>
                    <a:pt x="2753" y="20424"/>
                  </a:cubicBezTo>
                  <a:cubicBezTo>
                    <a:pt x="2758" y="20375"/>
                    <a:pt x="2778" y="20319"/>
                    <a:pt x="2762" y="20278"/>
                  </a:cubicBezTo>
                  <a:cubicBezTo>
                    <a:pt x="2737" y="20206"/>
                    <a:pt x="2646" y="20124"/>
                    <a:pt x="2659" y="20078"/>
                  </a:cubicBezTo>
                  <a:cubicBezTo>
                    <a:pt x="2687" y="19982"/>
                    <a:pt x="2638" y="19915"/>
                    <a:pt x="2621" y="19835"/>
                  </a:cubicBezTo>
                  <a:cubicBezTo>
                    <a:pt x="2613" y="19807"/>
                    <a:pt x="2600" y="19770"/>
                    <a:pt x="2580" y="19754"/>
                  </a:cubicBezTo>
                  <a:cubicBezTo>
                    <a:pt x="2480" y="19673"/>
                    <a:pt x="2428" y="19562"/>
                    <a:pt x="2381" y="19447"/>
                  </a:cubicBezTo>
                  <a:cubicBezTo>
                    <a:pt x="2344" y="19331"/>
                    <a:pt x="2315" y="19210"/>
                    <a:pt x="2241" y="19113"/>
                  </a:cubicBezTo>
                  <a:cubicBezTo>
                    <a:pt x="2265" y="18991"/>
                    <a:pt x="2119" y="18914"/>
                    <a:pt x="2160" y="18789"/>
                  </a:cubicBezTo>
                  <a:cubicBezTo>
                    <a:pt x="1962" y="18641"/>
                    <a:pt x="1960" y="18639"/>
                    <a:pt x="1976" y="18613"/>
                  </a:cubicBezTo>
                  <a:lnTo>
                    <a:pt x="2047" y="18574"/>
                  </a:lnTo>
                  <a:cubicBezTo>
                    <a:pt x="1957" y="18414"/>
                    <a:pt x="1925" y="18229"/>
                    <a:pt x="1896" y="18048"/>
                  </a:cubicBezTo>
                  <a:cubicBezTo>
                    <a:pt x="1876" y="17865"/>
                    <a:pt x="1847" y="17689"/>
                    <a:pt x="1731" y="17542"/>
                  </a:cubicBezTo>
                  <a:cubicBezTo>
                    <a:pt x="1759" y="17459"/>
                    <a:pt x="1781" y="17393"/>
                    <a:pt x="1798" y="17340"/>
                  </a:cubicBezTo>
                  <a:cubicBezTo>
                    <a:pt x="1729" y="17243"/>
                    <a:pt x="1659" y="17144"/>
                    <a:pt x="1594" y="17052"/>
                  </a:cubicBezTo>
                  <a:cubicBezTo>
                    <a:pt x="1617" y="16999"/>
                    <a:pt x="1634" y="16963"/>
                    <a:pt x="1651" y="16927"/>
                  </a:cubicBezTo>
                  <a:cubicBezTo>
                    <a:pt x="1619" y="16872"/>
                    <a:pt x="1590" y="16819"/>
                    <a:pt x="1562" y="16771"/>
                  </a:cubicBezTo>
                  <a:cubicBezTo>
                    <a:pt x="1585" y="16735"/>
                    <a:pt x="1601" y="16710"/>
                    <a:pt x="1617" y="16687"/>
                  </a:cubicBezTo>
                  <a:cubicBezTo>
                    <a:pt x="1597" y="16665"/>
                    <a:pt x="1576" y="16643"/>
                    <a:pt x="1560" y="16622"/>
                  </a:cubicBezTo>
                  <a:cubicBezTo>
                    <a:pt x="1574" y="16602"/>
                    <a:pt x="1587" y="16583"/>
                    <a:pt x="1591" y="16578"/>
                  </a:cubicBezTo>
                  <a:lnTo>
                    <a:pt x="1591" y="16578"/>
                  </a:lnTo>
                  <a:cubicBezTo>
                    <a:pt x="1591" y="16579"/>
                    <a:pt x="1591" y="16579"/>
                    <a:pt x="1591" y="16579"/>
                  </a:cubicBezTo>
                  <a:cubicBezTo>
                    <a:pt x="1592" y="16578"/>
                    <a:pt x="1592" y="16577"/>
                    <a:pt x="1592" y="16577"/>
                  </a:cubicBezTo>
                  <a:lnTo>
                    <a:pt x="1592" y="16577"/>
                  </a:lnTo>
                  <a:cubicBezTo>
                    <a:pt x="1592" y="16577"/>
                    <a:pt x="1592" y="16577"/>
                    <a:pt x="1591" y="16578"/>
                  </a:cubicBezTo>
                  <a:lnTo>
                    <a:pt x="1591" y="16578"/>
                  </a:lnTo>
                  <a:cubicBezTo>
                    <a:pt x="1575" y="16389"/>
                    <a:pt x="1547" y="16232"/>
                    <a:pt x="1553" y="16076"/>
                  </a:cubicBezTo>
                  <a:cubicBezTo>
                    <a:pt x="1557" y="15920"/>
                    <a:pt x="1595" y="15769"/>
                    <a:pt x="1620" y="15611"/>
                  </a:cubicBezTo>
                  <a:cubicBezTo>
                    <a:pt x="1645" y="15602"/>
                    <a:pt x="1679" y="15589"/>
                    <a:pt x="1720" y="15573"/>
                  </a:cubicBezTo>
                  <a:cubicBezTo>
                    <a:pt x="1710" y="15535"/>
                    <a:pt x="1700" y="15504"/>
                    <a:pt x="1690" y="15467"/>
                  </a:cubicBezTo>
                  <a:cubicBezTo>
                    <a:pt x="1657" y="15497"/>
                    <a:pt x="1638" y="15511"/>
                    <a:pt x="1598" y="15547"/>
                  </a:cubicBezTo>
                  <a:cubicBezTo>
                    <a:pt x="1597" y="15444"/>
                    <a:pt x="1590" y="15369"/>
                    <a:pt x="1595" y="15295"/>
                  </a:cubicBezTo>
                  <a:cubicBezTo>
                    <a:pt x="1598" y="15257"/>
                    <a:pt x="1625" y="15224"/>
                    <a:pt x="1637" y="15186"/>
                  </a:cubicBezTo>
                  <a:cubicBezTo>
                    <a:pt x="1650" y="15140"/>
                    <a:pt x="1684" y="14855"/>
                    <a:pt x="1682" y="14790"/>
                  </a:cubicBezTo>
                  <a:cubicBezTo>
                    <a:pt x="1682" y="14717"/>
                    <a:pt x="1695" y="14651"/>
                    <a:pt x="1651" y="14577"/>
                  </a:cubicBezTo>
                  <a:cubicBezTo>
                    <a:pt x="1628" y="14540"/>
                    <a:pt x="1675" y="14448"/>
                    <a:pt x="1681" y="14420"/>
                  </a:cubicBezTo>
                  <a:cubicBezTo>
                    <a:pt x="1673" y="14194"/>
                    <a:pt x="1681" y="13981"/>
                    <a:pt x="1718" y="13780"/>
                  </a:cubicBezTo>
                  <a:cubicBezTo>
                    <a:pt x="1753" y="13579"/>
                    <a:pt x="1851" y="13396"/>
                    <a:pt x="1971" y="13223"/>
                  </a:cubicBezTo>
                  <a:cubicBezTo>
                    <a:pt x="1943" y="13210"/>
                    <a:pt x="1918" y="13200"/>
                    <a:pt x="1872" y="13178"/>
                  </a:cubicBezTo>
                  <a:cubicBezTo>
                    <a:pt x="1879" y="13145"/>
                    <a:pt x="1904" y="13094"/>
                    <a:pt x="1891" y="13069"/>
                  </a:cubicBezTo>
                  <a:cubicBezTo>
                    <a:pt x="1813" y="12922"/>
                    <a:pt x="1890" y="12804"/>
                    <a:pt x="1969" y="12710"/>
                  </a:cubicBezTo>
                  <a:cubicBezTo>
                    <a:pt x="2053" y="12611"/>
                    <a:pt x="2059" y="12528"/>
                    <a:pt x="2037" y="12401"/>
                  </a:cubicBezTo>
                  <a:cubicBezTo>
                    <a:pt x="2022" y="12327"/>
                    <a:pt x="2084" y="12236"/>
                    <a:pt x="2099" y="12211"/>
                  </a:cubicBezTo>
                  <a:cubicBezTo>
                    <a:pt x="2127" y="12033"/>
                    <a:pt x="2146" y="11908"/>
                    <a:pt x="2177" y="11718"/>
                  </a:cubicBezTo>
                  <a:lnTo>
                    <a:pt x="2177" y="11718"/>
                  </a:lnTo>
                  <a:cubicBezTo>
                    <a:pt x="2091" y="11798"/>
                    <a:pt x="2053" y="11833"/>
                    <a:pt x="2012" y="11871"/>
                  </a:cubicBezTo>
                  <a:cubicBezTo>
                    <a:pt x="2003" y="11814"/>
                    <a:pt x="1993" y="11752"/>
                    <a:pt x="1984" y="11699"/>
                  </a:cubicBezTo>
                  <a:cubicBezTo>
                    <a:pt x="2046" y="11679"/>
                    <a:pt x="2109" y="11658"/>
                    <a:pt x="2165" y="11639"/>
                  </a:cubicBezTo>
                  <a:cubicBezTo>
                    <a:pt x="2246" y="11445"/>
                    <a:pt x="2246" y="11226"/>
                    <a:pt x="2399" y="11090"/>
                  </a:cubicBezTo>
                  <a:cubicBezTo>
                    <a:pt x="2384" y="11053"/>
                    <a:pt x="2372" y="11024"/>
                    <a:pt x="2365" y="11005"/>
                  </a:cubicBezTo>
                  <a:cubicBezTo>
                    <a:pt x="2422" y="10937"/>
                    <a:pt x="2483" y="10874"/>
                    <a:pt x="2549" y="10817"/>
                  </a:cubicBezTo>
                  <a:cubicBezTo>
                    <a:pt x="2543" y="10771"/>
                    <a:pt x="2537" y="10733"/>
                    <a:pt x="2531" y="10694"/>
                  </a:cubicBezTo>
                  <a:lnTo>
                    <a:pt x="2661" y="10546"/>
                  </a:lnTo>
                  <a:cubicBezTo>
                    <a:pt x="2618" y="10506"/>
                    <a:pt x="2593" y="10483"/>
                    <a:pt x="2563" y="10456"/>
                  </a:cubicBezTo>
                  <a:cubicBezTo>
                    <a:pt x="2596" y="10438"/>
                    <a:pt x="2640" y="10427"/>
                    <a:pt x="2644" y="10409"/>
                  </a:cubicBezTo>
                  <a:cubicBezTo>
                    <a:pt x="2656" y="10363"/>
                    <a:pt x="2631" y="10290"/>
                    <a:pt x="2653" y="10271"/>
                  </a:cubicBezTo>
                  <a:cubicBezTo>
                    <a:pt x="2699" y="10229"/>
                    <a:pt x="2737" y="10216"/>
                    <a:pt x="2739" y="10129"/>
                  </a:cubicBezTo>
                  <a:cubicBezTo>
                    <a:pt x="2740" y="10065"/>
                    <a:pt x="2759" y="9937"/>
                    <a:pt x="2793" y="9919"/>
                  </a:cubicBezTo>
                  <a:cubicBezTo>
                    <a:pt x="2934" y="9843"/>
                    <a:pt x="2914" y="9678"/>
                    <a:pt x="2992" y="9581"/>
                  </a:cubicBezTo>
                  <a:cubicBezTo>
                    <a:pt x="2956" y="9512"/>
                    <a:pt x="2925" y="9450"/>
                    <a:pt x="2878" y="9359"/>
                  </a:cubicBezTo>
                  <a:lnTo>
                    <a:pt x="2878" y="9359"/>
                  </a:lnTo>
                  <a:cubicBezTo>
                    <a:pt x="2964" y="9385"/>
                    <a:pt x="3015" y="9401"/>
                    <a:pt x="3092" y="9423"/>
                  </a:cubicBezTo>
                  <a:cubicBezTo>
                    <a:pt x="3030" y="9325"/>
                    <a:pt x="2981" y="9247"/>
                    <a:pt x="2912" y="9138"/>
                  </a:cubicBezTo>
                  <a:cubicBezTo>
                    <a:pt x="3000" y="9129"/>
                    <a:pt x="3050" y="9123"/>
                    <a:pt x="3102" y="9117"/>
                  </a:cubicBezTo>
                  <a:cubicBezTo>
                    <a:pt x="3078" y="9082"/>
                    <a:pt x="3055" y="9047"/>
                    <a:pt x="3030" y="9008"/>
                  </a:cubicBezTo>
                  <a:cubicBezTo>
                    <a:pt x="3056" y="9000"/>
                    <a:pt x="3075" y="8992"/>
                    <a:pt x="3096" y="8983"/>
                  </a:cubicBezTo>
                  <a:cubicBezTo>
                    <a:pt x="3099" y="8951"/>
                    <a:pt x="3102" y="8919"/>
                    <a:pt x="3105" y="8880"/>
                  </a:cubicBezTo>
                  <a:cubicBezTo>
                    <a:pt x="3159" y="8898"/>
                    <a:pt x="3211" y="8916"/>
                    <a:pt x="3256" y="8930"/>
                  </a:cubicBezTo>
                  <a:cubicBezTo>
                    <a:pt x="3362" y="8801"/>
                    <a:pt x="3377" y="8616"/>
                    <a:pt x="3526" y="8543"/>
                  </a:cubicBezTo>
                  <a:cubicBezTo>
                    <a:pt x="3529" y="8468"/>
                    <a:pt x="3532" y="8392"/>
                    <a:pt x="3533" y="8314"/>
                  </a:cubicBezTo>
                  <a:cubicBezTo>
                    <a:pt x="3537" y="8314"/>
                    <a:pt x="3541" y="8314"/>
                    <a:pt x="3545" y="8314"/>
                  </a:cubicBezTo>
                  <a:cubicBezTo>
                    <a:pt x="3580" y="8314"/>
                    <a:pt x="3617" y="8323"/>
                    <a:pt x="3653" y="8323"/>
                  </a:cubicBezTo>
                  <a:cubicBezTo>
                    <a:pt x="3696" y="8323"/>
                    <a:pt x="3738" y="8309"/>
                    <a:pt x="3776" y="8246"/>
                  </a:cubicBezTo>
                  <a:cubicBezTo>
                    <a:pt x="3758" y="8212"/>
                    <a:pt x="3738" y="8174"/>
                    <a:pt x="3715" y="8133"/>
                  </a:cubicBezTo>
                  <a:cubicBezTo>
                    <a:pt x="3743" y="8124"/>
                    <a:pt x="3771" y="8115"/>
                    <a:pt x="3801" y="8105"/>
                  </a:cubicBezTo>
                  <a:cubicBezTo>
                    <a:pt x="3795" y="8067"/>
                    <a:pt x="3786" y="8029"/>
                    <a:pt x="3779" y="7987"/>
                  </a:cubicBezTo>
                  <a:cubicBezTo>
                    <a:pt x="3739" y="7987"/>
                    <a:pt x="3695" y="7989"/>
                    <a:pt x="3648" y="7989"/>
                  </a:cubicBezTo>
                  <a:cubicBezTo>
                    <a:pt x="3643" y="7934"/>
                    <a:pt x="3640" y="7893"/>
                    <a:pt x="3637" y="7851"/>
                  </a:cubicBezTo>
                  <a:cubicBezTo>
                    <a:pt x="3664" y="7836"/>
                    <a:pt x="3698" y="7818"/>
                    <a:pt x="3733" y="7799"/>
                  </a:cubicBezTo>
                  <a:cubicBezTo>
                    <a:pt x="3739" y="7749"/>
                    <a:pt x="3745" y="7700"/>
                    <a:pt x="3751" y="7655"/>
                  </a:cubicBezTo>
                  <a:cubicBezTo>
                    <a:pt x="3771" y="7639"/>
                    <a:pt x="3786" y="7625"/>
                    <a:pt x="3802" y="7615"/>
                  </a:cubicBezTo>
                  <a:cubicBezTo>
                    <a:pt x="3816" y="7608"/>
                    <a:pt x="3831" y="7604"/>
                    <a:pt x="3835" y="7604"/>
                  </a:cubicBezTo>
                  <a:cubicBezTo>
                    <a:pt x="3835" y="7604"/>
                    <a:pt x="3835" y="7604"/>
                    <a:pt x="3835" y="7604"/>
                  </a:cubicBezTo>
                  <a:lnTo>
                    <a:pt x="3835" y="7604"/>
                  </a:lnTo>
                  <a:cubicBezTo>
                    <a:pt x="3929" y="7293"/>
                    <a:pt x="4139" y="7106"/>
                    <a:pt x="4380" y="6950"/>
                  </a:cubicBezTo>
                  <a:cubicBezTo>
                    <a:pt x="4420" y="6804"/>
                    <a:pt x="4420" y="6804"/>
                    <a:pt x="4526" y="6752"/>
                  </a:cubicBezTo>
                  <a:cubicBezTo>
                    <a:pt x="4614" y="6471"/>
                    <a:pt x="4832" y="6359"/>
                    <a:pt x="4990" y="6262"/>
                  </a:cubicBezTo>
                  <a:cubicBezTo>
                    <a:pt x="5031" y="6189"/>
                    <a:pt x="5067" y="6128"/>
                    <a:pt x="5103" y="6070"/>
                  </a:cubicBezTo>
                  <a:cubicBezTo>
                    <a:pt x="5141" y="6017"/>
                    <a:pt x="5178" y="5967"/>
                    <a:pt x="5215" y="5917"/>
                  </a:cubicBezTo>
                  <a:cubicBezTo>
                    <a:pt x="5216" y="5872"/>
                    <a:pt x="5219" y="5822"/>
                    <a:pt x="5221" y="5785"/>
                  </a:cubicBezTo>
                  <a:cubicBezTo>
                    <a:pt x="5319" y="5788"/>
                    <a:pt x="5421" y="5792"/>
                    <a:pt x="5509" y="5795"/>
                  </a:cubicBezTo>
                  <a:cubicBezTo>
                    <a:pt x="5538" y="5708"/>
                    <a:pt x="5562" y="5644"/>
                    <a:pt x="5585" y="5575"/>
                  </a:cubicBezTo>
                  <a:cubicBezTo>
                    <a:pt x="5741" y="5539"/>
                    <a:pt x="5822" y="5420"/>
                    <a:pt x="5874" y="5266"/>
                  </a:cubicBezTo>
                  <a:cubicBezTo>
                    <a:pt x="5916" y="5249"/>
                    <a:pt x="5962" y="5235"/>
                    <a:pt x="5999" y="5221"/>
                  </a:cubicBezTo>
                  <a:cubicBezTo>
                    <a:pt x="6064" y="5143"/>
                    <a:pt x="5968" y="5020"/>
                    <a:pt x="6108" y="4979"/>
                  </a:cubicBezTo>
                  <a:cubicBezTo>
                    <a:pt x="6150" y="5011"/>
                    <a:pt x="6193" y="5043"/>
                    <a:pt x="6233" y="5074"/>
                  </a:cubicBezTo>
                  <a:cubicBezTo>
                    <a:pt x="6300" y="4920"/>
                    <a:pt x="6406" y="4820"/>
                    <a:pt x="6565" y="4776"/>
                  </a:cubicBezTo>
                  <a:cubicBezTo>
                    <a:pt x="6637" y="4757"/>
                    <a:pt x="6756" y="4727"/>
                    <a:pt x="6767" y="4687"/>
                  </a:cubicBezTo>
                  <a:cubicBezTo>
                    <a:pt x="6806" y="4536"/>
                    <a:pt x="6965" y="4508"/>
                    <a:pt x="7032" y="4392"/>
                  </a:cubicBezTo>
                  <a:lnTo>
                    <a:pt x="7114" y="4395"/>
                  </a:lnTo>
                  <a:cubicBezTo>
                    <a:pt x="7092" y="4340"/>
                    <a:pt x="7070" y="4286"/>
                    <a:pt x="7032" y="4190"/>
                  </a:cubicBezTo>
                  <a:lnTo>
                    <a:pt x="7032" y="4190"/>
                  </a:lnTo>
                  <a:cubicBezTo>
                    <a:pt x="7123" y="4270"/>
                    <a:pt x="7163" y="4305"/>
                    <a:pt x="7193" y="4331"/>
                  </a:cubicBezTo>
                  <a:cubicBezTo>
                    <a:pt x="7264" y="4281"/>
                    <a:pt x="7323" y="4242"/>
                    <a:pt x="7377" y="4203"/>
                  </a:cubicBezTo>
                  <a:cubicBezTo>
                    <a:pt x="7366" y="4161"/>
                    <a:pt x="7357" y="4128"/>
                    <a:pt x="7346" y="4094"/>
                  </a:cubicBezTo>
                  <a:lnTo>
                    <a:pt x="7346" y="4094"/>
                  </a:lnTo>
                  <a:cubicBezTo>
                    <a:pt x="7385" y="4096"/>
                    <a:pt x="7413" y="4097"/>
                    <a:pt x="7442" y="4097"/>
                  </a:cubicBezTo>
                  <a:cubicBezTo>
                    <a:pt x="7436" y="4055"/>
                    <a:pt x="7429" y="4016"/>
                    <a:pt x="7421" y="3962"/>
                  </a:cubicBezTo>
                  <a:lnTo>
                    <a:pt x="7421" y="3962"/>
                  </a:lnTo>
                  <a:cubicBezTo>
                    <a:pt x="7471" y="3994"/>
                    <a:pt x="7501" y="4014"/>
                    <a:pt x="7545" y="4041"/>
                  </a:cubicBezTo>
                  <a:cubicBezTo>
                    <a:pt x="7579" y="3993"/>
                    <a:pt x="7607" y="3952"/>
                    <a:pt x="7635" y="3912"/>
                  </a:cubicBezTo>
                  <a:cubicBezTo>
                    <a:pt x="7661" y="3916"/>
                    <a:pt x="7682" y="3919"/>
                    <a:pt x="7691" y="3921"/>
                  </a:cubicBezTo>
                  <a:cubicBezTo>
                    <a:pt x="7717" y="3877"/>
                    <a:pt x="7741" y="3836"/>
                    <a:pt x="7754" y="3813"/>
                  </a:cubicBezTo>
                  <a:cubicBezTo>
                    <a:pt x="7829" y="3827"/>
                    <a:pt x="7883" y="3834"/>
                    <a:pt x="7972" y="3849"/>
                  </a:cubicBezTo>
                  <a:cubicBezTo>
                    <a:pt x="7933" y="3760"/>
                    <a:pt x="7911" y="3712"/>
                    <a:pt x="7878" y="3637"/>
                  </a:cubicBezTo>
                  <a:lnTo>
                    <a:pt x="7878" y="3637"/>
                  </a:lnTo>
                  <a:cubicBezTo>
                    <a:pt x="8010" y="3671"/>
                    <a:pt x="8119" y="3699"/>
                    <a:pt x="8194" y="3718"/>
                  </a:cubicBezTo>
                  <a:cubicBezTo>
                    <a:pt x="8304" y="3640"/>
                    <a:pt x="8373" y="3593"/>
                    <a:pt x="8447" y="3556"/>
                  </a:cubicBezTo>
                  <a:cubicBezTo>
                    <a:pt x="8463" y="3506"/>
                    <a:pt x="8478" y="3459"/>
                    <a:pt x="8498" y="3397"/>
                  </a:cubicBezTo>
                  <a:cubicBezTo>
                    <a:pt x="8550" y="3369"/>
                    <a:pt x="8612" y="3334"/>
                    <a:pt x="8679" y="3297"/>
                  </a:cubicBezTo>
                  <a:cubicBezTo>
                    <a:pt x="8684" y="3226"/>
                    <a:pt x="8687" y="3162"/>
                    <a:pt x="8690" y="3122"/>
                  </a:cubicBezTo>
                  <a:cubicBezTo>
                    <a:pt x="8756" y="3050"/>
                    <a:pt x="8809" y="2991"/>
                    <a:pt x="8866" y="2929"/>
                  </a:cubicBezTo>
                  <a:cubicBezTo>
                    <a:pt x="8909" y="2926"/>
                    <a:pt x="8960" y="2931"/>
                    <a:pt x="9005" y="2916"/>
                  </a:cubicBezTo>
                  <a:cubicBezTo>
                    <a:pt x="9060" y="2897"/>
                    <a:pt x="9110" y="2859"/>
                    <a:pt x="9150" y="2837"/>
                  </a:cubicBezTo>
                  <a:cubicBezTo>
                    <a:pt x="9193" y="2876"/>
                    <a:pt x="9216" y="2897"/>
                    <a:pt x="9238" y="2916"/>
                  </a:cubicBezTo>
                  <a:lnTo>
                    <a:pt x="9272" y="2885"/>
                  </a:lnTo>
                  <a:lnTo>
                    <a:pt x="9097" y="2678"/>
                  </a:lnTo>
                  <a:lnTo>
                    <a:pt x="9127" y="2647"/>
                  </a:lnTo>
                  <a:lnTo>
                    <a:pt x="9415" y="2814"/>
                  </a:lnTo>
                  <a:lnTo>
                    <a:pt x="9418" y="2760"/>
                  </a:lnTo>
                  <a:lnTo>
                    <a:pt x="9421" y="2686"/>
                  </a:lnTo>
                  <a:cubicBezTo>
                    <a:pt x="9593" y="2673"/>
                    <a:pt x="9592" y="2673"/>
                    <a:pt x="9758" y="2572"/>
                  </a:cubicBezTo>
                  <a:cubicBezTo>
                    <a:pt x="9777" y="2561"/>
                    <a:pt x="9802" y="2561"/>
                    <a:pt x="9823" y="2553"/>
                  </a:cubicBezTo>
                  <a:cubicBezTo>
                    <a:pt x="10048" y="2463"/>
                    <a:pt x="10277" y="2386"/>
                    <a:pt x="10489" y="2275"/>
                  </a:cubicBezTo>
                  <a:cubicBezTo>
                    <a:pt x="10544" y="2248"/>
                    <a:pt x="10579" y="2163"/>
                    <a:pt x="10658" y="2163"/>
                  </a:cubicBezTo>
                  <a:cubicBezTo>
                    <a:pt x="10665" y="2163"/>
                    <a:pt x="10673" y="2164"/>
                    <a:pt x="10682" y="2166"/>
                  </a:cubicBezTo>
                  <a:cubicBezTo>
                    <a:pt x="10689" y="2167"/>
                    <a:pt x="10695" y="2168"/>
                    <a:pt x="10701" y="2168"/>
                  </a:cubicBezTo>
                  <a:cubicBezTo>
                    <a:pt x="10770" y="2168"/>
                    <a:pt x="10803" y="2079"/>
                    <a:pt x="10852" y="2079"/>
                  </a:cubicBezTo>
                  <a:cubicBezTo>
                    <a:pt x="10859" y="2079"/>
                    <a:pt x="10867" y="2081"/>
                    <a:pt x="10874" y="2085"/>
                  </a:cubicBezTo>
                  <a:cubicBezTo>
                    <a:pt x="10901" y="2099"/>
                    <a:pt x="10925" y="2104"/>
                    <a:pt x="10948" y="2104"/>
                  </a:cubicBezTo>
                  <a:cubicBezTo>
                    <a:pt x="11042" y="2104"/>
                    <a:pt x="11115" y="2015"/>
                    <a:pt x="11203" y="2015"/>
                  </a:cubicBezTo>
                  <a:cubicBezTo>
                    <a:pt x="11216" y="2015"/>
                    <a:pt x="11230" y="2017"/>
                    <a:pt x="11244" y="2021"/>
                  </a:cubicBezTo>
                  <a:cubicBezTo>
                    <a:pt x="11306" y="1851"/>
                    <a:pt x="11500" y="1951"/>
                    <a:pt x="11612" y="1851"/>
                  </a:cubicBezTo>
                  <a:cubicBezTo>
                    <a:pt x="11679" y="1791"/>
                    <a:pt x="11818" y="1801"/>
                    <a:pt x="11900" y="1785"/>
                  </a:cubicBezTo>
                  <a:cubicBezTo>
                    <a:pt x="12003" y="1733"/>
                    <a:pt x="12096" y="1708"/>
                    <a:pt x="12179" y="1674"/>
                  </a:cubicBezTo>
                  <a:cubicBezTo>
                    <a:pt x="12213" y="1723"/>
                    <a:pt x="12234" y="1752"/>
                    <a:pt x="12256" y="1785"/>
                  </a:cubicBezTo>
                  <a:cubicBezTo>
                    <a:pt x="12294" y="1735"/>
                    <a:pt x="12329" y="1689"/>
                    <a:pt x="12368" y="1638"/>
                  </a:cubicBezTo>
                  <a:cubicBezTo>
                    <a:pt x="12407" y="1671"/>
                    <a:pt x="12443" y="1702"/>
                    <a:pt x="12478" y="1733"/>
                  </a:cubicBezTo>
                  <a:cubicBezTo>
                    <a:pt x="12575" y="1643"/>
                    <a:pt x="12740" y="1629"/>
                    <a:pt x="12775" y="1505"/>
                  </a:cubicBezTo>
                  <a:cubicBezTo>
                    <a:pt x="12865" y="1486"/>
                    <a:pt x="12933" y="1471"/>
                    <a:pt x="13014" y="1454"/>
                  </a:cubicBezTo>
                  <a:lnTo>
                    <a:pt x="13014" y="1454"/>
                  </a:lnTo>
                  <a:cubicBezTo>
                    <a:pt x="12999" y="1535"/>
                    <a:pt x="12986" y="1601"/>
                    <a:pt x="12962" y="1730"/>
                  </a:cubicBezTo>
                  <a:cubicBezTo>
                    <a:pt x="13062" y="1645"/>
                    <a:pt x="13108" y="1605"/>
                    <a:pt x="13140" y="1579"/>
                  </a:cubicBezTo>
                  <a:cubicBezTo>
                    <a:pt x="13111" y="1521"/>
                    <a:pt x="13089" y="1479"/>
                    <a:pt x="13065" y="1433"/>
                  </a:cubicBezTo>
                  <a:cubicBezTo>
                    <a:pt x="13112" y="1420"/>
                    <a:pt x="13131" y="1415"/>
                    <a:pt x="13152" y="1409"/>
                  </a:cubicBezTo>
                  <a:cubicBezTo>
                    <a:pt x="13184" y="1445"/>
                    <a:pt x="13217" y="1480"/>
                    <a:pt x="13274" y="1542"/>
                  </a:cubicBezTo>
                  <a:cubicBezTo>
                    <a:pt x="13306" y="1459"/>
                    <a:pt x="13326" y="1415"/>
                    <a:pt x="13345" y="1373"/>
                  </a:cubicBezTo>
                  <a:cubicBezTo>
                    <a:pt x="13377" y="1368"/>
                    <a:pt x="13408" y="1365"/>
                    <a:pt x="13436" y="1359"/>
                  </a:cubicBezTo>
                  <a:cubicBezTo>
                    <a:pt x="13445" y="1340"/>
                    <a:pt x="13456" y="1323"/>
                    <a:pt x="13470" y="1306"/>
                  </a:cubicBezTo>
                  <a:lnTo>
                    <a:pt x="13492" y="1321"/>
                  </a:lnTo>
                  <a:lnTo>
                    <a:pt x="13446" y="1367"/>
                  </a:lnTo>
                  <a:cubicBezTo>
                    <a:pt x="13442" y="1364"/>
                    <a:pt x="13437" y="1361"/>
                    <a:pt x="13436" y="1359"/>
                  </a:cubicBezTo>
                  <a:lnTo>
                    <a:pt x="13436" y="1359"/>
                  </a:lnTo>
                  <a:cubicBezTo>
                    <a:pt x="13448" y="1415"/>
                    <a:pt x="13455" y="1470"/>
                    <a:pt x="13471" y="1576"/>
                  </a:cubicBezTo>
                  <a:cubicBezTo>
                    <a:pt x="13511" y="1483"/>
                    <a:pt x="13530" y="1440"/>
                    <a:pt x="13549" y="1398"/>
                  </a:cubicBezTo>
                  <a:cubicBezTo>
                    <a:pt x="13621" y="1420"/>
                    <a:pt x="13676" y="1437"/>
                    <a:pt x="13735" y="1457"/>
                  </a:cubicBezTo>
                  <a:cubicBezTo>
                    <a:pt x="13754" y="1404"/>
                    <a:pt x="13770" y="1362"/>
                    <a:pt x="13790" y="1304"/>
                  </a:cubicBezTo>
                  <a:cubicBezTo>
                    <a:pt x="13848" y="1408"/>
                    <a:pt x="13896" y="1499"/>
                    <a:pt x="13952" y="1599"/>
                  </a:cubicBezTo>
                  <a:cubicBezTo>
                    <a:pt x="13979" y="1536"/>
                    <a:pt x="14015" y="1519"/>
                    <a:pt x="14055" y="1519"/>
                  </a:cubicBezTo>
                  <a:cubicBezTo>
                    <a:pt x="14098" y="1519"/>
                    <a:pt x="14144" y="1538"/>
                    <a:pt x="14188" y="1538"/>
                  </a:cubicBezTo>
                  <a:cubicBezTo>
                    <a:pt x="14201" y="1538"/>
                    <a:pt x="14215" y="1537"/>
                    <a:pt x="14227" y="1532"/>
                  </a:cubicBezTo>
                  <a:cubicBezTo>
                    <a:pt x="14338" y="1489"/>
                    <a:pt x="14460" y="1476"/>
                    <a:pt x="14578" y="1448"/>
                  </a:cubicBezTo>
                  <a:cubicBezTo>
                    <a:pt x="14583" y="1393"/>
                    <a:pt x="14591" y="1340"/>
                    <a:pt x="14598" y="1280"/>
                  </a:cubicBezTo>
                  <a:cubicBezTo>
                    <a:pt x="14639" y="1305"/>
                    <a:pt x="14670" y="1324"/>
                    <a:pt x="14688" y="1334"/>
                  </a:cubicBezTo>
                  <a:cubicBezTo>
                    <a:pt x="14789" y="1298"/>
                    <a:pt x="14872" y="1274"/>
                    <a:pt x="14947" y="1248"/>
                  </a:cubicBezTo>
                  <a:cubicBezTo>
                    <a:pt x="14957" y="1215"/>
                    <a:pt x="14967" y="1187"/>
                    <a:pt x="14985" y="1136"/>
                  </a:cubicBezTo>
                  <a:cubicBezTo>
                    <a:pt x="15012" y="1195"/>
                    <a:pt x="15028" y="1227"/>
                    <a:pt x="15047" y="1271"/>
                  </a:cubicBezTo>
                  <a:cubicBezTo>
                    <a:pt x="15120" y="1267"/>
                    <a:pt x="15198" y="1261"/>
                    <a:pt x="15251" y="1258"/>
                  </a:cubicBezTo>
                  <a:cubicBezTo>
                    <a:pt x="15275" y="1206"/>
                    <a:pt x="15287" y="1181"/>
                    <a:pt x="15315" y="1118"/>
                  </a:cubicBezTo>
                  <a:cubicBezTo>
                    <a:pt x="15334" y="1217"/>
                    <a:pt x="15343" y="1268"/>
                    <a:pt x="15353" y="1318"/>
                  </a:cubicBezTo>
                  <a:cubicBezTo>
                    <a:pt x="15385" y="1320"/>
                    <a:pt x="15406" y="1321"/>
                    <a:pt x="15428" y="1323"/>
                  </a:cubicBezTo>
                  <a:cubicBezTo>
                    <a:pt x="15454" y="1280"/>
                    <a:pt x="15481" y="1237"/>
                    <a:pt x="15537" y="1149"/>
                  </a:cubicBezTo>
                  <a:cubicBezTo>
                    <a:pt x="15590" y="1214"/>
                    <a:pt x="15622" y="1251"/>
                    <a:pt x="15660" y="1298"/>
                  </a:cubicBezTo>
                  <a:cubicBezTo>
                    <a:pt x="15602" y="1317"/>
                    <a:pt x="15565" y="1329"/>
                    <a:pt x="15516" y="1345"/>
                  </a:cubicBezTo>
                  <a:cubicBezTo>
                    <a:pt x="15569" y="1384"/>
                    <a:pt x="15613" y="1417"/>
                    <a:pt x="15652" y="1445"/>
                  </a:cubicBezTo>
                  <a:cubicBezTo>
                    <a:pt x="15710" y="1409"/>
                    <a:pt x="15750" y="1386"/>
                    <a:pt x="15759" y="1380"/>
                  </a:cubicBezTo>
                  <a:cubicBezTo>
                    <a:pt x="15822" y="1412"/>
                    <a:pt x="15865" y="1433"/>
                    <a:pt x="15887" y="1445"/>
                  </a:cubicBezTo>
                  <a:cubicBezTo>
                    <a:pt x="15868" y="1490"/>
                    <a:pt x="15858" y="1514"/>
                    <a:pt x="15847" y="1537"/>
                  </a:cubicBezTo>
                  <a:cubicBezTo>
                    <a:pt x="15947" y="1471"/>
                    <a:pt x="16059" y="1432"/>
                    <a:pt x="16168" y="1408"/>
                  </a:cubicBezTo>
                  <a:cubicBezTo>
                    <a:pt x="16278" y="1390"/>
                    <a:pt x="16387" y="1376"/>
                    <a:pt x="16486" y="1334"/>
                  </a:cubicBezTo>
                  <a:cubicBezTo>
                    <a:pt x="16534" y="1394"/>
                    <a:pt x="16583" y="1417"/>
                    <a:pt x="16632" y="1417"/>
                  </a:cubicBezTo>
                  <a:cubicBezTo>
                    <a:pt x="16680" y="1417"/>
                    <a:pt x="16729" y="1395"/>
                    <a:pt x="16777" y="1365"/>
                  </a:cubicBezTo>
                  <a:cubicBezTo>
                    <a:pt x="16837" y="1401"/>
                    <a:pt x="16889" y="1445"/>
                    <a:pt x="16950" y="1445"/>
                  </a:cubicBezTo>
                  <a:cubicBezTo>
                    <a:pt x="16980" y="1445"/>
                    <a:pt x="17012" y="1435"/>
                    <a:pt x="17048" y="1408"/>
                  </a:cubicBezTo>
                  <a:cubicBezTo>
                    <a:pt x="17062" y="1398"/>
                    <a:pt x="17078" y="1392"/>
                    <a:pt x="17094" y="1392"/>
                  </a:cubicBezTo>
                  <a:cubicBezTo>
                    <a:pt x="17123" y="1392"/>
                    <a:pt x="17148" y="1412"/>
                    <a:pt x="17146" y="1459"/>
                  </a:cubicBezTo>
                  <a:cubicBezTo>
                    <a:pt x="17213" y="1474"/>
                    <a:pt x="17279" y="1465"/>
                    <a:pt x="17345" y="1510"/>
                  </a:cubicBezTo>
                  <a:cubicBezTo>
                    <a:pt x="17354" y="1516"/>
                    <a:pt x="17367" y="1518"/>
                    <a:pt x="17382" y="1518"/>
                  </a:cubicBezTo>
                  <a:cubicBezTo>
                    <a:pt x="17425" y="1518"/>
                    <a:pt x="17485" y="1499"/>
                    <a:pt x="17520" y="1499"/>
                  </a:cubicBezTo>
                  <a:cubicBezTo>
                    <a:pt x="17533" y="1499"/>
                    <a:pt x="17542" y="1502"/>
                    <a:pt x="17546" y="1508"/>
                  </a:cubicBezTo>
                  <a:cubicBezTo>
                    <a:pt x="17568" y="1538"/>
                    <a:pt x="17587" y="1548"/>
                    <a:pt x="17605" y="1548"/>
                  </a:cubicBezTo>
                  <a:cubicBezTo>
                    <a:pt x="17632" y="1548"/>
                    <a:pt x="17657" y="1524"/>
                    <a:pt x="17681" y="1524"/>
                  </a:cubicBezTo>
                  <a:cubicBezTo>
                    <a:pt x="17684" y="1524"/>
                    <a:pt x="17687" y="1525"/>
                    <a:pt x="17691" y="1526"/>
                  </a:cubicBezTo>
                  <a:cubicBezTo>
                    <a:pt x="17746" y="1542"/>
                    <a:pt x="17806" y="1595"/>
                    <a:pt x="17853" y="1595"/>
                  </a:cubicBezTo>
                  <a:cubicBezTo>
                    <a:pt x="17857" y="1595"/>
                    <a:pt x="17860" y="1594"/>
                    <a:pt x="17864" y="1593"/>
                  </a:cubicBezTo>
                  <a:cubicBezTo>
                    <a:pt x="17898" y="1586"/>
                    <a:pt x="17931" y="1583"/>
                    <a:pt x="17964" y="1583"/>
                  </a:cubicBezTo>
                  <a:cubicBezTo>
                    <a:pt x="18124" y="1583"/>
                    <a:pt x="18275" y="1654"/>
                    <a:pt x="18432" y="1668"/>
                  </a:cubicBezTo>
                  <a:cubicBezTo>
                    <a:pt x="18463" y="1671"/>
                    <a:pt x="18490" y="1711"/>
                    <a:pt x="18519" y="1736"/>
                  </a:cubicBezTo>
                  <a:cubicBezTo>
                    <a:pt x="18559" y="1711"/>
                    <a:pt x="18603" y="1686"/>
                    <a:pt x="18645" y="1660"/>
                  </a:cubicBezTo>
                  <a:cubicBezTo>
                    <a:pt x="18738" y="1763"/>
                    <a:pt x="18879" y="1738"/>
                    <a:pt x="18997" y="1782"/>
                  </a:cubicBezTo>
                  <a:cubicBezTo>
                    <a:pt x="19096" y="1813"/>
                    <a:pt x="19191" y="1843"/>
                    <a:pt x="19277" y="1908"/>
                  </a:cubicBezTo>
                  <a:cubicBezTo>
                    <a:pt x="19287" y="1916"/>
                    <a:pt x="19305" y="1916"/>
                    <a:pt x="19319" y="1919"/>
                  </a:cubicBezTo>
                  <a:cubicBezTo>
                    <a:pt x="19337" y="1876"/>
                    <a:pt x="19355" y="1835"/>
                    <a:pt x="19371" y="1796"/>
                  </a:cubicBezTo>
                  <a:cubicBezTo>
                    <a:pt x="19443" y="1789"/>
                    <a:pt x="19509" y="1782"/>
                    <a:pt x="19583" y="1776"/>
                  </a:cubicBezTo>
                  <a:cubicBezTo>
                    <a:pt x="19615" y="1863"/>
                    <a:pt x="19670" y="1879"/>
                    <a:pt x="19733" y="1879"/>
                  </a:cubicBezTo>
                  <a:cubicBezTo>
                    <a:pt x="19771" y="1879"/>
                    <a:pt x="19813" y="1873"/>
                    <a:pt x="19854" y="1873"/>
                  </a:cubicBezTo>
                  <a:cubicBezTo>
                    <a:pt x="19892" y="1873"/>
                    <a:pt x="19929" y="1878"/>
                    <a:pt x="19964" y="1898"/>
                  </a:cubicBezTo>
                  <a:cubicBezTo>
                    <a:pt x="19978" y="1935"/>
                    <a:pt x="20000" y="1986"/>
                    <a:pt x="20031" y="2063"/>
                  </a:cubicBezTo>
                  <a:cubicBezTo>
                    <a:pt x="20093" y="2019"/>
                    <a:pt x="20140" y="1985"/>
                    <a:pt x="20149" y="1980"/>
                  </a:cubicBezTo>
                  <a:cubicBezTo>
                    <a:pt x="20248" y="2013"/>
                    <a:pt x="20302" y="2057"/>
                    <a:pt x="20362" y="2072"/>
                  </a:cubicBezTo>
                  <a:cubicBezTo>
                    <a:pt x="20365" y="2072"/>
                    <a:pt x="20368" y="2073"/>
                    <a:pt x="20371" y="2073"/>
                  </a:cubicBezTo>
                  <a:cubicBezTo>
                    <a:pt x="20384" y="2073"/>
                    <a:pt x="20395" y="2067"/>
                    <a:pt x="20409" y="2067"/>
                  </a:cubicBezTo>
                  <a:cubicBezTo>
                    <a:pt x="20421" y="2067"/>
                    <a:pt x="20435" y="2072"/>
                    <a:pt x="20452" y="2094"/>
                  </a:cubicBezTo>
                  <a:cubicBezTo>
                    <a:pt x="20482" y="2129"/>
                    <a:pt x="20585" y="2117"/>
                    <a:pt x="20607" y="2152"/>
                  </a:cubicBezTo>
                  <a:cubicBezTo>
                    <a:pt x="20658" y="2236"/>
                    <a:pt x="20743" y="2238"/>
                    <a:pt x="20814" y="2270"/>
                  </a:cubicBezTo>
                  <a:cubicBezTo>
                    <a:pt x="20992" y="2350"/>
                    <a:pt x="21176" y="2419"/>
                    <a:pt x="21357" y="2494"/>
                  </a:cubicBezTo>
                  <a:cubicBezTo>
                    <a:pt x="21373" y="2501"/>
                    <a:pt x="21382" y="2520"/>
                    <a:pt x="21395" y="2533"/>
                  </a:cubicBezTo>
                  <a:cubicBezTo>
                    <a:pt x="21389" y="2560"/>
                    <a:pt x="21385" y="2585"/>
                    <a:pt x="21378" y="2619"/>
                  </a:cubicBezTo>
                  <a:cubicBezTo>
                    <a:pt x="21393" y="2618"/>
                    <a:pt x="21407" y="2618"/>
                    <a:pt x="21421" y="2618"/>
                  </a:cubicBezTo>
                  <a:cubicBezTo>
                    <a:pt x="21452" y="2618"/>
                    <a:pt x="21482" y="2619"/>
                    <a:pt x="21514" y="2620"/>
                  </a:cubicBezTo>
                  <a:cubicBezTo>
                    <a:pt x="21542" y="2686"/>
                    <a:pt x="21569" y="2748"/>
                    <a:pt x="21604" y="2832"/>
                  </a:cubicBezTo>
                  <a:cubicBezTo>
                    <a:pt x="21673" y="2831"/>
                    <a:pt x="21741" y="2829"/>
                    <a:pt x="21809" y="2829"/>
                  </a:cubicBezTo>
                  <a:cubicBezTo>
                    <a:pt x="21800" y="2782"/>
                    <a:pt x="21795" y="2759"/>
                    <a:pt x="21782" y="2695"/>
                  </a:cubicBezTo>
                  <a:lnTo>
                    <a:pt x="21782" y="2695"/>
                  </a:lnTo>
                  <a:cubicBezTo>
                    <a:pt x="21909" y="2779"/>
                    <a:pt x="22001" y="2841"/>
                    <a:pt x="22110" y="2913"/>
                  </a:cubicBezTo>
                  <a:cubicBezTo>
                    <a:pt x="22160" y="2900"/>
                    <a:pt x="22238" y="2881"/>
                    <a:pt x="22313" y="2860"/>
                  </a:cubicBezTo>
                  <a:cubicBezTo>
                    <a:pt x="22393" y="3113"/>
                    <a:pt x="22644" y="3204"/>
                    <a:pt x="22788" y="3406"/>
                  </a:cubicBezTo>
                  <a:cubicBezTo>
                    <a:pt x="22833" y="3372"/>
                    <a:pt x="22861" y="3351"/>
                    <a:pt x="22894" y="3326"/>
                  </a:cubicBezTo>
                  <a:cubicBezTo>
                    <a:pt x="22940" y="3427"/>
                    <a:pt x="22984" y="3521"/>
                    <a:pt x="23024" y="3607"/>
                  </a:cubicBezTo>
                  <a:cubicBezTo>
                    <a:pt x="23165" y="3700"/>
                    <a:pt x="23306" y="3794"/>
                    <a:pt x="23459" y="3894"/>
                  </a:cubicBezTo>
                  <a:cubicBezTo>
                    <a:pt x="23452" y="3850"/>
                    <a:pt x="23449" y="3824"/>
                    <a:pt x="23442" y="3777"/>
                  </a:cubicBezTo>
                  <a:lnTo>
                    <a:pt x="23442" y="3777"/>
                  </a:lnTo>
                  <a:cubicBezTo>
                    <a:pt x="23592" y="3809"/>
                    <a:pt x="23748" y="3828"/>
                    <a:pt x="23890" y="3878"/>
                  </a:cubicBezTo>
                  <a:cubicBezTo>
                    <a:pt x="23896" y="3899"/>
                    <a:pt x="23908" y="3936"/>
                    <a:pt x="23917" y="3965"/>
                  </a:cubicBezTo>
                  <a:cubicBezTo>
                    <a:pt x="23982" y="3983"/>
                    <a:pt x="24035" y="3996"/>
                    <a:pt x="24093" y="4012"/>
                  </a:cubicBezTo>
                  <a:cubicBezTo>
                    <a:pt x="24077" y="4064"/>
                    <a:pt x="24068" y="4097"/>
                    <a:pt x="24054" y="4146"/>
                  </a:cubicBezTo>
                  <a:cubicBezTo>
                    <a:pt x="24083" y="4161"/>
                    <a:pt x="24114" y="4178"/>
                    <a:pt x="24155" y="4200"/>
                  </a:cubicBezTo>
                  <a:cubicBezTo>
                    <a:pt x="24171" y="4139"/>
                    <a:pt x="24185" y="4093"/>
                    <a:pt x="24205" y="4012"/>
                  </a:cubicBezTo>
                  <a:cubicBezTo>
                    <a:pt x="24269" y="4137"/>
                    <a:pt x="24316" y="4228"/>
                    <a:pt x="24366" y="4325"/>
                  </a:cubicBezTo>
                  <a:cubicBezTo>
                    <a:pt x="24398" y="4330"/>
                    <a:pt x="24433" y="4334"/>
                    <a:pt x="24460" y="4337"/>
                  </a:cubicBezTo>
                  <a:cubicBezTo>
                    <a:pt x="24485" y="4393"/>
                    <a:pt x="24508" y="4443"/>
                    <a:pt x="24532" y="4492"/>
                  </a:cubicBezTo>
                  <a:cubicBezTo>
                    <a:pt x="24504" y="4495"/>
                    <a:pt x="24476" y="4498"/>
                    <a:pt x="24439" y="4502"/>
                  </a:cubicBezTo>
                  <a:cubicBezTo>
                    <a:pt x="24467" y="4563"/>
                    <a:pt x="24506" y="4575"/>
                    <a:pt x="24550" y="4575"/>
                  </a:cubicBezTo>
                  <a:cubicBezTo>
                    <a:pt x="24579" y="4575"/>
                    <a:pt x="24611" y="4570"/>
                    <a:pt x="24643" y="4570"/>
                  </a:cubicBezTo>
                  <a:cubicBezTo>
                    <a:pt x="24661" y="4570"/>
                    <a:pt x="24680" y="4572"/>
                    <a:pt x="24698" y="4577"/>
                  </a:cubicBezTo>
                  <a:cubicBezTo>
                    <a:pt x="24747" y="4633"/>
                    <a:pt x="24804" y="4711"/>
                    <a:pt x="24861" y="4804"/>
                  </a:cubicBezTo>
                  <a:cubicBezTo>
                    <a:pt x="24951" y="4832"/>
                    <a:pt x="25067" y="4855"/>
                    <a:pt x="25059" y="5010"/>
                  </a:cubicBezTo>
                  <a:cubicBezTo>
                    <a:pt x="25089" y="5067"/>
                    <a:pt x="25110" y="5136"/>
                    <a:pt x="25156" y="5179"/>
                  </a:cubicBezTo>
                  <a:cubicBezTo>
                    <a:pt x="25207" y="5227"/>
                    <a:pt x="25281" y="5255"/>
                    <a:pt x="25343" y="5291"/>
                  </a:cubicBezTo>
                  <a:cubicBezTo>
                    <a:pt x="25344" y="5344"/>
                    <a:pt x="25345" y="5392"/>
                    <a:pt x="25347" y="5423"/>
                  </a:cubicBezTo>
                  <a:cubicBezTo>
                    <a:pt x="25413" y="5467"/>
                    <a:pt x="25472" y="5507"/>
                    <a:pt x="25513" y="5533"/>
                  </a:cubicBezTo>
                  <a:cubicBezTo>
                    <a:pt x="25496" y="5619"/>
                    <a:pt x="25482" y="5680"/>
                    <a:pt x="25471" y="5735"/>
                  </a:cubicBezTo>
                  <a:cubicBezTo>
                    <a:pt x="25603" y="5873"/>
                    <a:pt x="25702" y="6026"/>
                    <a:pt x="25831" y="6148"/>
                  </a:cubicBezTo>
                  <a:cubicBezTo>
                    <a:pt x="25903" y="6219"/>
                    <a:pt x="26006" y="6257"/>
                    <a:pt x="26071" y="6345"/>
                  </a:cubicBezTo>
                  <a:cubicBezTo>
                    <a:pt x="26091" y="6375"/>
                    <a:pt x="26152" y="6378"/>
                    <a:pt x="26199" y="6394"/>
                  </a:cubicBezTo>
                  <a:cubicBezTo>
                    <a:pt x="26175" y="6447"/>
                    <a:pt x="26158" y="6484"/>
                    <a:pt x="26136" y="6532"/>
                  </a:cubicBezTo>
                  <a:cubicBezTo>
                    <a:pt x="26183" y="6518"/>
                    <a:pt x="26216" y="6506"/>
                    <a:pt x="26252" y="6496"/>
                  </a:cubicBezTo>
                  <a:cubicBezTo>
                    <a:pt x="26334" y="6743"/>
                    <a:pt x="26459" y="6950"/>
                    <a:pt x="26698" y="7094"/>
                  </a:cubicBezTo>
                  <a:cubicBezTo>
                    <a:pt x="26711" y="7172"/>
                    <a:pt x="26761" y="7275"/>
                    <a:pt x="26849" y="7402"/>
                  </a:cubicBezTo>
                  <a:cubicBezTo>
                    <a:pt x="26934" y="7409"/>
                    <a:pt x="27012" y="7415"/>
                    <a:pt x="27133" y="7425"/>
                  </a:cubicBezTo>
                  <a:cubicBezTo>
                    <a:pt x="27087" y="7494"/>
                    <a:pt x="27064" y="7527"/>
                    <a:pt x="27042" y="7562"/>
                  </a:cubicBezTo>
                  <a:cubicBezTo>
                    <a:pt x="27069" y="7603"/>
                    <a:pt x="27069" y="7676"/>
                    <a:pt x="27129" y="7676"/>
                  </a:cubicBezTo>
                  <a:cubicBezTo>
                    <a:pt x="27141" y="7676"/>
                    <a:pt x="27154" y="7674"/>
                    <a:pt x="27170" y="7668"/>
                  </a:cubicBezTo>
                  <a:cubicBezTo>
                    <a:pt x="27168" y="7647"/>
                    <a:pt x="27170" y="7627"/>
                    <a:pt x="27171" y="7606"/>
                  </a:cubicBezTo>
                  <a:lnTo>
                    <a:pt x="27198" y="7612"/>
                  </a:lnTo>
                  <a:lnTo>
                    <a:pt x="27182" y="7671"/>
                  </a:lnTo>
                  <a:cubicBezTo>
                    <a:pt x="27177" y="7670"/>
                    <a:pt x="27170" y="7668"/>
                    <a:pt x="27170" y="7668"/>
                  </a:cubicBezTo>
                  <a:lnTo>
                    <a:pt x="27170" y="7668"/>
                  </a:lnTo>
                  <a:cubicBezTo>
                    <a:pt x="27239" y="7718"/>
                    <a:pt x="27335" y="7740"/>
                    <a:pt x="27321" y="7852"/>
                  </a:cubicBezTo>
                  <a:cubicBezTo>
                    <a:pt x="27298" y="7878"/>
                    <a:pt x="27277" y="7903"/>
                    <a:pt x="27264" y="7918"/>
                  </a:cubicBezTo>
                  <a:cubicBezTo>
                    <a:pt x="27438" y="8065"/>
                    <a:pt x="27518" y="8239"/>
                    <a:pt x="27511" y="8440"/>
                  </a:cubicBezTo>
                  <a:cubicBezTo>
                    <a:pt x="27485" y="8464"/>
                    <a:pt x="27466" y="8482"/>
                    <a:pt x="27445" y="8502"/>
                  </a:cubicBezTo>
                  <a:cubicBezTo>
                    <a:pt x="27516" y="8555"/>
                    <a:pt x="27610" y="8541"/>
                    <a:pt x="27660" y="8641"/>
                  </a:cubicBezTo>
                  <a:cubicBezTo>
                    <a:pt x="27691" y="8704"/>
                    <a:pt x="27641" y="8807"/>
                    <a:pt x="27744" y="8832"/>
                  </a:cubicBezTo>
                  <a:cubicBezTo>
                    <a:pt x="27717" y="8886"/>
                    <a:pt x="27682" y="8948"/>
                    <a:pt x="27642" y="9019"/>
                  </a:cubicBezTo>
                  <a:cubicBezTo>
                    <a:pt x="27701" y="9013"/>
                    <a:pt x="27736" y="9010"/>
                    <a:pt x="27777" y="9007"/>
                  </a:cubicBezTo>
                  <a:lnTo>
                    <a:pt x="27777" y="9007"/>
                  </a:lnTo>
                  <a:cubicBezTo>
                    <a:pt x="27757" y="9067"/>
                    <a:pt x="27739" y="9122"/>
                    <a:pt x="27722" y="9176"/>
                  </a:cubicBezTo>
                  <a:cubicBezTo>
                    <a:pt x="27760" y="9266"/>
                    <a:pt x="27811" y="9353"/>
                    <a:pt x="27833" y="9447"/>
                  </a:cubicBezTo>
                  <a:cubicBezTo>
                    <a:pt x="27857" y="9542"/>
                    <a:pt x="27813" y="9676"/>
                    <a:pt x="27864" y="9734"/>
                  </a:cubicBezTo>
                  <a:cubicBezTo>
                    <a:pt x="27935" y="9812"/>
                    <a:pt x="27925" y="9885"/>
                    <a:pt x="27932" y="9960"/>
                  </a:cubicBezTo>
                  <a:cubicBezTo>
                    <a:pt x="27964" y="9981"/>
                    <a:pt x="27991" y="9999"/>
                    <a:pt x="28014" y="10015"/>
                  </a:cubicBezTo>
                  <a:cubicBezTo>
                    <a:pt x="28003" y="10044"/>
                    <a:pt x="27997" y="10060"/>
                    <a:pt x="27979" y="10103"/>
                  </a:cubicBezTo>
                  <a:cubicBezTo>
                    <a:pt x="28061" y="10129"/>
                    <a:pt x="28129" y="10165"/>
                    <a:pt x="28232" y="10209"/>
                  </a:cubicBezTo>
                  <a:cubicBezTo>
                    <a:pt x="28176" y="10228"/>
                    <a:pt x="28144" y="10240"/>
                    <a:pt x="28110" y="10253"/>
                  </a:cubicBezTo>
                  <a:cubicBezTo>
                    <a:pt x="28122" y="10287"/>
                    <a:pt x="28132" y="10322"/>
                    <a:pt x="28142" y="10353"/>
                  </a:cubicBezTo>
                  <a:cubicBezTo>
                    <a:pt x="28213" y="10340"/>
                    <a:pt x="28263" y="10331"/>
                    <a:pt x="28372" y="10310"/>
                  </a:cubicBezTo>
                  <a:lnTo>
                    <a:pt x="28372" y="10310"/>
                  </a:lnTo>
                  <a:cubicBezTo>
                    <a:pt x="28313" y="10431"/>
                    <a:pt x="28278" y="10506"/>
                    <a:pt x="28247" y="10569"/>
                  </a:cubicBezTo>
                  <a:cubicBezTo>
                    <a:pt x="28260" y="10569"/>
                    <a:pt x="28295" y="10571"/>
                    <a:pt x="28310" y="10571"/>
                  </a:cubicBezTo>
                  <a:cubicBezTo>
                    <a:pt x="28373" y="10672"/>
                    <a:pt x="28426" y="10759"/>
                    <a:pt x="28481" y="10847"/>
                  </a:cubicBezTo>
                  <a:cubicBezTo>
                    <a:pt x="28451" y="10874"/>
                    <a:pt x="28420" y="10903"/>
                    <a:pt x="28385" y="10934"/>
                  </a:cubicBezTo>
                  <a:cubicBezTo>
                    <a:pt x="28435" y="10945"/>
                    <a:pt x="28478" y="10952"/>
                    <a:pt x="28531" y="10961"/>
                  </a:cubicBezTo>
                  <a:cubicBezTo>
                    <a:pt x="28523" y="11009"/>
                    <a:pt x="28517" y="11050"/>
                    <a:pt x="28512" y="11089"/>
                  </a:cubicBezTo>
                  <a:cubicBezTo>
                    <a:pt x="28532" y="11105"/>
                    <a:pt x="28551" y="11118"/>
                    <a:pt x="28573" y="11134"/>
                  </a:cubicBezTo>
                  <a:cubicBezTo>
                    <a:pt x="28535" y="11162"/>
                    <a:pt x="28506" y="11183"/>
                    <a:pt x="28494" y="11192"/>
                  </a:cubicBezTo>
                  <a:cubicBezTo>
                    <a:pt x="28498" y="11287"/>
                    <a:pt x="28490" y="11371"/>
                    <a:pt x="28479" y="11459"/>
                  </a:cubicBezTo>
                  <a:cubicBezTo>
                    <a:pt x="28516" y="11462"/>
                    <a:pt x="28551" y="11465"/>
                    <a:pt x="28581" y="11468"/>
                  </a:cubicBezTo>
                  <a:cubicBezTo>
                    <a:pt x="28668" y="11679"/>
                    <a:pt x="28754" y="11886"/>
                    <a:pt x="28844" y="12104"/>
                  </a:cubicBezTo>
                  <a:cubicBezTo>
                    <a:pt x="28840" y="12113"/>
                    <a:pt x="28825" y="12138"/>
                    <a:pt x="28801" y="12176"/>
                  </a:cubicBezTo>
                  <a:cubicBezTo>
                    <a:pt x="28876" y="12249"/>
                    <a:pt x="28962" y="12336"/>
                    <a:pt x="28881" y="12450"/>
                  </a:cubicBezTo>
                  <a:cubicBezTo>
                    <a:pt x="28904" y="12473"/>
                    <a:pt x="28932" y="12489"/>
                    <a:pt x="28944" y="12513"/>
                  </a:cubicBezTo>
                  <a:cubicBezTo>
                    <a:pt x="28957" y="12548"/>
                    <a:pt x="28954" y="12588"/>
                    <a:pt x="28957" y="12614"/>
                  </a:cubicBezTo>
                  <a:cubicBezTo>
                    <a:pt x="28918" y="12667"/>
                    <a:pt x="28888" y="12707"/>
                    <a:pt x="28859" y="12745"/>
                  </a:cubicBezTo>
                  <a:cubicBezTo>
                    <a:pt x="28931" y="12826"/>
                    <a:pt x="28993" y="12913"/>
                    <a:pt x="29006" y="13032"/>
                  </a:cubicBezTo>
                  <a:cubicBezTo>
                    <a:pt x="29021" y="13182"/>
                    <a:pt x="29113" y="13312"/>
                    <a:pt x="29118" y="13474"/>
                  </a:cubicBezTo>
                  <a:cubicBezTo>
                    <a:pt x="29121" y="13566"/>
                    <a:pt x="29171" y="13681"/>
                    <a:pt x="29237" y="13749"/>
                  </a:cubicBezTo>
                  <a:cubicBezTo>
                    <a:pt x="29387" y="13912"/>
                    <a:pt x="29416" y="14122"/>
                    <a:pt x="29503" y="14303"/>
                  </a:cubicBezTo>
                  <a:cubicBezTo>
                    <a:pt x="29477" y="14340"/>
                    <a:pt x="29462" y="14361"/>
                    <a:pt x="29441" y="14389"/>
                  </a:cubicBezTo>
                  <a:cubicBezTo>
                    <a:pt x="29525" y="14470"/>
                    <a:pt x="29602" y="14545"/>
                    <a:pt x="29633" y="14574"/>
                  </a:cubicBezTo>
                  <a:cubicBezTo>
                    <a:pt x="29693" y="14720"/>
                    <a:pt x="29711" y="14830"/>
                    <a:pt x="29771" y="14890"/>
                  </a:cubicBezTo>
                  <a:cubicBezTo>
                    <a:pt x="29849" y="14965"/>
                    <a:pt x="29839" y="15071"/>
                    <a:pt x="29884" y="15157"/>
                  </a:cubicBezTo>
                  <a:cubicBezTo>
                    <a:pt x="29921" y="15145"/>
                    <a:pt x="29946" y="15138"/>
                    <a:pt x="29984" y="15126"/>
                  </a:cubicBezTo>
                  <a:cubicBezTo>
                    <a:pt x="29953" y="15057"/>
                    <a:pt x="29928" y="14996"/>
                    <a:pt x="29905" y="14942"/>
                  </a:cubicBezTo>
                  <a:cubicBezTo>
                    <a:pt x="29930" y="14909"/>
                    <a:pt x="29947" y="14889"/>
                    <a:pt x="29958" y="14877"/>
                  </a:cubicBezTo>
                  <a:cubicBezTo>
                    <a:pt x="29936" y="14827"/>
                    <a:pt x="29918" y="14786"/>
                    <a:pt x="29900" y="14743"/>
                  </a:cubicBezTo>
                  <a:cubicBezTo>
                    <a:pt x="29953" y="14718"/>
                    <a:pt x="29992" y="14701"/>
                    <a:pt x="30021" y="14686"/>
                  </a:cubicBezTo>
                  <a:cubicBezTo>
                    <a:pt x="29999" y="14590"/>
                    <a:pt x="29967" y="14515"/>
                    <a:pt x="29964" y="14439"/>
                  </a:cubicBezTo>
                  <a:cubicBezTo>
                    <a:pt x="29962" y="13785"/>
                    <a:pt x="29843" y="13144"/>
                    <a:pt x="29750" y="12500"/>
                  </a:cubicBezTo>
                  <a:cubicBezTo>
                    <a:pt x="29740" y="12425"/>
                    <a:pt x="29706" y="12352"/>
                    <a:pt x="29666" y="12273"/>
                  </a:cubicBezTo>
                  <a:cubicBezTo>
                    <a:pt x="29721" y="12116"/>
                    <a:pt x="29658" y="11955"/>
                    <a:pt x="29589" y="11796"/>
                  </a:cubicBezTo>
                  <a:cubicBezTo>
                    <a:pt x="29569" y="11751"/>
                    <a:pt x="29519" y="11680"/>
                    <a:pt x="29530" y="11668"/>
                  </a:cubicBezTo>
                  <a:cubicBezTo>
                    <a:pt x="29614" y="11574"/>
                    <a:pt x="29494" y="11502"/>
                    <a:pt x="29503" y="11415"/>
                  </a:cubicBezTo>
                  <a:cubicBezTo>
                    <a:pt x="29506" y="11373"/>
                    <a:pt x="29434" y="11301"/>
                    <a:pt x="29447" y="11280"/>
                  </a:cubicBezTo>
                  <a:cubicBezTo>
                    <a:pt x="29515" y="11162"/>
                    <a:pt x="29472" y="11037"/>
                    <a:pt x="29416" y="10955"/>
                  </a:cubicBezTo>
                  <a:cubicBezTo>
                    <a:pt x="29344" y="10842"/>
                    <a:pt x="29366" y="10721"/>
                    <a:pt x="29315" y="10609"/>
                  </a:cubicBezTo>
                  <a:cubicBezTo>
                    <a:pt x="29296" y="10563"/>
                    <a:pt x="29383" y="10487"/>
                    <a:pt x="29305" y="10453"/>
                  </a:cubicBezTo>
                  <a:cubicBezTo>
                    <a:pt x="29191" y="10402"/>
                    <a:pt x="29334" y="10328"/>
                    <a:pt x="29266" y="10275"/>
                  </a:cubicBezTo>
                  <a:cubicBezTo>
                    <a:pt x="29224" y="10241"/>
                    <a:pt x="29194" y="10185"/>
                    <a:pt x="29175" y="10159"/>
                  </a:cubicBezTo>
                  <a:cubicBezTo>
                    <a:pt x="29140" y="9946"/>
                    <a:pt x="29222" y="9718"/>
                    <a:pt x="29038" y="9582"/>
                  </a:cubicBezTo>
                  <a:cubicBezTo>
                    <a:pt x="29027" y="9509"/>
                    <a:pt x="29018" y="9451"/>
                    <a:pt x="29007" y="9395"/>
                  </a:cubicBezTo>
                  <a:cubicBezTo>
                    <a:pt x="28997" y="9328"/>
                    <a:pt x="28987" y="9260"/>
                    <a:pt x="28981" y="9217"/>
                  </a:cubicBezTo>
                  <a:cubicBezTo>
                    <a:pt x="28921" y="9123"/>
                    <a:pt x="28869" y="9053"/>
                    <a:pt x="28825" y="8975"/>
                  </a:cubicBezTo>
                  <a:cubicBezTo>
                    <a:pt x="28697" y="8758"/>
                    <a:pt x="28672" y="8501"/>
                    <a:pt x="28565" y="8277"/>
                  </a:cubicBezTo>
                  <a:cubicBezTo>
                    <a:pt x="28448" y="8037"/>
                    <a:pt x="28306" y="7808"/>
                    <a:pt x="28175" y="7572"/>
                  </a:cubicBezTo>
                  <a:cubicBezTo>
                    <a:pt x="28113" y="7461"/>
                    <a:pt x="28044" y="7350"/>
                    <a:pt x="27988" y="7234"/>
                  </a:cubicBezTo>
                  <a:cubicBezTo>
                    <a:pt x="27961" y="7171"/>
                    <a:pt x="27947" y="7103"/>
                    <a:pt x="27933" y="7060"/>
                  </a:cubicBezTo>
                  <a:cubicBezTo>
                    <a:pt x="27873" y="7009"/>
                    <a:pt x="27794" y="6971"/>
                    <a:pt x="27788" y="6931"/>
                  </a:cubicBezTo>
                  <a:cubicBezTo>
                    <a:pt x="27755" y="6724"/>
                    <a:pt x="27594" y="6587"/>
                    <a:pt x="27495" y="6415"/>
                  </a:cubicBezTo>
                  <a:cubicBezTo>
                    <a:pt x="27435" y="6309"/>
                    <a:pt x="27380" y="6198"/>
                    <a:pt x="27318" y="6081"/>
                  </a:cubicBezTo>
                  <a:cubicBezTo>
                    <a:pt x="27298" y="6072"/>
                    <a:pt x="27262" y="6059"/>
                    <a:pt x="27233" y="6048"/>
                  </a:cubicBezTo>
                  <a:cubicBezTo>
                    <a:pt x="27204" y="5950"/>
                    <a:pt x="27207" y="5863"/>
                    <a:pt x="27093" y="5813"/>
                  </a:cubicBezTo>
                  <a:cubicBezTo>
                    <a:pt x="27027" y="5785"/>
                    <a:pt x="26955" y="5713"/>
                    <a:pt x="26923" y="5647"/>
                  </a:cubicBezTo>
                  <a:cubicBezTo>
                    <a:pt x="26826" y="5444"/>
                    <a:pt x="26720" y="5243"/>
                    <a:pt x="26567" y="5068"/>
                  </a:cubicBezTo>
                  <a:cubicBezTo>
                    <a:pt x="26424" y="4886"/>
                    <a:pt x="26247" y="4737"/>
                    <a:pt x="26091" y="4568"/>
                  </a:cubicBezTo>
                  <a:cubicBezTo>
                    <a:pt x="25946" y="4412"/>
                    <a:pt x="25774" y="4286"/>
                    <a:pt x="25649" y="4100"/>
                  </a:cubicBezTo>
                  <a:cubicBezTo>
                    <a:pt x="25584" y="4009"/>
                    <a:pt x="25507" y="3922"/>
                    <a:pt x="25423" y="3846"/>
                  </a:cubicBezTo>
                  <a:cubicBezTo>
                    <a:pt x="25334" y="3774"/>
                    <a:pt x="25242" y="3703"/>
                    <a:pt x="25157" y="3627"/>
                  </a:cubicBezTo>
                  <a:cubicBezTo>
                    <a:pt x="25107" y="3580"/>
                    <a:pt x="25079" y="3512"/>
                    <a:pt x="25047" y="3463"/>
                  </a:cubicBezTo>
                  <a:cubicBezTo>
                    <a:pt x="24994" y="3457"/>
                    <a:pt x="24954" y="3452"/>
                    <a:pt x="24923" y="3449"/>
                  </a:cubicBezTo>
                  <a:cubicBezTo>
                    <a:pt x="24870" y="3357"/>
                    <a:pt x="24859" y="3265"/>
                    <a:pt x="24732" y="3246"/>
                  </a:cubicBezTo>
                  <a:cubicBezTo>
                    <a:pt x="24616" y="3229"/>
                    <a:pt x="24535" y="3144"/>
                    <a:pt x="24469" y="3037"/>
                  </a:cubicBezTo>
                  <a:cubicBezTo>
                    <a:pt x="24409" y="2935"/>
                    <a:pt x="24323" y="2848"/>
                    <a:pt x="24196" y="2848"/>
                  </a:cubicBezTo>
                  <a:cubicBezTo>
                    <a:pt x="24186" y="2848"/>
                    <a:pt x="24175" y="2849"/>
                    <a:pt x="24164" y="2850"/>
                  </a:cubicBezTo>
                  <a:cubicBezTo>
                    <a:pt x="24145" y="2816"/>
                    <a:pt x="24133" y="2773"/>
                    <a:pt x="24104" y="2751"/>
                  </a:cubicBezTo>
                  <a:cubicBezTo>
                    <a:pt x="24014" y="2685"/>
                    <a:pt x="23877" y="2642"/>
                    <a:pt x="23836" y="2563"/>
                  </a:cubicBezTo>
                  <a:cubicBezTo>
                    <a:pt x="23773" y="2445"/>
                    <a:pt x="23664" y="2478"/>
                    <a:pt x="23590" y="2416"/>
                  </a:cubicBezTo>
                  <a:cubicBezTo>
                    <a:pt x="23487" y="2330"/>
                    <a:pt x="23364" y="2272"/>
                    <a:pt x="23258" y="2191"/>
                  </a:cubicBezTo>
                  <a:cubicBezTo>
                    <a:pt x="23149" y="2102"/>
                    <a:pt x="22980" y="2098"/>
                    <a:pt x="22921" y="1951"/>
                  </a:cubicBezTo>
                  <a:cubicBezTo>
                    <a:pt x="22902" y="1956"/>
                    <a:pt x="22885" y="1958"/>
                    <a:pt x="22870" y="1958"/>
                  </a:cubicBezTo>
                  <a:cubicBezTo>
                    <a:pt x="22751" y="1958"/>
                    <a:pt x="22708" y="1838"/>
                    <a:pt x="22619" y="1786"/>
                  </a:cubicBezTo>
                  <a:cubicBezTo>
                    <a:pt x="22555" y="1749"/>
                    <a:pt x="22491" y="1693"/>
                    <a:pt x="22415" y="1693"/>
                  </a:cubicBezTo>
                  <a:cubicBezTo>
                    <a:pt x="22395" y="1693"/>
                    <a:pt x="22374" y="1697"/>
                    <a:pt x="22352" y="1707"/>
                  </a:cubicBezTo>
                  <a:lnTo>
                    <a:pt x="22340" y="1677"/>
                  </a:lnTo>
                  <a:cubicBezTo>
                    <a:pt x="22331" y="1660"/>
                    <a:pt x="22327" y="1632"/>
                    <a:pt x="22312" y="1624"/>
                  </a:cubicBezTo>
                  <a:cubicBezTo>
                    <a:pt x="22162" y="1548"/>
                    <a:pt x="22016" y="1458"/>
                    <a:pt x="21862" y="1393"/>
                  </a:cubicBezTo>
                  <a:lnTo>
                    <a:pt x="21392" y="1203"/>
                  </a:lnTo>
                  <a:cubicBezTo>
                    <a:pt x="21325" y="1177"/>
                    <a:pt x="21258" y="1138"/>
                    <a:pt x="21186" y="1138"/>
                  </a:cubicBezTo>
                  <a:cubicBezTo>
                    <a:pt x="21163" y="1138"/>
                    <a:pt x="21139" y="1142"/>
                    <a:pt x="21114" y="1152"/>
                  </a:cubicBezTo>
                  <a:cubicBezTo>
                    <a:pt x="21114" y="1152"/>
                    <a:pt x="21113" y="1153"/>
                    <a:pt x="21112" y="1153"/>
                  </a:cubicBezTo>
                  <a:cubicBezTo>
                    <a:pt x="21105" y="1153"/>
                    <a:pt x="21092" y="1144"/>
                    <a:pt x="21083" y="1140"/>
                  </a:cubicBezTo>
                  <a:cubicBezTo>
                    <a:pt x="21032" y="1086"/>
                    <a:pt x="20976" y="1039"/>
                    <a:pt x="20911" y="1011"/>
                  </a:cubicBezTo>
                  <a:cubicBezTo>
                    <a:pt x="20745" y="940"/>
                    <a:pt x="20577" y="871"/>
                    <a:pt x="20405" y="821"/>
                  </a:cubicBezTo>
                  <a:cubicBezTo>
                    <a:pt x="20317" y="790"/>
                    <a:pt x="20236" y="740"/>
                    <a:pt x="20145" y="696"/>
                  </a:cubicBezTo>
                  <a:cubicBezTo>
                    <a:pt x="20116" y="709"/>
                    <a:pt x="20087" y="715"/>
                    <a:pt x="20058" y="715"/>
                  </a:cubicBezTo>
                  <a:cubicBezTo>
                    <a:pt x="19935" y="715"/>
                    <a:pt x="19811" y="617"/>
                    <a:pt x="19688" y="617"/>
                  </a:cubicBezTo>
                  <a:cubicBezTo>
                    <a:pt x="19660" y="617"/>
                    <a:pt x="19631" y="623"/>
                    <a:pt x="19603" y="636"/>
                  </a:cubicBezTo>
                  <a:cubicBezTo>
                    <a:pt x="19558" y="605"/>
                    <a:pt x="19518" y="562"/>
                    <a:pt x="19471" y="552"/>
                  </a:cubicBezTo>
                  <a:cubicBezTo>
                    <a:pt x="19369" y="529"/>
                    <a:pt x="19271" y="468"/>
                    <a:pt x="19167" y="468"/>
                  </a:cubicBezTo>
                  <a:cubicBezTo>
                    <a:pt x="19133" y="468"/>
                    <a:pt x="19099" y="474"/>
                    <a:pt x="19065" y="490"/>
                  </a:cubicBezTo>
                  <a:cubicBezTo>
                    <a:pt x="19009" y="403"/>
                    <a:pt x="18905" y="381"/>
                    <a:pt x="18816" y="381"/>
                  </a:cubicBezTo>
                  <a:cubicBezTo>
                    <a:pt x="18787" y="381"/>
                    <a:pt x="18760" y="384"/>
                    <a:pt x="18737" y="387"/>
                  </a:cubicBezTo>
                  <a:cubicBezTo>
                    <a:pt x="18724" y="389"/>
                    <a:pt x="18712" y="389"/>
                    <a:pt x="18701" y="389"/>
                  </a:cubicBezTo>
                  <a:cubicBezTo>
                    <a:pt x="18581" y="389"/>
                    <a:pt x="18502" y="309"/>
                    <a:pt x="18393" y="309"/>
                  </a:cubicBezTo>
                  <a:cubicBezTo>
                    <a:pt x="18392" y="309"/>
                    <a:pt x="18390" y="309"/>
                    <a:pt x="18388" y="309"/>
                  </a:cubicBezTo>
                  <a:cubicBezTo>
                    <a:pt x="18385" y="309"/>
                    <a:pt x="18382" y="309"/>
                    <a:pt x="18379" y="309"/>
                  </a:cubicBezTo>
                  <a:cubicBezTo>
                    <a:pt x="18309" y="309"/>
                    <a:pt x="18241" y="278"/>
                    <a:pt x="18168" y="278"/>
                  </a:cubicBezTo>
                  <a:cubicBezTo>
                    <a:pt x="18135" y="278"/>
                    <a:pt x="18101" y="284"/>
                    <a:pt x="18066" y="303"/>
                  </a:cubicBezTo>
                  <a:cubicBezTo>
                    <a:pt x="18061" y="306"/>
                    <a:pt x="18056" y="307"/>
                    <a:pt x="18051" y="307"/>
                  </a:cubicBezTo>
                  <a:cubicBezTo>
                    <a:pt x="18010" y="307"/>
                    <a:pt x="17947" y="248"/>
                    <a:pt x="17878" y="248"/>
                  </a:cubicBezTo>
                  <a:cubicBezTo>
                    <a:pt x="17861" y="248"/>
                    <a:pt x="17843" y="252"/>
                    <a:pt x="17825" y="262"/>
                  </a:cubicBezTo>
                  <a:cubicBezTo>
                    <a:pt x="17821" y="264"/>
                    <a:pt x="17816" y="265"/>
                    <a:pt x="17809" y="265"/>
                  </a:cubicBezTo>
                  <a:cubicBezTo>
                    <a:pt x="17792" y="265"/>
                    <a:pt x="17768" y="259"/>
                    <a:pt x="17761" y="250"/>
                  </a:cubicBezTo>
                  <a:cubicBezTo>
                    <a:pt x="17722" y="200"/>
                    <a:pt x="17678" y="178"/>
                    <a:pt x="17629" y="178"/>
                  </a:cubicBezTo>
                  <a:cubicBezTo>
                    <a:pt x="17595" y="178"/>
                    <a:pt x="17559" y="188"/>
                    <a:pt x="17521" y="207"/>
                  </a:cubicBezTo>
                  <a:cubicBezTo>
                    <a:pt x="17474" y="151"/>
                    <a:pt x="17410" y="144"/>
                    <a:pt x="17343" y="144"/>
                  </a:cubicBezTo>
                  <a:cubicBezTo>
                    <a:pt x="17322" y="144"/>
                    <a:pt x="17300" y="144"/>
                    <a:pt x="17278" y="144"/>
                  </a:cubicBezTo>
                  <a:cubicBezTo>
                    <a:pt x="17254" y="144"/>
                    <a:pt x="17231" y="144"/>
                    <a:pt x="17208" y="140"/>
                  </a:cubicBezTo>
                  <a:cubicBezTo>
                    <a:pt x="17203" y="139"/>
                    <a:pt x="17197" y="139"/>
                    <a:pt x="17191" y="139"/>
                  </a:cubicBezTo>
                  <a:cubicBezTo>
                    <a:pt x="17150" y="139"/>
                    <a:pt x="17103" y="160"/>
                    <a:pt x="17064" y="169"/>
                  </a:cubicBezTo>
                  <a:cubicBezTo>
                    <a:pt x="17021" y="152"/>
                    <a:pt x="16976" y="121"/>
                    <a:pt x="16926" y="115"/>
                  </a:cubicBezTo>
                  <a:lnTo>
                    <a:pt x="16177" y="49"/>
                  </a:lnTo>
                  <a:cubicBezTo>
                    <a:pt x="16041" y="37"/>
                    <a:pt x="15903" y="25"/>
                    <a:pt x="15755" y="12"/>
                  </a:cubicBezTo>
                  <a:cubicBezTo>
                    <a:pt x="15741" y="21"/>
                    <a:pt x="15716" y="38"/>
                    <a:pt x="15716" y="38"/>
                  </a:cubicBezTo>
                  <a:cubicBezTo>
                    <a:pt x="15585" y="24"/>
                    <a:pt x="15479" y="3"/>
                    <a:pt x="15373" y="3"/>
                  </a:cubicBezTo>
                  <a:cubicBezTo>
                    <a:pt x="15321" y="2"/>
                    <a:pt x="15267" y="0"/>
                    <a:pt x="15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 sz="2400">
                <a:solidFill>
                  <a:srgbClr val="FFC100"/>
                </a:solidFill>
                <a:latin typeface="Montserrat" pitchFamily="2" charset="77"/>
              </a:endParaRPr>
            </a:p>
          </p:txBody>
        </p:sp>
      </p:grpSp>
      <p:sp>
        <p:nvSpPr>
          <p:cNvPr id="18" name="Google Shape;296;p28">
            <a:extLst>
              <a:ext uri="{FF2B5EF4-FFF2-40B4-BE49-F238E27FC236}">
                <a16:creationId xmlns:a16="http://schemas.microsoft.com/office/drawing/2014/main" id="{16871426-CD51-E6EB-C8B6-8DF8106A98CE}"/>
              </a:ext>
            </a:extLst>
          </p:cNvPr>
          <p:cNvSpPr txBox="1">
            <a:spLocks/>
          </p:cNvSpPr>
          <p:nvPr/>
        </p:nvSpPr>
        <p:spPr>
          <a:xfrm>
            <a:off x="597209" y="3647218"/>
            <a:ext cx="982153" cy="3479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500"/>
              <a:buFont typeface="Poppins"/>
              <a:buNone/>
              <a:defRPr sz="3500" b="1"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2pPr>
            <a:lvl3pPr marR="0" lvl="2"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3pPr>
            <a:lvl4pPr marR="0" lvl="3"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4pPr>
            <a:lvl5pPr marR="0" lvl="4"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5pPr>
            <a:lvl6pPr marR="0" lvl="5"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6pPr>
            <a:lvl7pPr marR="0" lvl="6"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7pPr>
            <a:lvl8pPr marR="0" lvl="7"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8pPr>
            <a:lvl9pPr marR="0" lvl="8"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9pPr>
          </a:lstStyle>
          <a:p>
            <a:r>
              <a:rPr lang="en" sz="2400">
                <a:solidFill>
                  <a:schemeClr val="lt1"/>
                </a:solidFill>
                <a:latin typeface="Montserrat" pitchFamily="2" charset="77"/>
              </a:rPr>
              <a:t>03</a:t>
            </a:r>
          </a:p>
        </p:txBody>
      </p:sp>
      <p:sp>
        <p:nvSpPr>
          <p:cNvPr id="27" name="Marcador de contenido 5">
            <a:extLst>
              <a:ext uri="{FF2B5EF4-FFF2-40B4-BE49-F238E27FC236}">
                <a16:creationId xmlns:a16="http://schemas.microsoft.com/office/drawing/2014/main" id="{2A919A55-A1B6-0A1B-6E25-865E7CC4FADC}"/>
              </a:ext>
            </a:extLst>
          </p:cNvPr>
          <p:cNvSpPr>
            <a:spLocks noGrp="1"/>
          </p:cNvSpPr>
          <p:nvPr>
            <p:ph idx="1"/>
          </p:nvPr>
        </p:nvSpPr>
        <p:spPr>
          <a:xfrm>
            <a:off x="1406692" y="5179526"/>
            <a:ext cx="9378615" cy="852709"/>
          </a:xfrm>
        </p:spPr>
        <p:txBody>
          <a:bodyPr>
            <a:normAutofit fontScale="92500"/>
          </a:bodyPr>
          <a:lstStyle/>
          <a:p>
            <a:pPr marL="0" indent="0">
              <a:buNone/>
            </a:pPr>
            <a:r>
              <a:rPr lang="es-ES" dirty="0">
                <a:solidFill>
                  <a:srgbClr val="595959"/>
                </a:solidFill>
                <a:highlight>
                  <a:srgbClr val="FFFF00"/>
                </a:highlight>
              </a:rPr>
              <a:t>	Registren la información consolidada en las columnas: </a:t>
            </a:r>
            <a:r>
              <a:rPr lang="es-ES" i="1" dirty="0">
                <a:solidFill>
                  <a:srgbClr val="595959"/>
                </a:solidFill>
                <a:highlight>
                  <a:srgbClr val="FFFF00"/>
                </a:highlight>
              </a:rPr>
              <a:t>hallazgos, fortalezas y desafíos </a:t>
            </a:r>
            <a:r>
              <a:rPr lang="es-ES" dirty="0">
                <a:solidFill>
                  <a:srgbClr val="595959"/>
                </a:solidFill>
                <a:highlight>
                  <a:srgbClr val="FFFF00"/>
                </a:highlight>
              </a:rPr>
              <a:t>de la tabla de la diapositiva 27.</a:t>
            </a:r>
            <a:endParaRPr lang="es-ES" i="1" dirty="0">
              <a:solidFill>
                <a:srgbClr val="595959"/>
              </a:solidFill>
            </a:endParaRPr>
          </a:p>
        </p:txBody>
      </p:sp>
      <p:sp>
        <p:nvSpPr>
          <p:cNvPr id="28" name="Google Shape;1131;p46">
            <a:extLst>
              <a:ext uri="{FF2B5EF4-FFF2-40B4-BE49-F238E27FC236}">
                <a16:creationId xmlns:a16="http://schemas.microsoft.com/office/drawing/2014/main" id="{84326917-4454-E6D3-9A1C-60F087026090}"/>
              </a:ext>
            </a:extLst>
          </p:cNvPr>
          <p:cNvSpPr/>
          <p:nvPr/>
        </p:nvSpPr>
        <p:spPr>
          <a:xfrm>
            <a:off x="597209" y="4538695"/>
            <a:ext cx="1225840" cy="977280"/>
          </a:xfrm>
          <a:custGeom>
            <a:avLst/>
            <a:gdLst/>
            <a:ahLst/>
            <a:cxnLst/>
            <a:rect l="l" t="t" r="r" b="b"/>
            <a:pathLst>
              <a:path w="18404" h="17246" extrusionOk="0">
                <a:moveTo>
                  <a:pt x="6096" y="4383"/>
                </a:moveTo>
                <a:cubicBezTo>
                  <a:pt x="6028" y="4383"/>
                  <a:pt x="5960" y="4408"/>
                  <a:pt x="5908" y="4460"/>
                </a:cubicBezTo>
                <a:lnTo>
                  <a:pt x="5741" y="4625"/>
                </a:lnTo>
                <a:cubicBezTo>
                  <a:pt x="5639" y="4727"/>
                  <a:pt x="5639" y="4897"/>
                  <a:pt x="5741" y="4999"/>
                </a:cubicBezTo>
                <a:cubicBezTo>
                  <a:pt x="5793" y="5051"/>
                  <a:pt x="5861" y="5077"/>
                  <a:pt x="5930" y="5077"/>
                </a:cubicBezTo>
                <a:cubicBezTo>
                  <a:pt x="5997" y="5077"/>
                  <a:pt x="6065" y="5051"/>
                  <a:pt x="6116" y="4999"/>
                </a:cubicBezTo>
                <a:lnTo>
                  <a:pt x="6282" y="4835"/>
                </a:lnTo>
                <a:cubicBezTo>
                  <a:pt x="6385" y="4732"/>
                  <a:pt x="6385" y="4563"/>
                  <a:pt x="6282" y="4460"/>
                </a:cubicBezTo>
                <a:cubicBezTo>
                  <a:pt x="6231" y="4408"/>
                  <a:pt x="6163" y="4383"/>
                  <a:pt x="6096" y="4383"/>
                </a:cubicBezTo>
                <a:close/>
                <a:moveTo>
                  <a:pt x="6660" y="5293"/>
                </a:moveTo>
                <a:cubicBezTo>
                  <a:pt x="6523" y="5293"/>
                  <a:pt x="6403" y="5400"/>
                  <a:pt x="6394" y="5540"/>
                </a:cubicBezTo>
                <a:cubicBezTo>
                  <a:pt x="6379" y="5760"/>
                  <a:pt x="6460" y="5976"/>
                  <a:pt x="6615" y="6130"/>
                </a:cubicBezTo>
                <a:cubicBezTo>
                  <a:pt x="6757" y="6274"/>
                  <a:pt x="6950" y="6352"/>
                  <a:pt x="7153" y="6352"/>
                </a:cubicBezTo>
                <a:cubicBezTo>
                  <a:pt x="7169" y="6352"/>
                  <a:pt x="7188" y="6352"/>
                  <a:pt x="7204" y="6351"/>
                </a:cubicBezTo>
                <a:cubicBezTo>
                  <a:pt x="7351" y="6342"/>
                  <a:pt x="7462" y="6215"/>
                  <a:pt x="7450" y="6068"/>
                </a:cubicBezTo>
                <a:cubicBezTo>
                  <a:pt x="7441" y="5928"/>
                  <a:pt x="7324" y="5821"/>
                  <a:pt x="7186" y="5821"/>
                </a:cubicBezTo>
                <a:cubicBezTo>
                  <a:pt x="7180" y="5821"/>
                  <a:pt x="7174" y="5821"/>
                  <a:pt x="7168" y="5821"/>
                </a:cubicBezTo>
                <a:cubicBezTo>
                  <a:pt x="7162" y="5822"/>
                  <a:pt x="7157" y="5822"/>
                  <a:pt x="7152" y="5822"/>
                </a:cubicBezTo>
                <a:cubicBezTo>
                  <a:pt x="7092" y="5822"/>
                  <a:pt x="7033" y="5797"/>
                  <a:pt x="6990" y="5755"/>
                </a:cubicBezTo>
                <a:cubicBezTo>
                  <a:pt x="6944" y="5710"/>
                  <a:pt x="6918" y="5643"/>
                  <a:pt x="6923" y="5577"/>
                </a:cubicBezTo>
                <a:cubicBezTo>
                  <a:pt x="6932" y="5430"/>
                  <a:pt x="6822" y="5304"/>
                  <a:pt x="6676" y="5293"/>
                </a:cubicBezTo>
                <a:cubicBezTo>
                  <a:pt x="6671" y="5293"/>
                  <a:pt x="6666" y="5293"/>
                  <a:pt x="6660" y="5293"/>
                </a:cubicBezTo>
                <a:close/>
                <a:moveTo>
                  <a:pt x="8096" y="6384"/>
                </a:moveTo>
                <a:cubicBezTo>
                  <a:pt x="8029" y="6384"/>
                  <a:pt x="7961" y="6409"/>
                  <a:pt x="7908" y="6461"/>
                </a:cubicBezTo>
                <a:lnTo>
                  <a:pt x="7742" y="6627"/>
                </a:lnTo>
                <a:cubicBezTo>
                  <a:pt x="7639" y="6730"/>
                  <a:pt x="7639" y="6899"/>
                  <a:pt x="7742" y="7002"/>
                </a:cubicBezTo>
                <a:cubicBezTo>
                  <a:pt x="7794" y="7053"/>
                  <a:pt x="7863" y="7078"/>
                  <a:pt x="7931" y="7078"/>
                </a:cubicBezTo>
                <a:cubicBezTo>
                  <a:pt x="7998" y="7078"/>
                  <a:pt x="8066" y="7053"/>
                  <a:pt x="8117" y="7002"/>
                </a:cubicBezTo>
                <a:lnTo>
                  <a:pt x="8283" y="6836"/>
                </a:lnTo>
                <a:cubicBezTo>
                  <a:pt x="8386" y="6733"/>
                  <a:pt x="8386" y="6564"/>
                  <a:pt x="8283" y="6461"/>
                </a:cubicBezTo>
                <a:cubicBezTo>
                  <a:pt x="8232" y="6409"/>
                  <a:pt x="8164" y="6384"/>
                  <a:pt x="8096" y="6384"/>
                </a:cubicBezTo>
                <a:close/>
                <a:moveTo>
                  <a:pt x="5680" y="2718"/>
                </a:moveTo>
                <a:cubicBezTo>
                  <a:pt x="5777" y="2718"/>
                  <a:pt x="5868" y="2756"/>
                  <a:pt x="5938" y="2824"/>
                </a:cubicBezTo>
                <a:lnTo>
                  <a:pt x="10337" y="7224"/>
                </a:lnTo>
                <a:cubicBezTo>
                  <a:pt x="10384" y="7269"/>
                  <a:pt x="10415" y="7325"/>
                  <a:pt x="10431" y="7386"/>
                </a:cubicBezTo>
                <a:cubicBezTo>
                  <a:pt x="10242" y="7294"/>
                  <a:pt x="10037" y="7248"/>
                  <a:pt x="9832" y="7248"/>
                </a:cubicBezTo>
                <a:cubicBezTo>
                  <a:pt x="9480" y="7248"/>
                  <a:pt x="9128" y="7383"/>
                  <a:pt x="8860" y="7652"/>
                </a:cubicBezTo>
                <a:cubicBezTo>
                  <a:pt x="8438" y="8075"/>
                  <a:pt x="8350" y="8709"/>
                  <a:pt x="8595" y="9222"/>
                </a:cubicBezTo>
                <a:cubicBezTo>
                  <a:pt x="8536" y="9204"/>
                  <a:pt x="8480" y="9173"/>
                  <a:pt x="8433" y="9128"/>
                </a:cubicBezTo>
                <a:lnTo>
                  <a:pt x="4035" y="4727"/>
                </a:lnTo>
                <a:cubicBezTo>
                  <a:pt x="3891" y="4585"/>
                  <a:pt x="3891" y="4353"/>
                  <a:pt x="4035" y="4210"/>
                </a:cubicBezTo>
                <a:lnTo>
                  <a:pt x="5419" y="2824"/>
                </a:lnTo>
                <a:cubicBezTo>
                  <a:pt x="5490" y="2755"/>
                  <a:pt x="5581" y="2718"/>
                  <a:pt x="5680" y="2718"/>
                </a:cubicBezTo>
                <a:close/>
                <a:moveTo>
                  <a:pt x="9834" y="7778"/>
                </a:moveTo>
                <a:cubicBezTo>
                  <a:pt x="10051" y="7778"/>
                  <a:pt x="10267" y="7862"/>
                  <a:pt x="10431" y="8025"/>
                </a:cubicBezTo>
                <a:cubicBezTo>
                  <a:pt x="10762" y="8354"/>
                  <a:pt x="10762" y="8891"/>
                  <a:pt x="10431" y="9219"/>
                </a:cubicBezTo>
                <a:cubicBezTo>
                  <a:pt x="10271" y="9379"/>
                  <a:pt x="10061" y="9467"/>
                  <a:pt x="9834" y="9467"/>
                </a:cubicBezTo>
                <a:cubicBezTo>
                  <a:pt x="9608" y="9467"/>
                  <a:pt x="9396" y="9379"/>
                  <a:pt x="9237" y="9219"/>
                </a:cubicBezTo>
                <a:cubicBezTo>
                  <a:pt x="8908" y="8891"/>
                  <a:pt x="8908" y="8353"/>
                  <a:pt x="9237" y="8025"/>
                </a:cubicBezTo>
                <a:cubicBezTo>
                  <a:pt x="9402" y="7859"/>
                  <a:pt x="9617" y="7778"/>
                  <a:pt x="9834" y="7778"/>
                </a:cubicBezTo>
                <a:close/>
                <a:moveTo>
                  <a:pt x="3620" y="6219"/>
                </a:moveTo>
                <a:cubicBezTo>
                  <a:pt x="3552" y="6219"/>
                  <a:pt x="3485" y="6245"/>
                  <a:pt x="3433" y="6296"/>
                </a:cubicBezTo>
                <a:cubicBezTo>
                  <a:pt x="3330" y="6399"/>
                  <a:pt x="3330" y="6568"/>
                  <a:pt x="3433" y="6671"/>
                </a:cubicBezTo>
                <a:lnTo>
                  <a:pt x="6434" y="9672"/>
                </a:lnTo>
                <a:cubicBezTo>
                  <a:pt x="6485" y="9723"/>
                  <a:pt x="6554" y="9748"/>
                  <a:pt x="6622" y="9748"/>
                </a:cubicBezTo>
                <a:cubicBezTo>
                  <a:pt x="6690" y="9748"/>
                  <a:pt x="6757" y="9723"/>
                  <a:pt x="6809" y="9672"/>
                </a:cubicBezTo>
                <a:cubicBezTo>
                  <a:pt x="6912" y="9569"/>
                  <a:pt x="6912" y="9400"/>
                  <a:pt x="6809" y="9297"/>
                </a:cubicBezTo>
                <a:lnTo>
                  <a:pt x="3808" y="6296"/>
                </a:lnTo>
                <a:cubicBezTo>
                  <a:pt x="3756" y="6245"/>
                  <a:pt x="3688" y="6219"/>
                  <a:pt x="3620" y="6219"/>
                </a:cubicBezTo>
                <a:close/>
                <a:moveTo>
                  <a:pt x="5680" y="2184"/>
                </a:moveTo>
                <a:cubicBezTo>
                  <a:pt x="5439" y="2184"/>
                  <a:pt x="5214" y="2278"/>
                  <a:pt x="5043" y="2447"/>
                </a:cubicBezTo>
                <a:lnTo>
                  <a:pt x="3658" y="3834"/>
                </a:lnTo>
                <a:cubicBezTo>
                  <a:pt x="3307" y="4184"/>
                  <a:pt x="3307" y="4754"/>
                  <a:pt x="3658" y="5102"/>
                </a:cubicBezTo>
                <a:lnTo>
                  <a:pt x="8057" y="9503"/>
                </a:lnTo>
                <a:cubicBezTo>
                  <a:pt x="8230" y="9675"/>
                  <a:pt x="8461" y="9766"/>
                  <a:pt x="8694" y="9766"/>
                </a:cubicBezTo>
                <a:cubicBezTo>
                  <a:pt x="8794" y="9766"/>
                  <a:pt x="8896" y="9748"/>
                  <a:pt x="8992" y="9714"/>
                </a:cubicBezTo>
                <a:cubicBezTo>
                  <a:pt x="9232" y="9900"/>
                  <a:pt x="9523" y="9998"/>
                  <a:pt x="9830" y="9998"/>
                </a:cubicBezTo>
                <a:cubicBezTo>
                  <a:pt x="10198" y="9998"/>
                  <a:pt x="10543" y="9855"/>
                  <a:pt x="10803" y="9597"/>
                </a:cubicBezTo>
                <a:cubicBezTo>
                  <a:pt x="11297" y="9101"/>
                  <a:pt x="11335" y="8325"/>
                  <a:pt x="10919" y="7784"/>
                </a:cubicBezTo>
                <a:cubicBezTo>
                  <a:pt x="11040" y="7462"/>
                  <a:pt x="10965" y="7094"/>
                  <a:pt x="10715" y="6847"/>
                </a:cubicBezTo>
                <a:lnTo>
                  <a:pt x="6315" y="2447"/>
                </a:lnTo>
                <a:cubicBezTo>
                  <a:pt x="6146" y="2278"/>
                  <a:pt x="5919" y="2184"/>
                  <a:pt x="5680" y="2184"/>
                </a:cubicBezTo>
                <a:close/>
                <a:moveTo>
                  <a:pt x="15356" y="12637"/>
                </a:moveTo>
                <a:lnTo>
                  <a:pt x="16200" y="13481"/>
                </a:lnTo>
                <a:cubicBezTo>
                  <a:pt x="16288" y="13569"/>
                  <a:pt x="16288" y="13713"/>
                  <a:pt x="16200" y="13800"/>
                </a:cubicBezTo>
                <a:lnTo>
                  <a:pt x="14010" y="15992"/>
                </a:lnTo>
                <a:cubicBezTo>
                  <a:pt x="13966" y="16036"/>
                  <a:pt x="13907" y="16058"/>
                  <a:pt x="13849" y="16058"/>
                </a:cubicBezTo>
                <a:cubicBezTo>
                  <a:pt x="13791" y="16058"/>
                  <a:pt x="13733" y="16036"/>
                  <a:pt x="13689" y="15992"/>
                </a:cubicBezTo>
                <a:lnTo>
                  <a:pt x="12847" y="15148"/>
                </a:lnTo>
                <a:lnTo>
                  <a:pt x="15356" y="12637"/>
                </a:lnTo>
                <a:close/>
                <a:moveTo>
                  <a:pt x="16144" y="14608"/>
                </a:moveTo>
                <a:lnTo>
                  <a:pt x="17709" y="16173"/>
                </a:lnTo>
                <a:cubicBezTo>
                  <a:pt x="17848" y="16312"/>
                  <a:pt x="17797" y="16473"/>
                  <a:pt x="17779" y="16521"/>
                </a:cubicBezTo>
                <a:cubicBezTo>
                  <a:pt x="17760" y="16567"/>
                  <a:pt x="17681" y="16717"/>
                  <a:pt x="17485" y="16717"/>
                </a:cubicBezTo>
                <a:lnTo>
                  <a:pt x="15728" y="16717"/>
                </a:lnTo>
                <a:cubicBezTo>
                  <a:pt x="15643" y="16717"/>
                  <a:pt x="15562" y="16684"/>
                  <a:pt x="15502" y="16623"/>
                </a:cubicBezTo>
                <a:lnTo>
                  <a:pt x="14817" y="15937"/>
                </a:lnTo>
                <a:lnTo>
                  <a:pt x="16144" y="14608"/>
                </a:lnTo>
                <a:close/>
                <a:moveTo>
                  <a:pt x="5698" y="1"/>
                </a:moveTo>
                <a:cubicBezTo>
                  <a:pt x="5153" y="1"/>
                  <a:pt x="4609" y="208"/>
                  <a:pt x="4195" y="623"/>
                </a:cubicBezTo>
                <a:lnTo>
                  <a:pt x="830" y="3988"/>
                </a:lnTo>
                <a:cubicBezTo>
                  <a:pt x="0" y="4816"/>
                  <a:pt x="0" y="6167"/>
                  <a:pt x="830" y="6996"/>
                </a:cubicBezTo>
                <a:lnTo>
                  <a:pt x="7939" y="14106"/>
                </a:lnTo>
                <a:cubicBezTo>
                  <a:pt x="8327" y="14494"/>
                  <a:pt x="8783" y="14792"/>
                  <a:pt x="9292" y="14997"/>
                </a:cubicBezTo>
                <a:cubicBezTo>
                  <a:pt x="9326" y="15010"/>
                  <a:pt x="9358" y="15016"/>
                  <a:pt x="9392" y="15016"/>
                </a:cubicBezTo>
                <a:cubicBezTo>
                  <a:pt x="9496" y="15016"/>
                  <a:pt x="9598" y="14952"/>
                  <a:pt x="9637" y="14848"/>
                </a:cubicBezTo>
                <a:cubicBezTo>
                  <a:pt x="9693" y="14711"/>
                  <a:pt x="9627" y="14557"/>
                  <a:pt x="9490" y="14503"/>
                </a:cubicBezTo>
                <a:cubicBezTo>
                  <a:pt x="9279" y="14417"/>
                  <a:pt x="9079" y="14313"/>
                  <a:pt x="8889" y="14192"/>
                </a:cubicBezTo>
                <a:lnTo>
                  <a:pt x="14402" y="8679"/>
                </a:lnTo>
                <a:cubicBezTo>
                  <a:pt x="14615" y="9010"/>
                  <a:pt x="14774" y="9375"/>
                  <a:pt x="14867" y="9763"/>
                </a:cubicBezTo>
                <a:lnTo>
                  <a:pt x="15292" y="11534"/>
                </a:lnTo>
                <a:cubicBezTo>
                  <a:pt x="15342" y="11742"/>
                  <a:pt x="15278" y="11965"/>
                  <a:pt x="15128" y="12117"/>
                </a:cubicBezTo>
                <a:lnTo>
                  <a:pt x="12325" y="14919"/>
                </a:lnTo>
                <a:cubicBezTo>
                  <a:pt x="12208" y="15035"/>
                  <a:pt x="12048" y="15099"/>
                  <a:pt x="11884" y="15099"/>
                </a:cubicBezTo>
                <a:cubicBezTo>
                  <a:pt x="11837" y="15099"/>
                  <a:pt x="11789" y="15093"/>
                  <a:pt x="11741" y="15082"/>
                </a:cubicBezTo>
                <a:lnTo>
                  <a:pt x="10675" y="14826"/>
                </a:lnTo>
                <a:cubicBezTo>
                  <a:pt x="10654" y="14821"/>
                  <a:pt x="10633" y="14818"/>
                  <a:pt x="10612" y="14818"/>
                </a:cubicBezTo>
                <a:cubicBezTo>
                  <a:pt x="10492" y="14818"/>
                  <a:pt x="10384" y="14900"/>
                  <a:pt x="10356" y="15023"/>
                </a:cubicBezTo>
                <a:cubicBezTo>
                  <a:pt x="10321" y="15166"/>
                  <a:pt x="10409" y="15310"/>
                  <a:pt x="10553" y="15342"/>
                </a:cubicBezTo>
                <a:lnTo>
                  <a:pt x="11619" y="15598"/>
                </a:lnTo>
                <a:cubicBezTo>
                  <a:pt x="11707" y="15618"/>
                  <a:pt x="11796" y="15629"/>
                  <a:pt x="11884" y="15629"/>
                </a:cubicBezTo>
                <a:cubicBezTo>
                  <a:pt x="12076" y="15629"/>
                  <a:pt x="12268" y="15582"/>
                  <a:pt x="12437" y="15489"/>
                </a:cubicBezTo>
                <a:lnTo>
                  <a:pt x="13314" y="16368"/>
                </a:lnTo>
                <a:cubicBezTo>
                  <a:pt x="13461" y="16515"/>
                  <a:pt x="13657" y="16590"/>
                  <a:pt x="13851" y="16590"/>
                </a:cubicBezTo>
                <a:cubicBezTo>
                  <a:pt x="14046" y="16590"/>
                  <a:pt x="14239" y="16517"/>
                  <a:pt x="14387" y="16368"/>
                </a:cubicBezTo>
                <a:lnTo>
                  <a:pt x="14443" y="16312"/>
                </a:lnTo>
                <a:lnTo>
                  <a:pt x="15128" y="16997"/>
                </a:lnTo>
                <a:cubicBezTo>
                  <a:pt x="15289" y="17158"/>
                  <a:pt x="15503" y="17246"/>
                  <a:pt x="15730" y="17246"/>
                </a:cubicBezTo>
                <a:lnTo>
                  <a:pt x="17487" y="17246"/>
                </a:lnTo>
                <a:cubicBezTo>
                  <a:pt x="17838" y="17246"/>
                  <a:pt x="18136" y="17046"/>
                  <a:pt x="18272" y="16723"/>
                </a:cubicBezTo>
                <a:cubicBezTo>
                  <a:pt x="18404" y="16399"/>
                  <a:pt x="18333" y="16045"/>
                  <a:pt x="18085" y="15796"/>
                </a:cubicBezTo>
                <a:lnTo>
                  <a:pt x="16522" y="14232"/>
                </a:lnTo>
                <a:lnTo>
                  <a:pt x="16577" y="14178"/>
                </a:lnTo>
                <a:cubicBezTo>
                  <a:pt x="16872" y="13882"/>
                  <a:pt x="16872" y="13401"/>
                  <a:pt x="16577" y="13106"/>
                </a:cubicBezTo>
                <a:lnTo>
                  <a:pt x="15699" y="12228"/>
                </a:lnTo>
                <a:cubicBezTo>
                  <a:pt x="15833" y="11981"/>
                  <a:pt x="15875" y="11689"/>
                  <a:pt x="15806" y="11409"/>
                </a:cubicBezTo>
                <a:lnTo>
                  <a:pt x="15383" y="9638"/>
                </a:lnTo>
                <a:cubicBezTo>
                  <a:pt x="15248" y="9078"/>
                  <a:pt x="14995" y="8554"/>
                  <a:pt x="14642" y="8102"/>
                </a:cubicBezTo>
                <a:cubicBezTo>
                  <a:pt x="14540" y="7971"/>
                  <a:pt x="14430" y="7849"/>
                  <a:pt x="14314" y="7731"/>
                </a:cubicBezTo>
                <a:lnTo>
                  <a:pt x="8276" y="1692"/>
                </a:lnTo>
                <a:cubicBezTo>
                  <a:pt x="8225" y="1640"/>
                  <a:pt x="8157" y="1614"/>
                  <a:pt x="8089" y="1614"/>
                </a:cubicBezTo>
                <a:cubicBezTo>
                  <a:pt x="8021" y="1614"/>
                  <a:pt x="7953" y="1640"/>
                  <a:pt x="7901" y="1692"/>
                </a:cubicBezTo>
                <a:cubicBezTo>
                  <a:pt x="7798" y="1795"/>
                  <a:pt x="7798" y="1964"/>
                  <a:pt x="7901" y="2066"/>
                </a:cubicBezTo>
                <a:lnTo>
                  <a:pt x="13939" y="8106"/>
                </a:lnTo>
                <a:cubicBezTo>
                  <a:pt x="13988" y="8153"/>
                  <a:pt x="14033" y="8203"/>
                  <a:pt x="14077" y="8253"/>
                </a:cubicBezTo>
                <a:lnTo>
                  <a:pt x="8463" y="13866"/>
                </a:lnTo>
                <a:cubicBezTo>
                  <a:pt x="8414" y="13823"/>
                  <a:pt x="8364" y="13776"/>
                  <a:pt x="8316" y="13729"/>
                </a:cubicBezTo>
                <a:lnTo>
                  <a:pt x="1206" y="6620"/>
                </a:lnTo>
                <a:cubicBezTo>
                  <a:pt x="583" y="5996"/>
                  <a:pt x="583" y="4983"/>
                  <a:pt x="1206" y="4363"/>
                </a:cubicBezTo>
                <a:lnTo>
                  <a:pt x="4571" y="998"/>
                </a:lnTo>
                <a:cubicBezTo>
                  <a:pt x="4883" y="686"/>
                  <a:pt x="5292" y="530"/>
                  <a:pt x="5700" y="530"/>
                </a:cubicBezTo>
                <a:cubicBezTo>
                  <a:pt x="6109" y="530"/>
                  <a:pt x="6517" y="686"/>
                  <a:pt x="6828" y="998"/>
                </a:cubicBezTo>
                <a:lnTo>
                  <a:pt x="7000" y="1170"/>
                </a:lnTo>
                <a:cubicBezTo>
                  <a:pt x="7051" y="1221"/>
                  <a:pt x="7119" y="1247"/>
                  <a:pt x="7187" y="1247"/>
                </a:cubicBezTo>
                <a:cubicBezTo>
                  <a:pt x="7255" y="1247"/>
                  <a:pt x="7323" y="1221"/>
                  <a:pt x="7375" y="1170"/>
                </a:cubicBezTo>
                <a:cubicBezTo>
                  <a:pt x="7478" y="1067"/>
                  <a:pt x="7478" y="898"/>
                  <a:pt x="7375" y="795"/>
                </a:cubicBezTo>
                <a:lnTo>
                  <a:pt x="7203" y="623"/>
                </a:lnTo>
                <a:cubicBezTo>
                  <a:pt x="6788" y="208"/>
                  <a:pt x="6243" y="1"/>
                  <a:pt x="5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2178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AA5F425-B129-000E-1760-0A538666817C}"/>
              </a:ext>
            </a:extLst>
          </p:cNvPr>
          <p:cNvSpPr>
            <a:spLocks noGrp="1"/>
          </p:cNvSpPr>
          <p:nvPr>
            <p:ph type="title"/>
          </p:nvPr>
        </p:nvSpPr>
        <p:spPr>
          <a:xfrm>
            <a:off x="831850" y="2974223"/>
            <a:ext cx="6784975" cy="2860674"/>
          </a:xfrm>
        </p:spPr>
        <p:txBody>
          <a:bodyPr>
            <a:normAutofit/>
          </a:bodyPr>
          <a:lstStyle/>
          <a:p>
            <a:r>
              <a:rPr lang="es-ES" sz="4400" dirty="0">
                <a:solidFill>
                  <a:srgbClr val="FFFFFF"/>
                </a:solidFill>
                <a:latin typeface="Arial"/>
                <a:cs typeface="Arial"/>
              </a:rPr>
              <a:t>Construcción colaborativa</a:t>
            </a:r>
          </a:p>
        </p:txBody>
      </p:sp>
    </p:spTree>
    <p:extLst>
      <p:ext uri="{BB962C8B-B14F-4D97-AF65-F5344CB8AC3E}">
        <p14:creationId xmlns:p14="http://schemas.microsoft.com/office/powerpoint/2010/main" val="294324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AC2173-E8AA-F1D5-0FB2-CA74EA2188DB}"/>
              </a:ext>
            </a:extLst>
          </p:cNvPr>
          <p:cNvSpPr>
            <a:spLocks noGrp="1"/>
          </p:cNvSpPr>
          <p:nvPr>
            <p:ph type="title"/>
          </p:nvPr>
        </p:nvSpPr>
        <p:spPr>
          <a:xfrm>
            <a:off x="758370" y="-31030"/>
            <a:ext cx="10515600" cy="1325563"/>
          </a:xfrm>
        </p:spPr>
        <p:txBody>
          <a:bodyPr>
            <a:normAutofit/>
          </a:bodyPr>
          <a:lstStyle/>
          <a:p>
            <a:r>
              <a:rPr lang="es-ES" sz="4000" dirty="0">
                <a:solidFill>
                  <a:srgbClr val="3831BA"/>
                </a:solidFill>
                <a:latin typeface="Arial"/>
                <a:cs typeface="Arial"/>
              </a:rPr>
              <a:t>Proyección de acciones de mejora</a:t>
            </a:r>
          </a:p>
        </p:txBody>
      </p:sp>
      <p:sp>
        <p:nvSpPr>
          <p:cNvPr id="6" name="Marcador de contenido 5">
            <a:extLst>
              <a:ext uri="{FF2B5EF4-FFF2-40B4-BE49-F238E27FC236}">
                <a16:creationId xmlns:a16="http://schemas.microsoft.com/office/drawing/2014/main" id="{2215A422-7B53-F4E4-B72C-713BAE02E6B1}"/>
              </a:ext>
            </a:extLst>
          </p:cNvPr>
          <p:cNvSpPr>
            <a:spLocks noGrp="1"/>
          </p:cNvSpPr>
          <p:nvPr>
            <p:ph idx="1"/>
          </p:nvPr>
        </p:nvSpPr>
        <p:spPr>
          <a:xfrm>
            <a:off x="1249630" y="1711975"/>
            <a:ext cx="10330020" cy="1029033"/>
          </a:xfrm>
        </p:spPr>
        <p:txBody>
          <a:bodyPr>
            <a:noAutofit/>
          </a:bodyPr>
          <a:lstStyle/>
          <a:p>
            <a:pPr marL="0" indent="0">
              <a:buNone/>
            </a:pPr>
            <a:r>
              <a:rPr lang="es-ES" sz="2400" dirty="0">
                <a:solidFill>
                  <a:srgbClr val="595959"/>
                </a:solidFill>
              </a:rPr>
              <a:t>Se reorganizan grupos de máximo 6 personas considerando que en cada uno haya mínimo 1 o 2 personas que hayan abordado uno de los temas A, B, y C en la actividad anterior. </a:t>
            </a:r>
          </a:p>
        </p:txBody>
      </p:sp>
      <p:grpSp>
        <p:nvGrpSpPr>
          <p:cNvPr id="3" name="Google Shape;235;p28">
            <a:extLst>
              <a:ext uri="{FF2B5EF4-FFF2-40B4-BE49-F238E27FC236}">
                <a16:creationId xmlns:a16="http://schemas.microsoft.com/office/drawing/2014/main" id="{5549686C-D76E-F6D7-0FE9-F25C680B9620}"/>
              </a:ext>
            </a:extLst>
          </p:cNvPr>
          <p:cNvGrpSpPr/>
          <p:nvPr/>
        </p:nvGrpSpPr>
        <p:grpSpPr>
          <a:xfrm>
            <a:off x="481468" y="1703941"/>
            <a:ext cx="554172" cy="549261"/>
            <a:chOff x="916275" y="2357800"/>
            <a:chExt cx="798400" cy="791325"/>
          </a:xfrm>
          <a:solidFill>
            <a:srgbClr val="32C3DB"/>
          </a:solidFill>
        </p:grpSpPr>
        <p:sp>
          <p:nvSpPr>
            <p:cNvPr id="4" name="Google Shape;236;p28">
              <a:extLst>
                <a:ext uri="{FF2B5EF4-FFF2-40B4-BE49-F238E27FC236}">
                  <a16:creationId xmlns:a16="http://schemas.microsoft.com/office/drawing/2014/main" id="{B1495FBA-E810-8568-3501-72D4C327D9EB}"/>
                </a:ext>
              </a:extLst>
            </p:cNvPr>
            <p:cNvSpPr/>
            <p:nvPr/>
          </p:nvSpPr>
          <p:spPr>
            <a:xfrm>
              <a:off x="952100" y="2369375"/>
              <a:ext cx="734825" cy="734825"/>
            </a:xfrm>
            <a:custGeom>
              <a:avLst/>
              <a:gdLst/>
              <a:ahLst/>
              <a:cxnLst/>
              <a:rect l="l" t="t" r="r" b="b"/>
              <a:pathLst>
                <a:path w="29393" h="29393" extrusionOk="0">
                  <a:moveTo>
                    <a:pt x="14697" y="0"/>
                  </a:moveTo>
                  <a:cubicBezTo>
                    <a:pt x="10799" y="0"/>
                    <a:pt x="7061" y="1550"/>
                    <a:pt x="4305" y="4305"/>
                  </a:cubicBezTo>
                  <a:cubicBezTo>
                    <a:pt x="1548" y="7061"/>
                    <a:pt x="1" y="10799"/>
                    <a:pt x="1" y="14697"/>
                  </a:cubicBezTo>
                  <a:cubicBezTo>
                    <a:pt x="1" y="18594"/>
                    <a:pt x="1548" y="22332"/>
                    <a:pt x="4305" y="25088"/>
                  </a:cubicBezTo>
                  <a:cubicBezTo>
                    <a:pt x="7061" y="27844"/>
                    <a:pt x="10799" y="29393"/>
                    <a:pt x="14697" y="29393"/>
                  </a:cubicBezTo>
                  <a:cubicBezTo>
                    <a:pt x="18594" y="29393"/>
                    <a:pt x="22332" y="27844"/>
                    <a:pt x="25088" y="25088"/>
                  </a:cubicBezTo>
                  <a:cubicBezTo>
                    <a:pt x="27844" y="22332"/>
                    <a:pt x="29393" y="18594"/>
                    <a:pt x="29393" y="14697"/>
                  </a:cubicBezTo>
                  <a:cubicBezTo>
                    <a:pt x="29393" y="10799"/>
                    <a:pt x="27844" y="7061"/>
                    <a:pt x="25088" y="4305"/>
                  </a:cubicBezTo>
                  <a:cubicBezTo>
                    <a:pt x="22332" y="1550"/>
                    <a:pt x="18594" y="0"/>
                    <a:pt x="146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 sz="2400">
                <a:solidFill>
                  <a:srgbClr val="FFC100"/>
                </a:solidFill>
                <a:latin typeface="Montserrat" pitchFamily="2" charset="77"/>
              </a:endParaRPr>
            </a:p>
          </p:txBody>
        </p:sp>
        <p:sp>
          <p:nvSpPr>
            <p:cNvPr id="5" name="Google Shape;237;p28">
              <a:extLst>
                <a:ext uri="{FF2B5EF4-FFF2-40B4-BE49-F238E27FC236}">
                  <a16:creationId xmlns:a16="http://schemas.microsoft.com/office/drawing/2014/main" id="{51D83EFC-C153-E7D5-08E5-C34D633A7535}"/>
                </a:ext>
              </a:extLst>
            </p:cNvPr>
            <p:cNvSpPr/>
            <p:nvPr/>
          </p:nvSpPr>
          <p:spPr>
            <a:xfrm>
              <a:off x="916275" y="2357800"/>
              <a:ext cx="798400" cy="791325"/>
            </a:xfrm>
            <a:custGeom>
              <a:avLst/>
              <a:gdLst/>
              <a:ahLst/>
              <a:cxnLst/>
              <a:rect l="l" t="t" r="r" b="b"/>
              <a:pathLst>
                <a:path w="31936" h="31653" extrusionOk="0">
                  <a:moveTo>
                    <a:pt x="13686" y="1298"/>
                  </a:moveTo>
                  <a:lnTo>
                    <a:pt x="13689" y="1317"/>
                  </a:lnTo>
                  <a:lnTo>
                    <a:pt x="13626" y="1324"/>
                  </a:lnTo>
                  <a:lnTo>
                    <a:pt x="13623" y="1305"/>
                  </a:lnTo>
                  <a:lnTo>
                    <a:pt x="13686" y="1298"/>
                  </a:lnTo>
                  <a:close/>
                  <a:moveTo>
                    <a:pt x="14307" y="1323"/>
                  </a:moveTo>
                  <a:lnTo>
                    <a:pt x="14311" y="1380"/>
                  </a:lnTo>
                  <a:lnTo>
                    <a:pt x="14291" y="1383"/>
                  </a:lnTo>
                  <a:lnTo>
                    <a:pt x="14286" y="1326"/>
                  </a:lnTo>
                  <a:lnTo>
                    <a:pt x="14307" y="1323"/>
                  </a:lnTo>
                  <a:close/>
                  <a:moveTo>
                    <a:pt x="14555" y="1120"/>
                  </a:moveTo>
                  <a:cubicBezTo>
                    <a:pt x="14561" y="1155"/>
                    <a:pt x="14567" y="1186"/>
                    <a:pt x="14575" y="1227"/>
                  </a:cubicBezTo>
                  <a:cubicBezTo>
                    <a:pt x="14525" y="1236"/>
                    <a:pt x="14486" y="1243"/>
                    <a:pt x="14447" y="1251"/>
                  </a:cubicBezTo>
                  <a:cubicBezTo>
                    <a:pt x="14440" y="1261"/>
                    <a:pt x="14435" y="1269"/>
                    <a:pt x="14431" y="1275"/>
                  </a:cubicBezTo>
                  <a:lnTo>
                    <a:pt x="14431" y="1275"/>
                  </a:lnTo>
                  <a:cubicBezTo>
                    <a:pt x="14430" y="1273"/>
                    <a:pt x="14428" y="1270"/>
                    <a:pt x="14427" y="1267"/>
                  </a:cubicBezTo>
                  <a:lnTo>
                    <a:pt x="14427" y="1267"/>
                  </a:lnTo>
                  <a:cubicBezTo>
                    <a:pt x="14425" y="1274"/>
                    <a:pt x="14423" y="1281"/>
                    <a:pt x="14421" y="1289"/>
                  </a:cubicBezTo>
                  <a:lnTo>
                    <a:pt x="14421" y="1289"/>
                  </a:lnTo>
                  <a:cubicBezTo>
                    <a:pt x="14423" y="1286"/>
                    <a:pt x="14427" y="1282"/>
                    <a:pt x="14431" y="1275"/>
                  </a:cubicBezTo>
                  <a:lnTo>
                    <a:pt x="14431" y="1275"/>
                  </a:lnTo>
                  <a:cubicBezTo>
                    <a:pt x="14440" y="1293"/>
                    <a:pt x="14448" y="1310"/>
                    <a:pt x="14452" y="1329"/>
                  </a:cubicBezTo>
                  <a:cubicBezTo>
                    <a:pt x="14454" y="1337"/>
                    <a:pt x="14432" y="1351"/>
                    <a:pt x="14388" y="1396"/>
                  </a:cubicBezTo>
                  <a:cubicBezTo>
                    <a:pt x="14402" y="1353"/>
                    <a:pt x="14413" y="1318"/>
                    <a:pt x="14421" y="1289"/>
                  </a:cubicBezTo>
                  <a:lnTo>
                    <a:pt x="14421" y="1289"/>
                  </a:lnTo>
                  <a:cubicBezTo>
                    <a:pt x="14418" y="1292"/>
                    <a:pt x="14416" y="1293"/>
                    <a:pt x="14415" y="1293"/>
                  </a:cubicBezTo>
                  <a:cubicBezTo>
                    <a:pt x="14410" y="1293"/>
                    <a:pt x="14414" y="1272"/>
                    <a:pt x="14419" y="1252"/>
                  </a:cubicBezTo>
                  <a:cubicBezTo>
                    <a:pt x="14421" y="1257"/>
                    <a:pt x="14424" y="1262"/>
                    <a:pt x="14427" y="1267"/>
                  </a:cubicBezTo>
                  <a:lnTo>
                    <a:pt x="14427" y="1267"/>
                  </a:lnTo>
                  <a:cubicBezTo>
                    <a:pt x="14447" y="1192"/>
                    <a:pt x="14448" y="1167"/>
                    <a:pt x="14448" y="1140"/>
                  </a:cubicBezTo>
                  <a:cubicBezTo>
                    <a:pt x="14486" y="1133"/>
                    <a:pt x="14513" y="1128"/>
                    <a:pt x="14555" y="1120"/>
                  </a:cubicBezTo>
                  <a:close/>
                  <a:moveTo>
                    <a:pt x="17402" y="1308"/>
                  </a:moveTo>
                  <a:cubicBezTo>
                    <a:pt x="17405" y="1346"/>
                    <a:pt x="17407" y="1373"/>
                    <a:pt x="17408" y="1398"/>
                  </a:cubicBezTo>
                  <a:lnTo>
                    <a:pt x="17363" y="1433"/>
                  </a:lnTo>
                  <a:cubicBezTo>
                    <a:pt x="17332" y="1404"/>
                    <a:pt x="17301" y="1376"/>
                    <a:pt x="17242" y="1321"/>
                  </a:cubicBezTo>
                  <a:cubicBezTo>
                    <a:pt x="17321" y="1315"/>
                    <a:pt x="17358" y="1312"/>
                    <a:pt x="17402" y="1308"/>
                  </a:cubicBezTo>
                  <a:close/>
                  <a:moveTo>
                    <a:pt x="14064" y="1408"/>
                  </a:moveTo>
                  <a:lnTo>
                    <a:pt x="14076" y="1457"/>
                  </a:lnTo>
                  <a:lnTo>
                    <a:pt x="13973" y="1468"/>
                  </a:lnTo>
                  <a:lnTo>
                    <a:pt x="13966" y="1442"/>
                  </a:lnTo>
                  <a:lnTo>
                    <a:pt x="14064" y="1408"/>
                  </a:lnTo>
                  <a:close/>
                  <a:moveTo>
                    <a:pt x="9038" y="1543"/>
                  </a:moveTo>
                  <a:lnTo>
                    <a:pt x="9062" y="1596"/>
                  </a:lnTo>
                  <a:lnTo>
                    <a:pt x="9040" y="1605"/>
                  </a:lnTo>
                  <a:lnTo>
                    <a:pt x="9016" y="1552"/>
                  </a:lnTo>
                  <a:lnTo>
                    <a:pt x="9038" y="1543"/>
                  </a:lnTo>
                  <a:close/>
                  <a:moveTo>
                    <a:pt x="10090" y="2275"/>
                  </a:moveTo>
                  <a:lnTo>
                    <a:pt x="10112" y="2328"/>
                  </a:lnTo>
                  <a:lnTo>
                    <a:pt x="10092" y="2336"/>
                  </a:lnTo>
                  <a:lnTo>
                    <a:pt x="10070" y="2283"/>
                  </a:lnTo>
                  <a:lnTo>
                    <a:pt x="10090" y="2275"/>
                  </a:lnTo>
                  <a:close/>
                  <a:moveTo>
                    <a:pt x="9408" y="2594"/>
                  </a:moveTo>
                  <a:lnTo>
                    <a:pt x="9416" y="2611"/>
                  </a:lnTo>
                  <a:lnTo>
                    <a:pt x="9356" y="2636"/>
                  </a:lnTo>
                  <a:lnTo>
                    <a:pt x="9349" y="2620"/>
                  </a:lnTo>
                  <a:lnTo>
                    <a:pt x="9408" y="2594"/>
                  </a:lnTo>
                  <a:close/>
                  <a:moveTo>
                    <a:pt x="22225" y="2748"/>
                  </a:moveTo>
                  <a:lnTo>
                    <a:pt x="22243" y="2759"/>
                  </a:lnTo>
                  <a:lnTo>
                    <a:pt x="22215" y="2809"/>
                  </a:lnTo>
                  <a:lnTo>
                    <a:pt x="22197" y="2800"/>
                  </a:lnTo>
                  <a:lnTo>
                    <a:pt x="22225" y="2748"/>
                  </a:lnTo>
                  <a:close/>
                  <a:moveTo>
                    <a:pt x="23439" y="3624"/>
                  </a:moveTo>
                  <a:lnTo>
                    <a:pt x="23456" y="3635"/>
                  </a:lnTo>
                  <a:lnTo>
                    <a:pt x="23423" y="3683"/>
                  </a:lnTo>
                  <a:lnTo>
                    <a:pt x="23406" y="3671"/>
                  </a:lnTo>
                  <a:lnTo>
                    <a:pt x="23439" y="3624"/>
                  </a:lnTo>
                  <a:close/>
                  <a:moveTo>
                    <a:pt x="7012" y="4052"/>
                  </a:moveTo>
                  <a:lnTo>
                    <a:pt x="7046" y="4097"/>
                  </a:lnTo>
                  <a:lnTo>
                    <a:pt x="7029" y="4109"/>
                  </a:lnTo>
                  <a:lnTo>
                    <a:pt x="6993" y="4064"/>
                  </a:lnTo>
                  <a:lnTo>
                    <a:pt x="7012" y="4052"/>
                  </a:lnTo>
                  <a:close/>
                  <a:moveTo>
                    <a:pt x="24607" y="4150"/>
                  </a:moveTo>
                  <a:lnTo>
                    <a:pt x="24623" y="4164"/>
                  </a:lnTo>
                  <a:lnTo>
                    <a:pt x="24586" y="4208"/>
                  </a:lnTo>
                  <a:lnTo>
                    <a:pt x="24570" y="4195"/>
                  </a:lnTo>
                  <a:lnTo>
                    <a:pt x="24607" y="4150"/>
                  </a:lnTo>
                  <a:close/>
                  <a:moveTo>
                    <a:pt x="26968" y="6009"/>
                  </a:moveTo>
                  <a:lnTo>
                    <a:pt x="26990" y="6029"/>
                  </a:lnTo>
                  <a:lnTo>
                    <a:pt x="26931" y="6106"/>
                  </a:lnTo>
                  <a:lnTo>
                    <a:pt x="26892" y="6067"/>
                  </a:lnTo>
                  <a:lnTo>
                    <a:pt x="26968" y="6009"/>
                  </a:lnTo>
                  <a:close/>
                  <a:moveTo>
                    <a:pt x="4341" y="6728"/>
                  </a:moveTo>
                  <a:lnTo>
                    <a:pt x="4385" y="6763"/>
                  </a:lnTo>
                  <a:lnTo>
                    <a:pt x="4372" y="6779"/>
                  </a:lnTo>
                  <a:lnTo>
                    <a:pt x="4326" y="6744"/>
                  </a:lnTo>
                  <a:lnTo>
                    <a:pt x="4341" y="6728"/>
                  </a:lnTo>
                  <a:close/>
                  <a:moveTo>
                    <a:pt x="3835" y="7604"/>
                  </a:moveTo>
                  <a:cubicBezTo>
                    <a:pt x="3835" y="7604"/>
                    <a:pt x="3835" y="7605"/>
                    <a:pt x="3835" y="7605"/>
                  </a:cubicBezTo>
                  <a:cubicBezTo>
                    <a:pt x="3835" y="7604"/>
                    <a:pt x="3835" y="7604"/>
                    <a:pt x="3835" y="7604"/>
                  </a:cubicBezTo>
                  <a:close/>
                  <a:moveTo>
                    <a:pt x="2580" y="9569"/>
                  </a:moveTo>
                  <a:lnTo>
                    <a:pt x="2595" y="9635"/>
                  </a:lnTo>
                  <a:lnTo>
                    <a:pt x="2595" y="9635"/>
                  </a:lnTo>
                  <a:cubicBezTo>
                    <a:pt x="2572" y="9623"/>
                    <a:pt x="2563" y="9603"/>
                    <a:pt x="2555" y="9581"/>
                  </a:cubicBezTo>
                  <a:lnTo>
                    <a:pt x="2580" y="9569"/>
                  </a:lnTo>
                  <a:close/>
                  <a:moveTo>
                    <a:pt x="2596" y="9635"/>
                  </a:moveTo>
                  <a:lnTo>
                    <a:pt x="2596" y="9637"/>
                  </a:lnTo>
                  <a:lnTo>
                    <a:pt x="2581" y="9644"/>
                  </a:lnTo>
                  <a:cubicBezTo>
                    <a:pt x="2603" y="9656"/>
                    <a:pt x="2612" y="9676"/>
                    <a:pt x="2621" y="9698"/>
                  </a:cubicBezTo>
                  <a:lnTo>
                    <a:pt x="2596" y="9710"/>
                  </a:lnTo>
                  <a:lnTo>
                    <a:pt x="2580" y="9642"/>
                  </a:lnTo>
                  <a:lnTo>
                    <a:pt x="2596" y="9635"/>
                  </a:lnTo>
                  <a:close/>
                  <a:moveTo>
                    <a:pt x="1922" y="11251"/>
                  </a:moveTo>
                  <a:lnTo>
                    <a:pt x="1969" y="11262"/>
                  </a:lnTo>
                  <a:lnTo>
                    <a:pt x="1938" y="11368"/>
                  </a:lnTo>
                  <a:lnTo>
                    <a:pt x="1910" y="11364"/>
                  </a:lnTo>
                  <a:lnTo>
                    <a:pt x="1922" y="11251"/>
                  </a:lnTo>
                  <a:close/>
                  <a:moveTo>
                    <a:pt x="1921" y="11465"/>
                  </a:moveTo>
                  <a:lnTo>
                    <a:pt x="1975" y="11483"/>
                  </a:lnTo>
                  <a:lnTo>
                    <a:pt x="1969" y="11504"/>
                  </a:lnTo>
                  <a:lnTo>
                    <a:pt x="1915" y="11487"/>
                  </a:lnTo>
                  <a:lnTo>
                    <a:pt x="1921" y="11465"/>
                  </a:lnTo>
                  <a:close/>
                  <a:moveTo>
                    <a:pt x="563" y="12581"/>
                  </a:moveTo>
                  <a:lnTo>
                    <a:pt x="558" y="12642"/>
                  </a:lnTo>
                  <a:lnTo>
                    <a:pt x="464" y="12623"/>
                  </a:lnTo>
                  <a:lnTo>
                    <a:pt x="465" y="12588"/>
                  </a:lnTo>
                  <a:lnTo>
                    <a:pt x="563" y="12581"/>
                  </a:lnTo>
                  <a:close/>
                  <a:moveTo>
                    <a:pt x="1656" y="13379"/>
                  </a:moveTo>
                  <a:lnTo>
                    <a:pt x="1713" y="13390"/>
                  </a:lnTo>
                  <a:lnTo>
                    <a:pt x="1709" y="13412"/>
                  </a:lnTo>
                  <a:lnTo>
                    <a:pt x="1653" y="13401"/>
                  </a:lnTo>
                  <a:lnTo>
                    <a:pt x="1656" y="13379"/>
                  </a:lnTo>
                  <a:close/>
                  <a:moveTo>
                    <a:pt x="1545" y="13877"/>
                  </a:moveTo>
                  <a:lnTo>
                    <a:pt x="1564" y="13878"/>
                  </a:lnTo>
                  <a:lnTo>
                    <a:pt x="1559" y="13944"/>
                  </a:lnTo>
                  <a:lnTo>
                    <a:pt x="1539" y="13941"/>
                  </a:lnTo>
                  <a:lnTo>
                    <a:pt x="1545" y="13877"/>
                  </a:lnTo>
                  <a:close/>
                  <a:moveTo>
                    <a:pt x="1506" y="14409"/>
                  </a:moveTo>
                  <a:lnTo>
                    <a:pt x="1541" y="14467"/>
                  </a:lnTo>
                  <a:lnTo>
                    <a:pt x="1528" y="14478"/>
                  </a:lnTo>
                  <a:lnTo>
                    <a:pt x="1539" y="14467"/>
                  </a:lnTo>
                  <a:cubicBezTo>
                    <a:pt x="1514" y="14462"/>
                    <a:pt x="1500" y="14446"/>
                    <a:pt x="1485" y="14428"/>
                  </a:cubicBezTo>
                  <a:lnTo>
                    <a:pt x="1506" y="14409"/>
                  </a:lnTo>
                  <a:close/>
                  <a:moveTo>
                    <a:pt x="1528" y="14478"/>
                  </a:moveTo>
                  <a:cubicBezTo>
                    <a:pt x="1554" y="14483"/>
                    <a:pt x="1569" y="14500"/>
                    <a:pt x="1582" y="14517"/>
                  </a:cubicBezTo>
                  <a:lnTo>
                    <a:pt x="1563" y="14536"/>
                  </a:lnTo>
                  <a:lnTo>
                    <a:pt x="1528" y="14478"/>
                  </a:lnTo>
                  <a:close/>
                  <a:moveTo>
                    <a:pt x="1419" y="15126"/>
                  </a:moveTo>
                  <a:cubicBezTo>
                    <a:pt x="1419" y="15128"/>
                    <a:pt x="1419" y="15129"/>
                    <a:pt x="1419" y="15131"/>
                  </a:cubicBezTo>
                  <a:lnTo>
                    <a:pt x="1419" y="15131"/>
                  </a:lnTo>
                  <a:lnTo>
                    <a:pt x="1415" y="15126"/>
                  </a:lnTo>
                  <a:lnTo>
                    <a:pt x="1415" y="15126"/>
                  </a:lnTo>
                  <a:lnTo>
                    <a:pt x="1419" y="15126"/>
                  </a:lnTo>
                  <a:close/>
                  <a:moveTo>
                    <a:pt x="1538" y="15004"/>
                  </a:moveTo>
                  <a:lnTo>
                    <a:pt x="1538" y="15004"/>
                  </a:lnTo>
                  <a:cubicBezTo>
                    <a:pt x="1537" y="15048"/>
                    <a:pt x="1535" y="15083"/>
                    <a:pt x="1534" y="15129"/>
                  </a:cubicBezTo>
                  <a:cubicBezTo>
                    <a:pt x="1492" y="15131"/>
                    <a:pt x="1460" y="15132"/>
                    <a:pt x="1429" y="15133"/>
                  </a:cubicBezTo>
                  <a:lnTo>
                    <a:pt x="1429" y="15133"/>
                  </a:lnTo>
                  <a:cubicBezTo>
                    <a:pt x="1451" y="15059"/>
                    <a:pt x="1491" y="15034"/>
                    <a:pt x="1538" y="15004"/>
                  </a:cubicBezTo>
                  <a:close/>
                  <a:moveTo>
                    <a:pt x="1386" y="15131"/>
                  </a:moveTo>
                  <a:cubicBezTo>
                    <a:pt x="1369" y="15185"/>
                    <a:pt x="1341" y="15188"/>
                    <a:pt x="1310" y="15189"/>
                  </a:cubicBezTo>
                  <a:cubicBezTo>
                    <a:pt x="1307" y="15174"/>
                    <a:pt x="1306" y="15160"/>
                    <a:pt x="1306" y="15145"/>
                  </a:cubicBezTo>
                  <a:lnTo>
                    <a:pt x="1386" y="15131"/>
                  </a:lnTo>
                  <a:close/>
                  <a:moveTo>
                    <a:pt x="1459" y="15399"/>
                  </a:moveTo>
                  <a:lnTo>
                    <a:pt x="1459" y="15466"/>
                  </a:lnTo>
                  <a:lnTo>
                    <a:pt x="1439" y="15466"/>
                  </a:lnTo>
                  <a:lnTo>
                    <a:pt x="1439" y="15399"/>
                  </a:lnTo>
                  <a:close/>
                  <a:moveTo>
                    <a:pt x="31403" y="15627"/>
                  </a:moveTo>
                  <a:lnTo>
                    <a:pt x="31422" y="15629"/>
                  </a:lnTo>
                  <a:lnTo>
                    <a:pt x="31417" y="15698"/>
                  </a:lnTo>
                  <a:lnTo>
                    <a:pt x="31397" y="15697"/>
                  </a:lnTo>
                  <a:lnTo>
                    <a:pt x="31403" y="15627"/>
                  </a:lnTo>
                  <a:close/>
                  <a:moveTo>
                    <a:pt x="31210" y="15819"/>
                  </a:moveTo>
                  <a:lnTo>
                    <a:pt x="31239" y="15820"/>
                  </a:lnTo>
                  <a:lnTo>
                    <a:pt x="31227" y="15957"/>
                  </a:lnTo>
                  <a:lnTo>
                    <a:pt x="31200" y="15954"/>
                  </a:lnTo>
                  <a:lnTo>
                    <a:pt x="31210" y="15819"/>
                  </a:lnTo>
                  <a:close/>
                  <a:moveTo>
                    <a:pt x="1487" y="16020"/>
                  </a:moveTo>
                  <a:lnTo>
                    <a:pt x="1487" y="16042"/>
                  </a:lnTo>
                  <a:lnTo>
                    <a:pt x="1429" y="16044"/>
                  </a:lnTo>
                  <a:lnTo>
                    <a:pt x="1429" y="16020"/>
                  </a:lnTo>
                  <a:close/>
                  <a:moveTo>
                    <a:pt x="31564" y="16226"/>
                  </a:moveTo>
                  <a:lnTo>
                    <a:pt x="31622" y="16234"/>
                  </a:lnTo>
                  <a:lnTo>
                    <a:pt x="31620" y="16257"/>
                  </a:lnTo>
                  <a:lnTo>
                    <a:pt x="31563" y="16250"/>
                  </a:lnTo>
                  <a:lnTo>
                    <a:pt x="31564" y="16226"/>
                  </a:lnTo>
                  <a:close/>
                  <a:moveTo>
                    <a:pt x="31299" y="16316"/>
                  </a:moveTo>
                  <a:cubicBezTo>
                    <a:pt x="31319" y="16316"/>
                    <a:pt x="31351" y="16329"/>
                    <a:pt x="31398" y="16360"/>
                  </a:cubicBezTo>
                  <a:cubicBezTo>
                    <a:pt x="31351" y="16388"/>
                    <a:pt x="31313" y="16410"/>
                    <a:pt x="31275" y="16432"/>
                  </a:cubicBezTo>
                  <a:cubicBezTo>
                    <a:pt x="31263" y="16370"/>
                    <a:pt x="31257" y="16316"/>
                    <a:pt x="31299" y="16316"/>
                  </a:cubicBezTo>
                  <a:close/>
                  <a:moveTo>
                    <a:pt x="345" y="16531"/>
                  </a:moveTo>
                  <a:lnTo>
                    <a:pt x="346" y="16554"/>
                  </a:lnTo>
                  <a:lnTo>
                    <a:pt x="289" y="16557"/>
                  </a:lnTo>
                  <a:lnTo>
                    <a:pt x="287" y="16532"/>
                  </a:lnTo>
                  <a:lnTo>
                    <a:pt x="345" y="16531"/>
                  </a:lnTo>
                  <a:close/>
                  <a:moveTo>
                    <a:pt x="947" y="16628"/>
                  </a:moveTo>
                  <a:lnTo>
                    <a:pt x="988" y="16682"/>
                  </a:lnTo>
                  <a:cubicBezTo>
                    <a:pt x="961" y="16682"/>
                    <a:pt x="945" y="16666"/>
                    <a:pt x="929" y="16651"/>
                  </a:cubicBezTo>
                  <a:lnTo>
                    <a:pt x="947" y="16628"/>
                  </a:lnTo>
                  <a:close/>
                  <a:moveTo>
                    <a:pt x="988" y="16682"/>
                  </a:moveTo>
                  <a:lnTo>
                    <a:pt x="977" y="16697"/>
                  </a:lnTo>
                  <a:cubicBezTo>
                    <a:pt x="1004" y="16697"/>
                    <a:pt x="1019" y="16713"/>
                    <a:pt x="1036" y="16728"/>
                  </a:cubicBezTo>
                  <a:lnTo>
                    <a:pt x="1022" y="16750"/>
                  </a:lnTo>
                  <a:cubicBezTo>
                    <a:pt x="1005" y="16732"/>
                    <a:pt x="989" y="16715"/>
                    <a:pt x="976" y="16697"/>
                  </a:cubicBezTo>
                  <a:lnTo>
                    <a:pt x="988" y="16682"/>
                  </a:lnTo>
                  <a:close/>
                  <a:moveTo>
                    <a:pt x="31554" y="16981"/>
                  </a:moveTo>
                  <a:lnTo>
                    <a:pt x="31573" y="16984"/>
                  </a:lnTo>
                  <a:lnTo>
                    <a:pt x="31560" y="17053"/>
                  </a:lnTo>
                  <a:lnTo>
                    <a:pt x="31541" y="17050"/>
                  </a:lnTo>
                  <a:lnTo>
                    <a:pt x="31554" y="16981"/>
                  </a:lnTo>
                  <a:close/>
                  <a:moveTo>
                    <a:pt x="31366" y="16598"/>
                  </a:moveTo>
                  <a:cubicBezTo>
                    <a:pt x="31407" y="16607"/>
                    <a:pt x="31436" y="16615"/>
                    <a:pt x="31475" y="16623"/>
                  </a:cubicBezTo>
                  <a:cubicBezTo>
                    <a:pt x="31433" y="16682"/>
                    <a:pt x="31405" y="16728"/>
                    <a:pt x="31369" y="16772"/>
                  </a:cubicBezTo>
                  <a:lnTo>
                    <a:pt x="31345" y="16734"/>
                  </a:lnTo>
                  <a:lnTo>
                    <a:pt x="31345" y="16734"/>
                  </a:lnTo>
                  <a:cubicBezTo>
                    <a:pt x="31351" y="16778"/>
                    <a:pt x="31367" y="16813"/>
                    <a:pt x="31385" y="16850"/>
                  </a:cubicBezTo>
                  <a:cubicBezTo>
                    <a:pt x="31339" y="16991"/>
                    <a:pt x="31257" y="17084"/>
                    <a:pt x="31114" y="17105"/>
                  </a:cubicBezTo>
                  <a:cubicBezTo>
                    <a:pt x="31120" y="17055"/>
                    <a:pt x="31126" y="16996"/>
                    <a:pt x="31133" y="16928"/>
                  </a:cubicBezTo>
                  <a:cubicBezTo>
                    <a:pt x="31169" y="16925"/>
                    <a:pt x="31195" y="16922"/>
                    <a:pt x="31233" y="16918"/>
                  </a:cubicBezTo>
                  <a:cubicBezTo>
                    <a:pt x="31261" y="16859"/>
                    <a:pt x="31292" y="16790"/>
                    <a:pt x="31325" y="16721"/>
                  </a:cubicBezTo>
                  <a:cubicBezTo>
                    <a:pt x="31353" y="16694"/>
                    <a:pt x="31358" y="16653"/>
                    <a:pt x="31366" y="16598"/>
                  </a:cubicBezTo>
                  <a:close/>
                  <a:moveTo>
                    <a:pt x="30449" y="17155"/>
                  </a:moveTo>
                  <a:lnTo>
                    <a:pt x="30507" y="17165"/>
                  </a:lnTo>
                  <a:lnTo>
                    <a:pt x="30502" y="17185"/>
                  </a:lnTo>
                  <a:lnTo>
                    <a:pt x="30446" y="17175"/>
                  </a:lnTo>
                  <a:lnTo>
                    <a:pt x="30449" y="17155"/>
                  </a:lnTo>
                  <a:close/>
                  <a:moveTo>
                    <a:pt x="31355" y="17088"/>
                  </a:moveTo>
                  <a:lnTo>
                    <a:pt x="31383" y="17093"/>
                  </a:lnTo>
                  <a:lnTo>
                    <a:pt x="31358" y="17230"/>
                  </a:lnTo>
                  <a:lnTo>
                    <a:pt x="31329" y="17225"/>
                  </a:lnTo>
                  <a:lnTo>
                    <a:pt x="31355" y="17088"/>
                  </a:lnTo>
                  <a:close/>
                  <a:moveTo>
                    <a:pt x="30618" y="17241"/>
                  </a:moveTo>
                  <a:lnTo>
                    <a:pt x="30713" y="17259"/>
                  </a:lnTo>
                  <a:lnTo>
                    <a:pt x="30711" y="17291"/>
                  </a:lnTo>
                  <a:lnTo>
                    <a:pt x="30614" y="17299"/>
                  </a:lnTo>
                  <a:lnTo>
                    <a:pt x="30614" y="17299"/>
                  </a:lnTo>
                  <a:lnTo>
                    <a:pt x="30618" y="17241"/>
                  </a:lnTo>
                  <a:close/>
                  <a:moveTo>
                    <a:pt x="30505" y="17277"/>
                  </a:moveTo>
                  <a:lnTo>
                    <a:pt x="30523" y="17280"/>
                  </a:lnTo>
                  <a:lnTo>
                    <a:pt x="30511" y="17344"/>
                  </a:lnTo>
                  <a:lnTo>
                    <a:pt x="30492" y="17341"/>
                  </a:lnTo>
                  <a:lnTo>
                    <a:pt x="30505" y="17277"/>
                  </a:lnTo>
                  <a:close/>
                  <a:moveTo>
                    <a:pt x="30843" y="17341"/>
                  </a:moveTo>
                  <a:lnTo>
                    <a:pt x="30863" y="17346"/>
                  </a:lnTo>
                  <a:lnTo>
                    <a:pt x="30849" y="17412"/>
                  </a:lnTo>
                  <a:lnTo>
                    <a:pt x="30830" y="17408"/>
                  </a:lnTo>
                  <a:lnTo>
                    <a:pt x="30843" y="17341"/>
                  </a:lnTo>
                  <a:close/>
                  <a:moveTo>
                    <a:pt x="30626" y="17458"/>
                  </a:moveTo>
                  <a:lnTo>
                    <a:pt x="30682" y="17469"/>
                  </a:lnTo>
                  <a:lnTo>
                    <a:pt x="30683" y="17469"/>
                  </a:lnTo>
                  <a:lnTo>
                    <a:pt x="30679" y="17491"/>
                  </a:lnTo>
                  <a:lnTo>
                    <a:pt x="30621" y="17480"/>
                  </a:lnTo>
                  <a:lnTo>
                    <a:pt x="30626" y="17458"/>
                  </a:lnTo>
                  <a:close/>
                  <a:moveTo>
                    <a:pt x="31173" y="17372"/>
                  </a:moveTo>
                  <a:lnTo>
                    <a:pt x="31173" y="17372"/>
                  </a:lnTo>
                  <a:cubicBezTo>
                    <a:pt x="31117" y="17469"/>
                    <a:pt x="31086" y="17524"/>
                    <a:pt x="31045" y="17596"/>
                  </a:cubicBezTo>
                  <a:cubicBezTo>
                    <a:pt x="31016" y="17543"/>
                    <a:pt x="30996" y="17508"/>
                    <a:pt x="30969" y="17459"/>
                  </a:cubicBezTo>
                  <a:cubicBezTo>
                    <a:pt x="31027" y="17434"/>
                    <a:pt x="31082" y="17411"/>
                    <a:pt x="31173" y="17372"/>
                  </a:cubicBezTo>
                  <a:close/>
                  <a:moveTo>
                    <a:pt x="31485" y="17565"/>
                  </a:moveTo>
                  <a:lnTo>
                    <a:pt x="31541" y="17577"/>
                  </a:lnTo>
                  <a:lnTo>
                    <a:pt x="31536" y="17600"/>
                  </a:lnTo>
                  <a:lnTo>
                    <a:pt x="31481" y="17589"/>
                  </a:lnTo>
                  <a:lnTo>
                    <a:pt x="31485" y="17565"/>
                  </a:lnTo>
                  <a:close/>
                  <a:moveTo>
                    <a:pt x="1379" y="17640"/>
                  </a:moveTo>
                  <a:lnTo>
                    <a:pt x="1382" y="17662"/>
                  </a:lnTo>
                  <a:lnTo>
                    <a:pt x="1325" y="17670"/>
                  </a:lnTo>
                  <a:lnTo>
                    <a:pt x="1322" y="17647"/>
                  </a:lnTo>
                  <a:lnTo>
                    <a:pt x="1379" y="17640"/>
                  </a:lnTo>
                  <a:close/>
                  <a:moveTo>
                    <a:pt x="31144" y="17612"/>
                  </a:moveTo>
                  <a:lnTo>
                    <a:pt x="31163" y="17617"/>
                  </a:lnTo>
                  <a:lnTo>
                    <a:pt x="31149" y="17684"/>
                  </a:lnTo>
                  <a:lnTo>
                    <a:pt x="31130" y="17680"/>
                  </a:lnTo>
                  <a:lnTo>
                    <a:pt x="31144" y="17612"/>
                  </a:lnTo>
                  <a:close/>
                  <a:moveTo>
                    <a:pt x="30964" y="17720"/>
                  </a:moveTo>
                  <a:lnTo>
                    <a:pt x="30979" y="17745"/>
                  </a:lnTo>
                  <a:lnTo>
                    <a:pt x="30925" y="17779"/>
                  </a:lnTo>
                  <a:lnTo>
                    <a:pt x="30925" y="17779"/>
                  </a:lnTo>
                  <a:cubicBezTo>
                    <a:pt x="30932" y="17749"/>
                    <a:pt x="30948" y="17734"/>
                    <a:pt x="30964" y="17720"/>
                  </a:cubicBezTo>
                  <a:close/>
                  <a:moveTo>
                    <a:pt x="30916" y="17764"/>
                  </a:moveTo>
                  <a:lnTo>
                    <a:pt x="30924" y="17779"/>
                  </a:lnTo>
                  <a:lnTo>
                    <a:pt x="30924" y="17779"/>
                  </a:lnTo>
                  <a:lnTo>
                    <a:pt x="30923" y="17780"/>
                  </a:lnTo>
                  <a:lnTo>
                    <a:pt x="30914" y="17765"/>
                  </a:lnTo>
                  <a:cubicBezTo>
                    <a:pt x="30908" y="17795"/>
                    <a:pt x="30892" y="17811"/>
                    <a:pt x="30874" y="17825"/>
                  </a:cubicBezTo>
                  <a:lnTo>
                    <a:pt x="30861" y="17800"/>
                  </a:lnTo>
                  <a:lnTo>
                    <a:pt x="30916" y="17764"/>
                  </a:lnTo>
                  <a:close/>
                  <a:moveTo>
                    <a:pt x="30683" y="17702"/>
                  </a:moveTo>
                  <a:cubicBezTo>
                    <a:pt x="30682" y="17759"/>
                    <a:pt x="30680" y="17790"/>
                    <a:pt x="30679" y="17834"/>
                  </a:cubicBezTo>
                  <a:cubicBezTo>
                    <a:pt x="30643" y="17836"/>
                    <a:pt x="30611" y="17836"/>
                    <a:pt x="30512" y="17837"/>
                  </a:cubicBezTo>
                  <a:cubicBezTo>
                    <a:pt x="30596" y="17771"/>
                    <a:pt x="30632" y="17743"/>
                    <a:pt x="30683" y="17702"/>
                  </a:cubicBezTo>
                  <a:close/>
                  <a:moveTo>
                    <a:pt x="31604" y="17858"/>
                  </a:moveTo>
                  <a:lnTo>
                    <a:pt x="31604" y="17858"/>
                  </a:lnTo>
                  <a:cubicBezTo>
                    <a:pt x="31604" y="17858"/>
                    <a:pt x="31604" y="17858"/>
                    <a:pt x="31604" y="17858"/>
                  </a:cubicBezTo>
                  <a:cubicBezTo>
                    <a:pt x="31604" y="17858"/>
                    <a:pt x="31604" y="17858"/>
                    <a:pt x="31604" y="17858"/>
                  </a:cubicBezTo>
                  <a:close/>
                  <a:moveTo>
                    <a:pt x="31238" y="17940"/>
                  </a:moveTo>
                  <a:lnTo>
                    <a:pt x="31294" y="17953"/>
                  </a:lnTo>
                  <a:lnTo>
                    <a:pt x="31289" y="17977"/>
                  </a:lnTo>
                  <a:lnTo>
                    <a:pt x="31233" y="17964"/>
                  </a:lnTo>
                  <a:lnTo>
                    <a:pt x="31238" y="17940"/>
                  </a:lnTo>
                  <a:close/>
                  <a:moveTo>
                    <a:pt x="31144" y="18131"/>
                  </a:moveTo>
                  <a:lnTo>
                    <a:pt x="31200" y="18146"/>
                  </a:lnTo>
                  <a:lnTo>
                    <a:pt x="31195" y="18168"/>
                  </a:lnTo>
                  <a:lnTo>
                    <a:pt x="31139" y="18155"/>
                  </a:lnTo>
                  <a:lnTo>
                    <a:pt x="31144" y="18131"/>
                  </a:lnTo>
                  <a:close/>
                  <a:moveTo>
                    <a:pt x="30589" y="18176"/>
                  </a:moveTo>
                  <a:lnTo>
                    <a:pt x="30579" y="18233"/>
                  </a:lnTo>
                  <a:lnTo>
                    <a:pt x="30487" y="18208"/>
                  </a:lnTo>
                  <a:lnTo>
                    <a:pt x="30492" y="18177"/>
                  </a:lnTo>
                  <a:lnTo>
                    <a:pt x="30589" y="18176"/>
                  </a:lnTo>
                  <a:close/>
                  <a:moveTo>
                    <a:pt x="31481" y="18207"/>
                  </a:moveTo>
                  <a:cubicBezTo>
                    <a:pt x="31517" y="18207"/>
                    <a:pt x="31544" y="18208"/>
                    <a:pt x="31594" y="18208"/>
                  </a:cubicBezTo>
                  <a:cubicBezTo>
                    <a:pt x="31582" y="18273"/>
                    <a:pt x="31576" y="18304"/>
                    <a:pt x="31573" y="18324"/>
                  </a:cubicBezTo>
                  <a:lnTo>
                    <a:pt x="31572" y="18324"/>
                  </a:lnTo>
                  <a:cubicBezTo>
                    <a:pt x="31547" y="18292"/>
                    <a:pt x="31519" y="18255"/>
                    <a:pt x="31481" y="18207"/>
                  </a:cubicBezTo>
                  <a:close/>
                  <a:moveTo>
                    <a:pt x="30596" y="18324"/>
                  </a:moveTo>
                  <a:lnTo>
                    <a:pt x="30608" y="18349"/>
                  </a:lnTo>
                  <a:lnTo>
                    <a:pt x="30549" y="18382"/>
                  </a:lnTo>
                  <a:lnTo>
                    <a:pt x="30546" y="18375"/>
                  </a:lnTo>
                  <a:lnTo>
                    <a:pt x="30546" y="18375"/>
                  </a:lnTo>
                  <a:cubicBezTo>
                    <a:pt x="30576" y="18341"/>
                    <a:pt x="30586" y="18333"/>
                    <a:pt x="30596" y="18324"/>
                  </a:cubicBezTo>
                  <a:close/>
                  <a:moveTo>
                    <a:pt x="31099" y="18329"/>
                  </a:moveTo>
                  <a:lnTo>
                    <a:pt x="31210" y="18357"/>
                  </a:lnTo>
                  <a:lnTo>
                    <a:pt x="31200" y="18390"/>
                  </a:lnTo>
                  <a:lnTo>
                    <a:pt x="31089" y="18361"/>
                  </a:lnTo>
                  <a:lnTo>
                    <a:pt x="31099" y="18329"/>
                  </a:lnTo>
                  <a:close/>
                  <a:moveTo>
                    <a:pt x="30521" y="18367"/>
                  </a:moveTo>
                  <a:cubicBezTo>
                    <a:pt x="30521" y="18375"/>
                    <a:pt x="30521" y="18382"/>
                    <a:pt x="30521" y="18390"/>
                  </a:cubicBezTo>
                  <a:lnTo>
                    <a:pt x="30521" y="18390"/>
                  </a:lnTo>
                  <a:cubicBezTo>
                    <a:pt x="30509" y="18403"/>
                    <a:pt x="30502" y="18409"/>
                    <a:pt x="30500" y="18409"/>
                  </a:cubicBezTo>
                  <a:cubicBezTo>
                    <a:pt x="30496" y="18409"/>
                    <a:pt x="30509" y="18388"/>
                    <a:pt x="30521" y="18367"/>
                  </a:cubicBezTo>
                  <a:close/>
                  <a:moveTo>
                    <a:pt x="30521" y="18405"/>
                  </a:moveTo>
                  <a:cubicBezTo>
                    <a:pt x="30522" y="18425"/>
                    <a:pt x="30522" y="18444"/>
                    <a:pt x="30518" y="18464"/>
                  </a:cubicBezTo>
                  <a:cubicBezTo>
                    <a:pt x="30517" y="18473"/>
                    <a:pt x="30492" y="18480"/>
                    <a:pt x="30437" y="18511"/>
                  </a:cubicBezTo>
                  <a:cubicBezTo>
                    <a:pt x="30473" y="18465"/>
                    <a:pt x="30501" y="18431"/>
                    <a:pt x="30521" y="18405"/>
                  </a:cubicBezTo>
                  <a:close/>
                  <a:moveTo>
                    <a:pt x="1926" y="18504"/>
                  </a:moveTo>
                  <a:lnTo>
                    <a:pt x="1931" y="18526"/>
                  </a:lnTo>
                  <a:lnTo>
                    <a:pt x="1875" y="18536"/>
                  </a:lnTo>
                  <a:lnTo>
                    <a:pt x="1869" y="18514"/>
                  </a:lnTo>
                  <a:lnTo>
                    <a:pt x="1926" y="18504"/>
                  </a:lnTo>
                  <a:close/>
                  <a:moveTo>
                    <a:pt x="30680" y="18387"/>
                  </a:moveTo>
                  <a:lnTo>
                    <a:pt x="30680" y="18387"/>
                  </a:lnTo>
                  <a:cubicBezTo>
                    <a:pt x="30705" y="18471"/>
                    <a:pt x="30721" y="18530"/>
                    <a:pt x="30746" y="18617"/>
                  </a:cubicBezTo>
                  <a:cubicBezTo>
                    <a:pt x="30679" y="18561"/>
                    <a:pt x="30657" y="18485"/>
                    <a:pt x="30680" y="18387"/>
                  </a:cubicBezTo>
                  <a:close/>
                  <a:moveTo>
                    <a:pt x="1960" y="18744"/>
                  </a:moveTo>
                  <a:lnTo>
                    <a:pt x="1973" y="18808"/>
                  </a:lnTo>
                  <a:lnTo>
                    <a:pt x="1956" y="18813"/>
                  </a:lnTo>
                  <a:lnTo>
                    <a:pt x="1941" y="18748"/>
                  </a:lnTo>
                  <a:lnTo>
                    <a:pt x="1960" y="18744"/>
                  </a:lnTo>
                  <a:close/>
                  <a:moveTo>
                    <a:pt x="30183" y="18756"/>
                  </a:moveTo>
                  <a:cubicBezTo>
                    <a:pt x="30271" y="18756"/>
                    <a:pt x="30303" y="18823"/>
                    <a:pt x="30326" y="18894"/>
                  </a:cubicBezTo>
                  <a:cubicBezTo>
                    <a:pt x="30283" y="18942"/>
                    <a:pt x="30245" y="18989"/>
                    <a:pt x="30196" y="19044"/>
                  </a:cubicBezTo>
                  <a:cubicBezTo>
                    <a:pt x="30174" y="18951"/>
                    <a:pt x="30153" y="18864"/>
                    <a:pt x="30130" y="18763"/>
                  </a:cubicBezTo>
                  <a:cubicBezTo>
                    <a:pt x="30150" y="18758"/>
                    <a:pt x="30167" y="18756"/>
                    <a:pt x="30183" y="18756"/>
                  </a:cubicBezTo>
                  <a:close/>
                  <a:moveTo>
                    <a:pt x="31007" y="19253"/>
                  </a:moveTo>
                  <a:lnTo>
                    <a:pt x="31063" y="19270"/>
                  </a:lnTo>
                  <a:lnTo>
                    <a:pt x="31055" y="19292"/>
                  </a:lnTo>
                  <a:lnTo>
                    <a:pt x="31001" y="19275"/>
                  </a:lnTo>
                  <a:lnTo>
                    <a:pt x="31007" y="19253"/>
                  </a:lnTo>
                  <a:close/>
                  <a:moveTo>
                    <a:pt x="888" y="19175"/>
                  </a:moveTo>
                  <a:cubicBezTo>
                    <a:pt x="899" y="19216"/>
                    <a:pt x="913" y="19254"/>
                    <a:pt x="927" y="19304"/>
                  </a:cubicBezTo>
                  <a:cubicBezTo>
                    <a:pt x="883" y="19319"/>
                    <a:pt x="851" y="19329"/>
                    <a:pt x="816" y="19341"/>
                  </a:cubicBezTo>
                  <a:cubicBezTo>
                    <a:pt x="821" y="19358"/>
                    <a:pt x="826" y="19378"/>
                    <a:pt x="830" y="19398"/>
                  </a:cubicBezTo>
                  <a:lnTo>
                    <a:pt x="830" y="19398"/>
                  </a:lnTo>
                  <a:cubicBezTo>
                    <a:pt x="809" y="19393"/>
                    <a:pt x="792" y="19382"/>
                    <a:pt x="776" y="19370"/>
                  </a:cubicBezTo>
                  <a:lnTo>
                    <a:pt x="817" y="19336"/>
                  </a:lnTo>
                  <a:cubicBezTo>
                    <a:pt x="810" y="19295"/>
                    <a:pt x="802" y="19253"/>
                    <a:pt x="794" y="19205"/>
                  </a:cubicBezTo>
                  <a:cubicBezTo>
                    <a:pt x="826" y="19194"/>
                    <a:pt x="851" y="19186"/>
                    <a:pt x="888" y="19175"/>
                  </a:cubicBezTo>
                  <a:close/>
                  <a:moveTo>
                    <a:pt x="832" y="19407"/>
                  </a:moveTo>
                  <a:lnTo>
                    <a:pt x="832" y="19407"/>
                  </a:lnTo>
                  <a:cubicBezTo>
                    <a:pt x="855" y="19411"/>
                    <a:pt x="873" y="19425"/>
                    <a:pt x="892" y="19438"/>
                  </a:cubicBezTo>
                  <a:lnTo>
                    <a:pt x="880" y="19463"/>
                  </a:lnTo>
                  <a:lnTo>
                    <a:pt x="827" y="19414"/>
                  </a:lnTo>
                  <a:lnTo>
                    <a:pt x="832" y="19407"/>
                  </a:lnTo>
                  <a:close/>
                  <a:moveTo>
                    <a:pt x="30620" y="19466"/>
                  </a:moveTo>
                  <a:lnTo>
                    <a:pt x="30632" y="19494"/>
                  </a:lnTo>
                  <a:lnTo>
                    <a:pt x="30574" y="19523"/>
                  </a:lnTo>
                  <a:cubicBezTo>
                    <a:pt x="30585" y="19494"/>
                    <a:pt x="30602" y="19481"/>
                    <a:pt x="30620" y="19466"/>
                  </a:cubicBezTo>
                  <a:close/>
                  <a:moveTo>
                    <a:pt x="30568" y="19506"/>
                  </a:moveTo>
                  <a:lnTo>
                    <a:pt x="30574" y="19523"/>
                  </a:lnTo>
                  <a:lnTo>
                    <a:pt x="30567" y="19507"/>
                  </a:lnTo>
                  <a:cubicBezTo>
                    <a:pt x="30557" y="19537"/>
                    <a:pt x="30539" y="19550"/>
                    <a:pt x="30521" y="19563"/>
                  </a:cubicBezTo>
                  <a:lnTo>
                    <a:pt x="30510" y="19537"/>
                  </a:lnTo>
                  <a:lnTo>
                    <a:pt x="30568" y="19506"/>
                  </a:lnTo>
                  <a:close/>
                  <a:moveTo>
                    <a:pt x="31261" y="19163"/>
                  </a:moveTo>
                  <a:lnTo>
                    <a:pt x="31261" y="19163"/>
                  </a:lnTo>
                  <a:cubicBezTo>
                    <a:pt x="31241" y="19247"/>
                    <a:pt x="31214" y="19331"/>
                    <a:pt x="31202" y="19416"/>
                  </a:cubicBezTo>
                  <a:cubicBezTo>
                    <a:pt x="31192" y="19488"/>
                    <a:pt x="31202" y="19560"/>
                    <a:pt x="31202" y="19629"/>
                  </a:cubicBezTo>
                  <a:cubicBezTo>
                    <a:pt x="31142" y="19607"/>
                    <a:pt x="31097" y="19592"/>
                    <a:pt x="31033" y="19570"/>
                  </a:cubicBezTo>
                  <a:cubicBezTo>
                    <a:pt x="31069" y="19511"/>
                    <a:pt x="31117" y="19448"/>
                    <a:pt x="31149" y="19375"/>
                  </a:cubicBezTo>
                  <a:cubicBezTo>
                    <a:pt x="31182" y="19304"/>
                    <a:pt x="31197" y="19225"/>
                    <a:pt x="31261" y="19163"/>
                  </a:cubicBezTo>
                  <a:close/>
                  <a:moveTo>
                    <a:pt x="30202" y="19694"/>
                  </a:moveTo>
                  <a:lnTo>
                    <a:pt x="30256" y="19713"/>
                  </a:lnTo>
                  <a:lnTo>
                    <a:pt x="30248" y="19735"/>
                  </a:lnTo>
                  <a:lnTo>
                    <a:pt x="30193" y="19715"/>
                  </a:lnTo>
                  <a:lnTo>
                    <a:pt x="30202" y="19694"/>
                  </a:lnTo>
                  <a:close/>
                  <a:moveTo>
                    <a:pt x="30640" y="19591"/>
                  </a:moveTo>
                  <a:lnTo>
                    <a:pt x="30640" y="19591"/>
                  </a:lnTo>
                  <a:cubicBezTo>
                    <a:pt x="30652" y="19651"/>
                    <a:pt x="30661" y="19700"/>
                    <a:pt x="30665" y="19756"/>
                  </a:cubicBezTo>
                  <a:cubicBezTo>
                    <a:pt x="30587" y="19742"/>
                    <a:pt x="30526" y="19742"/>
                    <a:pt x="30640" y="19591"/>
                  </a:cubicBezTo>
                  <a:close/>
                  <a:moveTo>
                    <a:pt x="30017" y="19690"/>
                  </a:moveTo>
                  <a:lnTo>
                    <a:pt x="30065" y="19700"/>
                  </a:lnTo>
                  <a:lnTo>
                    <a:pt x="30024" y="19803"/>
                  </a:lnTo>
                  <a:lnTo>
                    <a:pt x="29998" y="19797"/>
                  </a:lnTo>
                  <a:lnTo>
                    <a:pt x="30017" y="19690"/>
                  </a:lnTo>
                  <a:close/>
                  <a:moveTo>
                    <a:pt x="30661" y="19990"/>
                  </a:moveTo>
                  <a:lnTo>
                    <a:pt x="30679" y="19997"/>
                  </a:lnTo>
                  <a:lnTo>
                    <a:pt x="30652" y="20062"/>
                  </a:lnTo>
                  <a:lnTo>
                    <a:pt x="30635" y="20054"/>
                  </a:lnTo>
                  <a:lnTo>
                    <a:pt x="30661" y="19990"/>
                  </a:lnTo>
                  <a:close/>
                  <a:moveTo>
                    <a:pt x="30663" y="20240"/>
                  </a:moveTo>
                  <a:lnTo>
                    <a:pt x="30715" y="20262"/>
                  </a:lnTo>
                  <a:lnTo>
                    <a:pt x="30707" y="20284"/>
                  </a:lnTo>
                  <a:lnTo>
                    <a:pt x="30654" y="20262"/>
                  </a:lnTo>
                  <a:lnTo>
                    <a:pt x="30663" y="20240"/>
                  </a:lnTo>
                  <a:close/>
                  <a:moveTo>
                    <a:pt x="29531" y="20277"/>
                  </a:moveTo>
                  <a:lnTo>
                    <a:pt x="29583" y="20299"/>
                  </a:lnTo>
                  <a:lnTo>
                    <a:pt x="29575" y="20319"/>
                  </a:lnTo>
                  <a:lnTo>
                    <a:pt x="29522" y="20296"/>
                  </a:lnTo>
                  <a:lnTo>
                    <a:pt x="29531" y="20277"/>
                  </a:lnTo>
                  <a:close/>
                  <a:moveTo>
                    <a:pt x="30452" y="20353"/>
                  </a:moveTo>
                  <a:lnTo>
                    <a:pt x="30468" y="20360"/>
                  </a:lnTo>
                  <a:lnTo>
                    <a:pt x="30443" y="20425"/>
                  </a:lnTo>
                  <a:lnTo>
                    <a:pt x="30426" y="20418"/>
                  </a:lnTo>
                  <a:lnTo>
                    <a:pt x="30452" y="20353"/>
                  </a:lnTo>
                  <a:close/>
                  <a:moveTo>
                    <a:pt x="30558" y="20343"/>
                  </a:moveTo>
                  <a:lnTo>
                    <a:pt x="30607" y="20355"/>
                  </a:lnTo>
                  <a:lnTo>
                    <a:pt x="30564" y="20462"/>
                  </a:lnTo>
                  <a:lnTo>
                    <a:pt x="30536" y="20456"/>
                  </a:lnTo>
                  <a:lnTo>
                    <a:pt x="30558" y="20343"/>
                  </a:lnTo>
                  <a:close/>
                  <a:moveTo>
                    <a:pt x="30801" y="20480"/>
                  </a:moveTo>
                  <a:lnTo>
                    <a:pt x="30801" y="20480"/>
                  </a:lnTo>
                  <a:cubicBezTo>
                    <a:pt x="30776" y="20556"/>
                    <a:pt x="30758" y="20616"/>
                    <a:pt x="30735" y="20690"/>
                  </a:cubicBezTo>
                  <a:cubicBezTo>
                    <a:pt x="30689" y="20677"/>
                    <a:pt x="30655" y="20666"/>
                    <a:pt x="30633" y="20659"/>
                  </a:cubicBezTo>
                  <a:cubicBezTo>
                    <a:pt x="30605" y="20672"/>
                    <a:pt x="30586" y="20686"/>
                    <a:pt x="30567" y="20697"/>
                  </a:cubicBezTo>
                  <a:lnTo>
                    <a:pt x="30558" y="20669"/>
                  </a:lnTo>
                  <a:lnTo>
                    <a:pt x="30620" y="20643"/>
                  </a:lnTo>
                  <a:lnTo>
                    <a:pt x="30624" y="20661"/>
                  </a:lnTo>
                  <a:cubicBezTo>
                    <a:pt x="30626" y="20609"/>
                    <a:pt x="30618" y="20569"/>
                    <a:pt x="30611" y="20522"/>
                  </a:cubicBezTo>
                  <a:cubicBezTo>
                    <a:pt x="30633" y="20522"/>
                    <a:pt x="30654" y="20523"/>
                    <a:pt x="30675" y="20523"/>
                  </a:cubicBezTo>
                  <a:cubicBezTo>
                    <a:pt x="30690" y="20523"/>
                    <a:pt x="30706" y="20523"/>
                    <a:pt x="30721" y="20521"/>
                  </a:cubicBezTo>
                  <a:cubicBezTo>
                    <a:pt x="30739" y="20519"/>
                    <a:pt x="30758" y="20502"/>
                    <a:pt x="30801" y="20480"/>
                  </a:cubicBezTo>
                  <a:close/>
                  <a:moveTo>
                    <a:pt x="30454" y="20758"/>
                  </a:moveTo>
                  <a:lnTo>
                    <a:pt x="30507" y="20781"/>
                  </a:lnTo>
                  <a:lnTo>
                    <a:pt x="30498" y="20803"/>
                  </a:lnTo>
                  <a:lnTo>
                    <a:pt x="30445" y="20778"/>
                  </a:lnTo>
                  <a:lnTo>
                    <a:pt x="30454" y="20758"/>
                  </a:lnTo>
                  <a:close/>
                  <a:moveTo>
                    <a:pt x="30009" y="20931"/>
                  </a:moveTo>
                  <a:lnTo>
                    <a:pt x="30062" y="20956"/>
                  </a:lnTo>
                  <a:lnTo>
                    <a:pt x="30053" y="20977"/>
                  </a:lnTo>
                  <a:lnTo>
                    <a:pt x="30000" y="20953"/>
                  </a:lnTo>
                  <a:lnTo>
                    <a:pt x="30009" y="20931"/>
                  </a:lnTo>
                  <a:close/>
                  <a:moveTo>
                    <a:pt x="30267" y="21027"/>
                  </a:moveTo>
                  <a:lnTo>
                    <a:pt x="30267" y="21027"/>
                  </a:lnTo>
                  <a:cubicBezTo>
                    <a:pt x="30258" y="21062"/>
                    <a:pt x="30252" y="21102"/>
                    <a:pt x="30233" y="21152"/>
                  </a:cubicBezTo>
                  <a:cubicBezTo>
                    <a:pt x="30176" y="21124"/>
                    <a:pt x="30130" y="21102"/>
                    <a:pt x="30050" y="21064"/>
                  </a:cubicBezTo>
                  <a:cubicBezTo>
                    <a:pt x="30143" y="21047"/>
                    <a:pt x="30199" y="21039"/>
                    <a:pt x="30267" y="21027"/>
                  </a:cubicBezTo>
                  <a:close/>
                  <a:moveTo>
                    <a:pt x="30434" y="20972"/>
                  </a:moveTo>
                  <a:cubicBezTo>
                    <a:pt x="30597" y="20972"/>
                    <a:pt x="30463" y="21141"/>
                    <a:pt x="30537" y="21198"/>
                  </a:cubicBezTo>
                  <a:cubicBezTo>
                    <a:pt x="30459" y="21223"/>
                    <a:pt x="30411" y="21234"/>
                    <a:pt x="30323" y="21258"/>
                  </a:cubicBezTo>
                  <a:cubicBezTo>
                    <a:pt x="30382" y="21139"/>
                    <a:pt x="30398" y="21049"/>
                    <a:pt x="30427" y="20972"/>
                  </a:cubicBezTo>
                  <a:cubicBezTo>
                    <a:pt x="30429" y="20972"/>
                    <a:pt x="30431" y="20972"/>
                    <a:pt x="30434" y="20972"/>
                  </a:cubicBezTo>
                  <a:close/>
                  <a:moveTo>
                    <a:pt x="2989" y="21250"/>
                  </a:moveTo>
                  <a:lnTo>
                    <a:pt x="3015" y="21311"/>
                  </a:lnTo>
                  <a:lnTo>
                    <a:pt x="2997" y="21318"/>
                  </a:lnTo>
                  <a:lnTo>
                    <a:pt x="2971" y="21258"/>
                  </a:lnTo>
                  <a:lnTo>
                    <a:pt x="2989" y="21250"/>
                  </a:lnTo>
                  <a:close/>
                  <a:moveTo>
                    <a:pt x="29507" y="21368"/>
                  </a:moveTo>
                  <a:cubicBezTo>
                    <a:pt x="29582" y="21368"/>
                    <a:pt x="29643" y="21396"/>
                    <a:pt x="29690" y="21453"/>
                  </a:cubicBezTo>
                  <a:lnTo>
                    <a:pt x="29690" y="21453"/>
                  </a:lnTo>
                  <a:cubicBezTo>
                    <a:pt x="29609" y="21442"/>
                    <a:pt x="29540" y="21406"/>
                    <a:pt x="29472" y="21370"/>
                  </a:cubicBezTo>
                  <a:cubicBezTo>
                    <a:pt x="29484" y="21368"/>
                    <a:pt x="29496" y="21368"/>
                    <a:pt x="29507" y="21368"/>
                  </a:cubicBezTo>
                  <a:close/>
                  <a:moveTo>
                    <a:pt x="29806" y="21424"/>
                  </a:moveTo>
                  <a:lnTo>
                    <a:pt x="29796" y="21483"/>
                  </a:lnTo>
                  <a:lnTo>
                    <a:pt x="29900" y="21604"/>
                  </a:lnTo>
                  <a:lnTo>
                    <a:pt x="29900" y="21604"/>
                  </a:lnTo>
                  <a:cubicBezTo>
                    <a:pt x="29876" y="21616"/>
                    <a:pt x="29852" y="21623"/>
                    <a:pt x="29829" y="21623"/>
                  </a:cubicBezTo>
                  <a:cubicBezTo>
                    <a:pt x="29799" y="21623"/>
                    <a:pt x="29769" y="21613"/>
                    <a:pt x="29739" y="21593"/>
                  </a:cubicBezTo>
                  <a:cubicBezTo>
                    <a:pt x="29758" y="21558"/>
                    <a:pt x="29777" y="21521"/>
                    <a:pt x="29796" y="21483"/>
                  </a:cubicBezTo>
                  <a:lnTo>
                    <a:pt x="29756" y="21462"/>
                  </a:lnTo>
                  <a:lnTo>
                    <a:pt x="29756" y="21462"/>
                  </a:lnTo>
                  <a:cubicBezTo>
                    <a:pt x="29778" y="21440"/>
                    <a:pt x="29792" y="21432"/>
                    <a:pt x="29806" y="21424"/>
                  </a:cubicBezTo>
                  <a:close/>
                  <a:moveTo>
                    <a:pt x="29984" y="21603"/>
                  </a:moveTo>
                  <a:cubicBezTo>
                    <a:pt x="30006" y="21603"/>
                    <a:pt x="30025" y="21610"/>
                    <a:pt x="30043" y="21618"/>
                  </a:cubicBezTo>
                  <a:lnTo>
                    <a:pt x="30027" y="21659"/>
                  </a:lnTo>
                  <a:lnTo>
                    <a:pt x="29915" y="21630"/>
                  </a:lnTo>
                  <a:lnTo>
                    <a:pt x="29918" y="21623"/>
                  </a:lnTo>
                  <a:lnTo>
                    <a:pt x="29918" y="21623"/>
                  </a:lnTo>
                  <a:cubicBezTo>
                    <a:pt x="29944" y="21608"/>
                    <a:pt x="29965" y="21603"/>
                    <a:pt x="29984" y="21603"/>
                  </a:cubicBezTo>
                  <a:close/>
                  <a:moveTo>
                    <a:pt x="30090" y="21811"/>
                  </a:moveTo>
                  <a:lnTo>
                    <a:pt x="30118" y="21821"/>
                  </a:lnTo>
                  <a:lnTo>
                    <a:pt x="30052" y="21996"/>
                  </a:lnTo>
                  <a:lnTo>
                    <a:pt x="30003" y="21977"/>
                  </a:lnTo>
                  <a:lnTo>
                    <a:pt x="30090" y="21811"/>
                  </a:lnTo>
                  <a:close/>
                  <a:moveTo>
                    <a:pt x="3355" y="22180"/>
                  </a:moveTo>
                  <a:lnTo>
                    <a:pt x="3374" y="22207"/>
                  </a:lnTo>
                  <a:lnTo>
                    <a:pt x="3301" y="22270"/>
                  </a:lnTo>
                  <a:lnTo>
                    <a:pt x="3270" y="22223"/>
                  </a:lnTo>
                  <a:lnTo>
                    <a:pt x="3355" y="22180"/>
                  </a:lnTo>
                  <a:close/>
                  <a:moveTo>
                    <a:pt x="28672" y="22457"/>
                  </a:moveTo>
                  <a:lnTo>
                    <a:pt x="28688" y="22467"/>
                  </a:lnTo>
                  <a:lnTo>
                    <a:pt x="28651" y="22523"/>
                  </a:lnTo>
                  <a:lnTo>
                    <a:pt x="28635" y="22511"/>
                  </a:lnTo>
                  <a:lnTo>
                    <a:pt x="28672" y="22457"/>
                  </a:lnTo>
                  <a:close/>
                  <a:moveTo>
                    <a:pt x="29238" y="22426"/>
                  </a:moveTo>
                  <a:cubicBezTo>
                    <a:pt x="29241" y="22525"/>
                    <a:pt x="29243" y="22570"/>
                    <a:pt x="29244" y="22638"/>
                  </a:cubicBezTo>
                  <a:cubicBezTo>
                    <a:pt x="29191" y="22620"/>
                    <a:pt x="29166" y="22611"/>
                    <a:pt x="29125" y="22598"/>
                  </a:cubicBezTo>
                  <a:cubicBezTo>
                    <a:pt x="29155" y="22553"/>
                    <a:pt x="29180" y="22514"/>
                    <a:pt x="29238" y="22426"/>
                  </a:cubicBezTo>
                  <a:close/>
                  <a:moveTo>
                    <a:pt x="30156" y="22570"/>
                  </a:moveTo>
                  <a:lnTo>
                    <a:pt x="30174" y="22579"/>
                  </a:lnTo>
                  <a:lnTo>
                    <a:pt x="30140" y="22642"/>
                  </a:lnTo>
                  <a:lnTo>
                    <a:pt x="30124" y="22633"/>
                  </a:lnTo>
                  <a:lnTo>
                    <a:pt x="30156" y="22570"/>
                  </a:lnTo>
                  <a:close/>
                  <a:moveTo>
                    <a:pt x="29340" y="22663"/>
                  </a:moveTo>
                  <a:lnTo>
                    <a:pt x="29437" y="22725"/>
                  </a:lnTo>
                  <a:lnTo>
                    <a:pt x="29418" y="22754"/>
                  </a:lnTo>
                  <a:lnTo>
                    <a:pt x="29321" y="22692"/>
                  </a:lnTo>
                  <a:lnTo>
                    <a:pt x="29340" y="22663"/>
                  </a:lnTo>
                  <a:close/>
                  <a:moveTo>
                    <a:pt x="29596" y="22725"/>
                  </a:moveTo>
                  <a:lnTo>
                    <a:pt x="29612" y="22735"/>
                  </a:lnTo>
                  <a:lnTo>
                    <a:pt x="29574" y="22794"/>
                  </a:lnTo>
                  <a:lnTo>
                    <a:pt x="29558" y="22784"/>
                  </a:lnTo>
                  <a:lnTo>
                    <a:pt x="29596" y="22725"/>
                  </a:lnTo>
                  <a:close/>
                  <a:moveTo>
                    <a:pt x="29079" y="22885"/>
                  </a:moveTo>
                  <a:lnTo>
                    <a:pt x="29096" y="22895"/>
                  </a:lnTo>
                  <a:lnTo>
                    <a:pt x="29057" y="22953"/>
                  </a:lnTo>
                  <a:lnTo>
                    <a:pt x="29041" y="22942"/>
                  </a:lnTo>
                  <a:lnTo>
                    <a:pt x="29079" y="22885"/>
                  </a:lnTo>
                  <a:close/>
                  <a:moveTo>
                    <a:pt x="28753" y="22928"/>
                  </a:moveTo>
                  <a:lnTo>
                    <a:pt x="28896" y="23026"/>
                  </a:lnTo>
                  <a:lnTo>
                    <a:pt x="28876" y="23054"/>
                  </a:lnTo>
                  <a:lnTo>
                    <a:pt x="28735" y="22957"/>
                  </a:lnTo>
                  <a:lnTo>
                    <a:pt x="28753" y="22928"/>
                  </a:lnTo>
                  <a:close/>
                  <a:moveTo>
                    <a:pt x="29797" y="22934"/>
                  </a:moveTo>
                  <a:lnTo>
                    <a:pt x="29822" y="22950"/>
                  </a:lnTo>
                  <a:lnTo>
                    <a:pt x="29744" y="23069"/>
                  </a:lnTo>
                  <a:lnTo>
                    <a:pt x="29719" y="23054"/>
                  </a:lnTo>
                  <a:lnTo>
                    <a:pt x="29797" y="22934"/>
                  </a:lnTo>
                  <a:close/>
                  <a:moveTo>
                    <a:pt x="3883" y="23109"/>
                  </a:moveTo>
                  <a:lnTo>
                    <a:pt x="3895" y="23128"/>
                  </a:lnTo>
                  <a:lnTo>
                    <a:pt x="3845" y="23156"/>
                  </a:lnTo>
                  <a:lnTo>
                    <a:pt x="3835" y="23137"/>
                  </a:lnTo>
                  <a:lnTo>
                    <a:pt x="3883" y="23109"/>
                  </a:lnTo>
                  <a:close/>
                  <a:moveTo>
                    <a:pt x="29047" y="23215"/>
                  </a:moveTo>
                  <a:lnTo>
                    <a:pt x="29143" y="23279"/>
                  </a:lnTo>
                  <a:lnTo>
                    <a:pt x="29124" y="23309"/>
                  </a:lnTo>
                  <a:lnTo>
                    <a:pt x="29029" y="23243"/>
                  </a:lnTo>
                  <a:lnTo>
                    <a:pt x="29047" y="23215"/>
                  </a:lnTo>
                  <a:close/>
                  <a:moveTo>
                    <a:pt x="28968" y="23335"/>
                  </a:moveTo>
                  <a:lnTo>
                    <a:pt x="29015" y="23369"/>
                  </a:lnTo>
                  <a:lnTo>
                    <a:pt x="29001" y="23388"/>
                  </a:lnTo>
                  <a:lnTo>
                    <a:pt x="28954" y="23354"/>
                  </a:lnTo>
                  <a:lnTo>
                    <a:pt x="28968" y="23335"/>
                  </a:lnTo>
                  <a:close/>
                  <a:moveTo>
                    <a:pt x="29681" y="23401"/>
                  </a:moveTo>
                  <a:lnTo>
                    <a:pt x="29728" y="23434"/>
                  </a:lnTo>
                  <a:lnTo>
                    <a:pt x="29715" y="23454"/>
                  </a:lnTo>
                  <a:lnTo>
                    <a:pt x="29668" y="23422"/>
                  </a:lnTo>
                  <a:lnTo>
                    <a:pt x="29681" y="23401"/>
                  </a:lnTo>
                  <a:close/>
                  <a:moveTo>
                    <a:pt x="29194" y="23410"/>
                  </a:moveTo>
                  <a:lnTo>
                    <a:pt x="29241" y="23443"/>
                  </a:lnTo>
                  <a:lnTo>
                    <a:pt x="29228" y="23463"/>
                  </a:lnTo>
                  <a:lnTo>
                    <a:pt x="29181" y="23429"/>
                  </a:lnTo>
                  <a:lnTo>
                    <a:pt x="29194" y="23410"/>
                  </a:lnTo>
                  <a:close/>
                  <a:moveTo>
                    <a:pt x="29068" y="23635"/>
                  </a:moveTo>
                  <a:lnTo>
                    <a:pt x="29084" y="23647"/>
                  </a:lnTo>
                  <a:lnTo>
                    <a:pt x="29046" y="23706"/>
                  </a:lnTo>
                  <a:lnTo>
                    <a:pt x="29029" y="23694"/>
                  </a:lnTo>
                  <a:lnTo>
                    <a:pt x="29068" y="23635"/>
                  </a:lnTo>
                  <a:close/>
                  <a:moveTo>
                    <a:pt x="27901" y="23618"/>
                  </a:moveTo>
                  <a:cubicBezTo>
                    <a:pt x="27935" y="23634"/>
                    <a:pt x="27960" y="23646"/>
                    <a:pt x="27998" y="23663"/>
                  </a:cubicBezTo>
                  <a:cubicBezTo>
                    <a:pt x="27966" y="23705"/>
                    <a:pt x="27938" y="23740"/>
                    <a:pt x="27910" y="23774"/>
                  </a:cubicBezTo>
                  <a:cubicBezTo>
                    <a:pt x="27885" y="23753"/>
                    <a:pt x="27870" y="23741"/>
                    <a:pt x="27845" y="23721"/>
                  </a:cubicBezTo>
                  <a:cubicBezTo>
                    <a:pt x="27861" y="23691"/>
                    <a:pt x="27879" y="23659"/>
                    <a:pt x="27901" y="23618"/>
                  </a:cubicBezTo>
                  <a:close/>
                  <a:moveTo>
                    <a:pt x="29269" y="23715"/>
                  </a:moveTo>
                  <a:lnTo>
                    <a:pt x="29363" y="23782"/>
                  </a:lnTo>
                  <a:lnTo>
                    <a:pt x="29343" y="23813"/>
                  </a:lnTo>
                  <a:lnTo>
                    <a:pt x="29250" y="23746"/>
                  </a:lnTo>
                  <a:lnTo>
                    <a:pt x="29250" y="23744"/>
                  </a:lnTo>
                  <a:lnTo>
                    <a:pt x="29269" y="23715"/>
                  </a:lnTo>
                  <a:close/>
                  <a:moveTo>
                    <a:pt x="27941" y="23972"/>
                  </a:moveTo>
                  <a:lnTo>
                    <a:pt x="27954" y="23986"/>
                  </a:lnTo>
                  <a:lnTo>
                    <a:pt x="27913" y="24037"/>
                  </a:lnTo>
                  <a:lnTo>
                    <a:pt x="27898" y="24025"/>
                  </a:lnTo>
                  <a:lnTo>
                    <a:pt x="27939" y="23972"/>
                  </a:lnTo>
                  <a:close/>
                  <a:moveTo>
                    <a:pt x="28451" y="24151"/>
                  </a:moveTo>
                  <a:cubicBezTo>
                    <a:pt x="28490" y="24151"/>
                    <a:pt x="28521" y="24165"/>
                    <a:pt x="28529" y="24225"/>
                  </a:cubicBezTo>
                  <a:cubicBezTo>
                    <a:pt x="28484" y="24234"/>
                    <a:pt x="28444" y="24243"/>
                    <a:pt x="28389" y="24253"/>
                  </a:cubicBezTo>
                  <a:cubicBezTo>
                    <a:pt x="28360" y="24224"/>
                    <a:pt x="28323" y="24187"/>
                    <a:pt x="28288" y="24152"/>
                  </a:cubicBezTo>
                  <a:lnTo>
                    <a:pt x="28288" y="24152"/>
                  </a:lnTo>
                  <a:cubicBezTo>
                    <a:pt x="28301" y="24161"/>
                    <a:pt x="28318" y="24164"/>
                    <a:pt x="28335" y="24164"/>
                  </a:cubicBezTo>
                  <a:cubicBezTo>
                    <a:pt x="28372" y="24164"/>
                    <a:pt x="28415" y="24151"/>
                    <a:pt x="28451" y="24151"/>
                  </a:cubicBezTo>
                  <a:close/>
                  <a:moveTo>
                    <a:pt x="29021" y="24249"/>
                  </a:moveTo>
                  <a:lnTo>
                    <a:pt x="29065" y="24284"/>
                  </a:lnTo>
                  <a:lnTo>
                    <a:pt x="29050" y="24303"/>
                  </a:lnTo>
                  <a:lnTo>
                    <a:pt x="29006" y="24268"/>
                  </a:lnTo>
                  <a:lnTo>
                    <a:pt x="29021" y="24249"/>
                  </a:lnTo>
                  <a:close/>
                  <a:moveTo>
                    <a:pt x="27947" y="24240"/>
                  </a:moveTo>
                  <a:lnTo>
                    <a:pt x="27961" y="24253"/>
                  </a:lnTo>
                  <a:lnTo>
                    <a:pt x="27919" y="24306"/>
                  </a:lnTo>
                  <a:lnTo>
                    <a:pt x="27904" y="24293"/>
                  </a:lnTo>
                  <a:lnTo>
                    <a:pt x="27947" y="24240"/>
                  </a:lnTo>
                  <a:close/>
                  <a:moveTo>
                    <a:pt x="3261" y="24372"/>
                  </a:moveTo>
                  <a:lnTo>
                    <a:pt x="3281" y="24402"/>
                  </a:lnTo>
                  <a:lnTo>
                    <a:pt x="3186" y="24464"/>
                  </a:lnTo>
                  <a:lnTo>
                    <a:pt x="3164" y="24434"/>
                  </a:lnTo>
                  <a:lnTo>
                    <a:pt x="3261" y="24372"/>
                  </a:lnTo>
                  <a:close/>
                  <a:moveTo>
                    <a:pt x="28625" y="24571"/>
                  </a:moveTo>
                  <a:lnTo>
                    <a:pt x="28715" y="24609"/>
                  </a:lnTo>
                  <a:lnTo>
                    <a:pt x="28681" y="24661"/>
                  </a:lnTo>
                  <a:lnTo>
                    <a:pt x="28607" y="24599"/>
                  </a:lnTo>
                  <a:lnTo>
                    <a:pt x="28625" y="24571"/>
                  </a:lnTo>
                  <a:close/>
                  <a:moveTo>
                    <a:pt x="27338" y="24683"/>
                  </a:moveTo>
                  <a:lnTo>
                    <a:pt x="27358" y="24702"/>
                  </a:lnTo>
                  <a:lnTo>
                    <a:pt x="27265" y="24798"/>
                  </a:lnTo>
                  <a:lnTo>
                    <a:pt x="27243" y="24779"/>
                  </a:lnTo>
                  <a:lnTo>
                    <a:pt x="27338" y="24683"/>
                  </a:lnTo>
                  <a:close/>
                  <a:moveTo>
                    <a:pt x="27338" y="24990"/>
                  </a:moveTo>
                  <a:lnTo>
                    <a:pt x="27379" y="25030"/>
                  </a:lnTo>
                  <a:lnTo>
                    <a:pt x="27363" y="25046"/>
                  </a:lnTo>
                  <a:lnTo>
                    <a:pt x="27321" y="25007"/>
                  </a:lnTo>
                  <a:lnTo>
                    <a:pt x="27338" y="24990"/>
                  </a:lnTo>
                  <a:close/>
                  <a:moveTo>
                    <a:pt x="28554" y="25139"/>
                  </a:moveTo>
                  <a:lnTo>
                    <a:pt x="28569" y="25152"/>
                  </a:lnTo>
                  <a:lnTo>
                    <a:pt x="28523" y="25208"/>
                  </a:lnTo>
                  <a:lnTo>
                    <a:pt x="28509" y="25195"/>
                  </a:lnTo>
                  <a:lnTo>
                    <a:pt x="28554" y="25139"/>
                  </a:lnTo>
                  <a:close/>
                  <a:moveTo>
                    <a:pt x="26962" y="25155"/>
                  </a:moveTo>
                  <a:lnTo>
                    <a:pt x="26976" y="25170"/>
                  </a:lnTo>
                  <a:lnTo>
                    <a:pt x="26930" y="25217"/>
                  </a:lnTo>
                  <a:lnTo>
                    <a:pt x="26917" y="25204"/>
                  </a:lnTo>
                  <a:lnTo>
                    <a:pt x="26962" y="25155"/>
                  </a:lnTo>
                  <a:close/>
                  <a:moveTo>
                    <a:pt x="27436" y="25070"/>
                  </a:moveTo>
                  <a:lnTo>
                    <a:pt x="27460" y="25089"/>
                  </a:lnTo>
                  <a:lnTo>
                    <a:pt x="27346" y="25235"/>
                  </a:lnTo>
                  <a:lnTo>
                    <a:pt x="27310" y="25199"/>
                  </a:lnTo>
                  <a:lnTo>
                    <a:pt x="27436" y="25070"/>
                  </a:lnTo>
                  <a:close/>
                  <a:moveTo>
                    <a:pt x="4066" y="25211"/>
                  </a:moveTo>
                  <a:lnTo>
                    <a:pt x="4082" y="25229"/>
                  </a:lnTo>
                  <a:lnTo>
                    <a:pt x="4035" y="25264"/>
                  </a:lnTo>
                  <a:lnTo>
                    <a:pt x="4020" y="25246"/>
                  </a:lnTo>
                  <a:lnTo>
                    <a:pt x="4066" y="25211"/>
                  </a:lnTo>
                  <a:close/>
                  <a:moveTo>
                    <a:pt x="5190" y="25290"/>
                  </a:moveTo>
                  <a:lnTo>
                    <a:pt x="5204" y="25307"/>
                  </a:lnTo>
                  <a:lnTo>
                    <a:pt x="5160" y="25345"/>
                  </a:lnTo>
                  <a:lnTo>
                    <a:pt x="5145" y="25327"/>
                  </a:lnTo>
                  <a:lnTo>
                    <a:pt x="5190" y="25290"/>
                  </a:lnTo>
                  <a:close/>
                  <a:moveTo>
                    <a:pt x="26920" y="25336"/>
                  </a:moveTo>
                  <a:lnTo>
                    <a:pt x="26961" y="25377"/>
                  </a:lnTo>
                  <a:lnTo>
                    <a:pt x="26945" y="25393"/>
                  </a:lnTo>
                  <a:lnTo>
                    <a:pt x="26905" y="25352"/>
                  </a:lnTo>
                  <a:lnTo>
                    <a:pt x="26920" y="25336"/>
                  </a:lnTo>
                  <a:close/>
                  <a:moveTo>
                    <a:pt x="28338" y="25363"/>
                  </a:moveTo>
                  <a:lnTo>
                    <a:pt x="28379" y="25402"/>
                  </a:lnTo>
                  <a:lnTo>
                    <a:pt x="28363" y="25420"/>
                  </a:lnTo>
                  <a:lnTo>
                    <a:pt x="28320" y="25380"/>
                  </a:lnTo>
                  <a:lnTo>
                    <a:pt x="28338" y="25363"/>
                  </a:lnTo>
                  <a:close/>
                  <a:moveTo>
                    <a:pt x="28340" y="25546"/>
                  </a:moveTo>
                  <a:cubicBezTo>
                    <a:pt x="28362" y="25546"/>
                    <a:pt x="28385" y="25572"/>
                    <a:pt x="28409" y="25645"/>
                  </a:cubicBezTo>
                  <a:cubicBezTo>
                    <a:pt x="28351" y="25641"/>
                    <a:pt x="28307" y="25636"/>
                    <a:pt x="28253" y="25630"/>
                  </a:cubicBezTo>
                  <a:cubicBezTo>
                    <a:pt x="28283" y="25588"/>
                    <a:pt x="28311" y="25546"/>
                    <a:pt x="28340" y="25546"/>
                  </a:cubicBezTo>
                  <a:close/>
                  <a:moveTo>
                    <a:pt x="27514" y="25446"/>
                  </a:moveTo>
                  <a:lnTo>
                    <a:pt x="27514" y="25446"/>
                  </a:lnTo>
                  <a:cubicBezTo>
                    <a:pt x="27505" y="25558"/>
                    <a:pt x="27502" y="25604"/>
                    <a:pt x="27496" y="25673"/>
                  </a:cubicBezTo>
                  <a:cubicBezTo>
                    <a:pt x="27455" y="25647"/>
                    <a:pt x="27433" y="25633"/>
                    <a:pt x="27401" y="25613"/>
                  </a:cubicBezTo>
                  <a:cubicBezTo>
                    <a:pt x="27424" y="25576"/>
                    <a:pt x="27446" y="25545"/>
                    <a:pt x="27514" y="25446"/>
                  </a:cubicBezTo>
                  <a:close/>
                  <a:moveTo>
                    <a:pt x="27477" y="25782"/>
                  </a:moveTo>
                  <a:lnTo>
                    <a:pt x="27491" y="25795"/>
                  </a:lnTo>
                  <a:lnTo>
                    <a:pt x="27442" y="25845"/>
                  </a:lnTo>
                  <a:lnTo>
                    <a:pt x="27429" y="25832"/>
                  </a:lnTo>
                  <a:lnTo>
                    <a:pt x="27477" y="25782"/>
                  </a:lnTo>
                  <a:close/>
                  <a:moveTo>
                    <a:pt x="27911" y="25735"/>
                  </a:moveTo>
                  <a:lnTo>
                    <a:pt x="27935" y="25750"/>
                  </a:lnTo>
                  <a:lnTo>
                    <a:pt x="27870" y="25850"/>
                  </a:lnTo>
                  <a:lnTo>
                    <a:pt x="27829" y="25820"/>
                  </a:lnTo>
                  <a:lnTo>
                    <a:pt x="27911" y="25735"/>
                  </a:lnTo>
                  <a:close/>
                  <a:moveTo>
                    <a:pt x="27548" y="25957"/>
                  </a:moveTo>
                  <a:lnTo>
                    <a:pt x="27561" y="25970"/>
                  </a:lnTo>
                  <a:lnTo>
                    <a:pt x="27511" y="26022"/>
                  </a:lnTo>
                  <a:lnTo>
                    <a:pt x="27498" y="26007"/>
                  </a:lnTo>
                  <a:lnTo>
                    <a:pt x="27548" y="25957"/>
                  </a:lnTo>
                  <a:close/>
                  <a:moveTo>
                    <a:pt x="26965" y="25966"/>
                  </a:moveTo>
                  <a:lnTo>
                    <a:pt x="26987" y="25982"/>
                  </a:lnTo>
                  <a:cubicBezTo>
                    <a:pt x="26965" y="26017"/>
                    <a:pt x="26937" y="26045"/>
                    <a:pt x="26914" y="26076"/>
                  </a:cubicBezTo>
                  <a:lnTo>
                    <a:pt x="26879" y="26041"/>
                  </a:lnTo>
                  <a:cubicBezTo>
                    <a:pt x="26906" y="26016"/>
                    <a:pt x="26939" y="25992"/>
                    <a:pt x="26965" y="25966"/>
                  </a:cubicBezTo>
                  <a:close/>
                  <a:moveTo>
                    <a:pt x="27905" y="25913"/>
                  </a:moveTo>
                  <a:lnTo>
                    <a:pt x="27926" y="25933"/>
                  </a:lnTo>
                  <a:lnTo>
                    <a:pt x="27774" y="26089"/>
                  </a:lnTo>
                  <a:lnTo>
                    <a:pt x="27755" y="26069"/>
                  </a:lnTo>
                  <a:lnTo>
                    <a:pt x="27905" y="25913"/>
                  </a:lnTo>
                  <a:close/>
                  <a:moveTo>
                    <a:pt x="26424" y="26063"/>
                  </a:moveTo>
                  <a:lnTo>
                    <a:pt x="26437" y="26078"/>
                  </a:lnTo>
                  <a:lnTo>
                    <a:pt x="26384" y="26122"/>
                  </a:lnTo>
                  <a:lnTo>
                    <a:pt x="26372" y="26107"/>
                  </a:lnTo>
                  <a:lnTo>
                    <a:pt x="26424" y="26063"/>
                  </a:lnTo>
                  <a:close/>
                  <a:moveTo>
                    <a:pt x="26056" y="26148"/>
                  </a:moveTo>
                  <a:lnTo>
                    <a:pt x="26068" y="26164"/>
                  </a:lnTo>
                  <a:lnTo>
                    <a:pt x="26016" y="26207"/>
                  </a:lnTo>
                  <a:lnTo>
                    <a:pt x="26005" y="26192"/>
                  </a:lnTo>
                  <a:lnTo>
                    <a:pt x="26056" y="26148"/>
                  </a:lnTo>
                  <a:close/>
                  <a:moveTo>
                    <a:pt x="27644" y="26179"/>
                  </a:moveTo>
                  <a:lnTo>
                    <a:pt x="27708" y="26248"/>
                  </a:lnTo>
                  <a:lnTo>
                    <a:pt x="27686" y="26276"/>
                  </a:lnTo>
                  <a:lnTo>
                    <a:pt x="27602" y="26225"/>
                  </a:lnTo>
                  <a:lnTo>
                    <a:pt x="27644" y="26179"/>
                  </a:lnTo>
                  <a:close/>
                  <a:moveTo>
                    <a:pt x="26365" y="26238"/>
                  </a:moveTo>
                  <a:lnTo>
                    <a:pt x="26402" y="26282"/>
                  </a:lnTo>
                  <a:lnTo>
                    <a:pt x="26384" y="26297"/>
                  </a:lnTo>
                  <a:lnTo>
                    <a:pt x="26347" y="26253"/>
                  </a:lnTo>
                  <a:lnTo>
                    <a:pt x="26365" y="26238"/>
                  </a:lnTo>
                  <a:close/>
                  <a:moveTo>
                    <a:pt x="27776" y="26301"/>
                  </a:moveTo>
                  <a:lnTo>
                    <a:pt x="27789" y="26314"/>
                  </a:lnTo>
                  <a:lnTo>
                    <a:pt x="27738" y="26367"/>
                  </a:lnTo>
                  <a:lnTo>
                    <a:pt x="27724" y="26353"/>
                  </a:lnTo>
                  <a:lnTo>
                    <a:pt x="27776" y="26301"/>
                  </a:lnTo>
                  <a:close/>
                  <a:moveTo>
                    <a:pt x="25649" y="26317"/>
                  </a:moveTo>
                  <a:lnTo>
                    <a:pt x="25684" y="26363"/>
                  </a:lnTo>
                  <a:lnTo>
                    <a:pt x="25668" y="26376"/>
                  </a:lnTo>
                  <a:lnTo>
                    <a:pt x="25632" y="26332"/>
                  </a:lnTo>
                  <a:lnTo>
                    <a:pt x="25649" y="26317"/>
                  </a:lnTo>
                  <a:close/>
                  <a:moveTo>
                    <a:pt x="25887" y="26367"/>
                  </a:moveTo>
                  <a:lnTo>
                    <a:pt x="25899" y="26382"/>
                  </a:lnTo>
                  <a:lnTo>
                    <a:pt x="25847" y="26426"/>
                  </a:lnTo>
                  <a:lnTo>
                    <a:pt x="25835" y="26412"/>
                  </a:lnTo>
                  <a:lnTo>
                    <a:pt x="25887" y="26367"/>
                  </a:lnTo>
                  <a:close/>
                  <a:moveTo>
                    <a:pt x="25794" y="26495"/>
                  </a:moveTo>
                  <a:lnTo>
                    <a:pt x="25865" y="26587"/>
                  </a:lnTo>
                  <a:lnTo>
                    <a:pt x="25840" y="26609"/>
                  </a:lnTo>
                  <a:lnTo>
                    <a:pt x="25769" y="26518"/>
                  </a:lnTo>
                  <a:lnTo>
                    <a:pt x="25794" y="26495"/>
                  </a:lnTo>
                  <a:close/>
                  <a:moveTo>
                    <a:pt x="27057" y="26582"/>
                  </a:moveTo>
                  <a:lnTo>
                    <a:pt x="27068" y="26597"/>
                  </a:lnTo>
                  <a:lnTo>
                    <a:pt x="27014" y="26643"/>
                  </a:lnTo>
                  <a:lnTo>
                    <a:pt x="27001" y="26628"/>
                  </a:lnTo>
                  <a:lnTo>
                    <a:pt x="27057" y="26582"/>
                  </a:lnTo>
                  <a:close/>
                  <a:moveTo>
                    <a:pt x="26289" y="26681"/>
                  </a:moveTo>
                  <a:lnTo>
                    <a:pt x="26361" y="26771"/>
                  </a:lnTo>
                  <a:lnTo>
                    <a:pt x="26334" y="26793"/>
                  </a:lnTo>
                  <a:lnTo>
                    <a:pt x="26262" y="26703"/>
                  </a:lnTo>
                  <a:lnTo>
                    <a:pt x="26289" y="26681"/>
                  </a:lnTo>
                  <a:close/>
                  <a:moveTo>
                    <a:pt x="26686" y="26721"/>
                  </a:moveTo>
                  <a:lnTo>
                    <a:pt x="26718" y="26756"/>
                  </a:lnTo>
                  <a:lnTo>
                    <a:pt x="26628" y="26832"/>
                  </a:lnTo>
                  <a:lnTo>
                    <a:pt x="26608" y="26813"/>
                  </a:lnTo>
                  <a:lnTo>
                    <a:pt x="26686" y="26721"/>
                  </a:lnTo>
                  <a:close/>
                  <a:moveTo>
                    <a:pt x="26090" y="26773"/>
                  </a:moveTo>
                  <a:lnTo>
                    <a:pt x="26125" y="26819"/>
                  </a:lnTo>
                  <a:lnTo>
                    <a:pt x="26108" y="26834"/>
                  </a:lnTo>
                  <a:lnTo>
                    <a:pt x="26072" y="26790"/>
                  </a:lnTo>
                  <a:lnTo>
                    <a:pt x="26090" y="26773"/>
                  </a:lnTo>
                  <a:close/>
                  <a:moveTo>
                    <a:pt x="26214" y="26821"/>
                  </a:moveTo>
                  <a:lnTo>
                    <a:pt x="26249" y="26865"/>
                  </a:lnTo>
                  <a:lnTo>
                    <a:pt x="26231" y="26881"/>
                  </a:lnTo>
                  <a:lnTo>
                    <a:pt x="26196" y="26835"/>
                  </a:lnTo>
                  <a:lnTo>
                    <a:pt x="26214" y="26821"/>
                  </a:lnTo>
                  <a:close/>
                  <a:moveTo>
                    <a:pt x="26795" y="26856"/>
                  </a:moveTo>
                  <a:lnTo>
                    <a:pt x="26868" y="26944"/>
                  </a:lnTo>
                  <a:lnTo>
                    <a:pt x="26840" y="26968"/>
                  </a:lnTo>
                  <a:lnTo>
                    <a:pt x="26767" y="26879"/>
                  </a:lnTo>
                  <a:lnTo>
                    <a:pt x="26795" y="26856"/>
                  </a:lnTo>
                  <a:close/>
                  <a:moveTo>
                    <a:pt x="26967" y="27037"/>
                  </a:moveTo>
                  <a:lnTo>
                    <a:pt x="26979" y="27052"/>
                  </a:lnTo>
                  <a:lnTo>
                    <a:pt x="26923" y="27099"/>
                  </a:lnTo>
                  <a:lnTo>
                    <a:pt x="26911" y="27084"/>
                  </a:lnTo>
                  <a:lnTo>
                    <a:pt x="26967" y="27037"/>
                  </a:lnTo>
                  <a:close/>
                  <a:moveTo>
                    <a:pt x="26618" y="27181"/>
                  </a:moveTo>
                  <a:lnTo>
                    <a:pt x="26630" y="27197"/>
                  </a:lnTo>
                  <a:lnTo>
                    <a:pt x="26574" y="27244"/>
                  </a:lnTo>
                  <a:lnTo>
                    <a:pt x="26574" y="27243"/>
                  </a:lnTo>
                  <a:lnTo>
                    <a:pt x="26562" y="27228"/>
                  </a:lnTo>
                  <a:lnTo>
                    <a:pt x="26618" y="27181"/>
                  </a:lnTo>
                  <a:close/>
                  <a:moveTo>
                    <a:pt x="24664" y="27193"/>
                  </a:moveTo>
                  <a:lnTo>
                    <a:pt x="24675" y="27209"/>
                  </a:lnTo>
                  <a:lnTo>
                    <a:pt x="24620" y="27247"/>
                  </a:lnTo>
                  <a:lnTo>
                    <a:pt x="24610" y="27231"/>
                  </a:lnTo>
                  <a:lnTo>
                    <a:pt x="24664" y="27193"/>
                  </a:lnTo>
                  <a:close/>
                  <a:moveTo>
                    <a:pt x="25902" y="27219"/>
                  </a:moveTo>
                  <a:lnTo>
                    <a:pt x="25935" y="27265"/>
                  </a:lnTo>
                  <a:lnTo>
                    <a:pt x="25916" y="27280"/>
                  </a:lnTo>
                  <a:lnTo>
                    <a:pt x="25882" y="27233"/>
                  </a:lnTo>
                  <a:lnTo>
                    <a:pt x="25902" y="27219"/>
                  </a:lnTo>
                  <a:close/>
                  <a:moveTo>
                    <a:pt x="26877" y="27313"/>
                  </a:moveTo>
                  <a:lnTo>
                    <a:pt x="26914" y="27359"/>
                  </a:lnTo>
                  <a:lnTo>
                    <a:pt x="26895" y="27375"/>
                  </a:lnTo>
                  <a:lnTo>
                    <a:pt x="26859" y="27330"/>
                  </a:lnTo>
                  <a:lnTo>
                    <a:pt x="26877" y="27313"/>
                  </a:lnTo>
                  <a:close/>
                  <a:moveTo>
                    <a:pt x="26003" y="27358"/>
                  </a:moveTo>
                  <a:lnTo>
                    <a:pt x="26038" y="27405"/>
                  </a:lnTo>
                  <a:lnTo>
                    <a:pt x="26018" y="27418"/>
                  </a:lnTo>
                  <a:lnTo>
                    <a:pt x="25984" y="27372"/>
                  </a:lnTo>
                  <a:lnTo>
                    <a:pt x="26003" y="27358"/>
                  </a:lnTo>
                  <a:close/>
                  <a:moveTo>
                    <a:pt x="6652" y="27165"/>
                  </a:moveTo>
                  <a:cubicBezTo>
                    <a:pt x="6765" y="27256"/>
                    <a:pt x="6818" y="27299"/>
                    <a:pt x="6864" y="27336"/>
                  </a:cubicBezTo>
                  <a:cubicBezTo>
                    <a:pt x="6826" y="27381"/>
                    <a:pt x="6798" y="27415"/>
                    <a:pt x="6724" y="27502"/>
                  </a:cubicBezTo>
                  <a:cubicBezTo>
                    <a:pt x="6749" y="27397"/>
                    <a:pt x="6770" y="27362"/>
                    <a:pt x="6762" y="27325"/>
                  </a:cubicBezTo>
                  <a:cubicBezTo>
                    <a:pt x="6756" y="27293"/>
                    <a:pt x="6720" y="27259"/>
                    <a:pt x="6652" y="27165"/>
                  </a:cubicBezTo>
                  <a:close/>
                  <a:moveTo>
                    <a:pt x="25397" y="27508"/>
                  </a:moveTo>
                  <a:lnTo>
                    <a:pt x="25463" y="27519"/>
                  </a:lnTo>
                  <a:lnTo>
                    <a:pt x="25459" y="27536"/>
                  </a:lnTo>
                  <a:cubicBezTo>
                    <a:pt x="25481" y="27520"/>
                    <a:pt x="25502" y="27519"/>
                    <a:pt x="25522" y="27519"/>
                  </a:cubicBezTo>
                  <a:cubicBezTo>
                    <a:pt x="25526" y="27519"/>
                    <a:pt x="25529" y="27519"/>
                    <a:pt x="25532" y="27519"/>
                  </a:cubicBezTo>
                  <a:lnTo>
                    <a:pt x="25524" y="27547"/>
                  </a:lnTo>
                  <a:lnTo>
                    <a:pt x="25457" y="27536"/>
                  </a:lnTo>
                  <a:lnTo>
                    <a:pt x="25462" y="27519"/>
                  </a:lnTo>
                  <a:lnTo>
                    <a:pt x="25462" y="27519"/>
                  </a:lnTo>
                  <a:cubicBezTo>
                    <a:pt x="25435" y="27536"/>
                    <a:pt x="25412" y="27536"/>
                    <a:pt x="25390" y="27536"/>
                  </a:cubicBezTo>
                  <a:lnTo>
                    <a:pt x="25397" y="27508"/>
                  </a:lnTo>
                  <a:close/>
                  <a:moveTo>
                    <a:pt x="26386" y="27316"/>
                  </a:moveTo>
                  <a:cubicBezTo>
                    <a:pt x="26517" y="27377"/>
                    <a:pt x="26631" y="27428"/>
                    <a:pt x="26756" y="27484"/>
                  </a:cubicBezTo>
                  <a:cubicBezTo>
                    <a:pt x="26718" y="27516"/>
                    <a:pt x="26693" y="27539"/>
                    <a:pt x="26665" y="27562"/>
                  </a:cubicBezTo>
                  <a:cubicBezTo>
                    <a:pt x="26620" y="27530"/>
                    <a:pt x="26581" y="27487"/>
                    <a:pt x="26530" y="27469"/>
                  </a:cubicBezTo>
                  <a:cubicBezTo>
                    <a:pt x="26505" y="27462"/>
                    <a:pt x="26478" y="27460"/>
                    <a:pt x="26449" y="27460"/>
                  </a:cubicBezTo>
                  <a:cubicBezTo>
                    <a:pt x="26425" y="27460"/>
                    <a:pt x="26400" y="27461"/>
                    <a:pt x="26374" y="27461"/>
                  </a:cubicBezTo>
                  <a:cubicBezTo>
                    <a:pt x="26365" y="27461"/>
                    <a:pt x="26355" y="27461"/>
                    <a:pt x="26346" y="27461"/>
                  </a:cubicBezTo>
                  <a:cubicBezTo>
                    <a:pt x="26359" y="27409"/>
                    <a:pt x="26367" y="27381"/>
                    <a:pt x="26386" y="27316"/>
                  </a:cubicBezTo>
                  <a:close/>
                  <a:moveTo>
                    <a:pt x="26446" y="27553"/>
                  </a:moveTo>
                  <a:lnTo>
                    <a:pt x="26458" y="27569"/>
                  </a:lnTo>
                  <a:lnTo>
                    <a:pt x="26402" y="27615"/>
                  </a:lnTo>
                  <a:lnTo>
                    <a:pt x="26392" y="27600"/>
                  </a:lnTo>
                  <a:lnTo>
                    <a:pt x="26446" y="27553"/>
                  </a:lnTo>
                  <a:close/>
                  <a:moveTo>
                    <a:pt x="24424" y="27746"/>
                  </a:moveTo>
                  <a:lnTo>
                    <a:pt x="24495" y="27817"/>
                  </a:lnTo>
                  <a:lnTo>
                    <a:pt x="24445" y="27847"/>
                  </a:lnTo>
                  <a:lnTo>
                    <a:pt x="24397" y="27765"/>
                  </a:lnTo>
                  <a:lnTo>
                    <a:pt x="24424" y="27746"/>
                  </a:lnTo>
                  <a:close/>
                  <a:moveTo>
                    <a:pt x="25575" y="27868"/>
                  </a:moveTo>
                  <a:lnTo>
                    <a:pt x="25607" y="27917"/>
                  </a:lnTo>
                  <a:lnTo>
                    <a:pt x="25588" y="27930"/>
                  </a:lnTo>
                  <a:lnTo>
                    <a:pt x="25556" y="27881"/>
                  </a:lnTo>
                  <a:lnTo>
                    <a:pt x="25575" y="27868"/>
                  </a:lnTo>
                  <a:close/>
                  <a:moveTo>
                    <a:pt x="26040" y="28034"/>
                  </a:moveTo>
                  <a:lnTo>
                    <a:pt x="26074" y="28081"/>
                  </a:lnTo>
                  <a:lnTo>
                    <a:pt x="26053" y="28096"/>
                  </a:lnTo>
                  <a:lnTo>
                    <a:pt x="26021" y="28049"/>
                  </a:lnTo>
                  <a:lnTo>
                    <a:pt x="26040" y="28034"/>
                  </a:lnTo>
                  <a:close/>
                  <a:moveTo>
                    <a:pt x="24867" y="28080"/>
                  </a:moveTo>
                  <a:lnTo>
                    <a:pt x="24898" y="28130"/>
                  </a:lnTo>
                  <a:lnTo>
                    <a:pt x="24878" y="28143"/>
                  </a:lnTo>
                  <a:lnTo>
                    <a:pt x="24848" y="28093"/>
                  </a:lnTo>
                  <a:lnTo>
                    <a:pt x="24867" y="28080"/>
                  </a:lnTo>
                  <a:close/>
                  <a:moveTo>
                    <a:pt x="25476" y="28043"/>
                  </a:moveTo>
                  <a:cubicBezTo>
                    <a:pt x="25480" y="28100"/>
                    <a:pt x="25483" y="28142"/>
                    <a:pt x="25484" y="28174"/>
                  </a:cubicBezTo>
                  <a:lnTo>
                    <a:pt x="25484" y="28174"/>
                  </a:lnTo>
                  <a:cubicBezTo>
                    <a:pt x="25469" y="28164"/>
                    <a:pt x="25455" y="28154"/>
                    <a:pt x="25444" y="28142"/>
                  </a:cubicBezTo>
                  <a:cubicBezTo>
                    <a:pt x="25437" y="28136"/>
                    <a:pt x="25453" y="28111"/>
                    <a:pt x="25476" y="28043"/>
                  </a:cubicBezTo>
                  <a:close/>
                  <a:moveTo>
                    <a:pt x="25500" y="28154"/>
                  </a:moveTo>
                  <a:cubicBezTo>
                    <a:pt x="25504" y="28154"/>
                    <a:pt x="25509" y="28173"/>
                    <a:pt x="25513" y="28192"/>
                  </a:cubicBezTo>
                  <a:lnTo>
                    <a:pt x="25513" y="28193"/>
                  </a:lnTo>
                  <a:cubicBezTo>
                    <a:pt x="25507" y="28189"/>
                    <a:pt x="25501" y="28185"/>
                    <a:pt x="25495" y="28181"/>
                  </a:cubicBezTo>
                  <a:lnTo>
                    <a:pt x="25495" y="28181"/>
                  </a:lnTo>
                  <a:cubicBezTo>
                    <a:pt x="25496" y="28161"/>
                    <a:pt x="25498" y="28154"/>
                    <a:pt x="25500" y="28154"/>
                  </a:cubicBezTo>
                  <a:close/>
                  <a:moveTo>
                    <a:pt x="24182" y="28140"/>
                  </a:moveTo>
                  <a:lnTo>
                    <a:pt x="24238" y="28240"/>
                  </a:lnTo>
                  <a:lnTo>
                    <a:pt x="24207" y="28258"/>
                  </a:lnTo>
                  <a:lnTo>
                    <a:pt x="24151" y="28156"/>
                  </a:lnTo>
                  <a:lnTo>
                    <a:pt x="24151" y="28156"/>
                  </a:lnTo>
                  <a:lnTo>
                    <a:pt x="24152" y="28158"/>
                  </a:lnTo>
                  <a:lnTo>
                    <a:pt x="24182" y="28140"/>
                  </a:lnTo>
                  <a:close/>
                  <a:moveTo>
                    <a:pt x="25476" y="28211"/>
                  </a:moveTo>
                  <a:lnTo>
                    <a:pt x="25484" y="28212"/>
                  </a:lnTo>
                  <a:lnTo>
                    <a:pt x="25484" y="28212"/>
                  </a:lnTo>
                  <a:cubicBezTo>
                    <a:pt x="25485" y="28255"/>
                    <a:pt x="25481" y="28268"/>
                    <a:pt x="25478" y="28280"/>
                  </a:cubicBezTo>
                  <a:lnTo>
                    <a:pt x="25450" y="28279"/>
                  </a:lnTo>
                  <a:lnTo>
                    <a:pt x="25476" y="28211"/>
                  </a:lnTo>
                  <a:close/>
                  <a:moveTo>
                    <a:pt x="25225" y="28246"/>
                  </a:moveTo>
                  <a:cubicBezTo>
                    <a:pt x="25250" y="28271"/>
                    <a:pt x="25273" y="28293"/>
                    <a:pt x="25347" y="28361"/>
                  </a:cubicBezTo>
                  <a:cubicBezTo>
                    <a:pt x="25235" y="28352"/>
                    <a:pt x="25188" y="28349"/>
                    <a:pt x="25120" y="28345"/>
                  </a:cubicBezTo>
                  <a:cubicBezTo>
                    <a:pt x="25166" y="28302"/>
                    <a:pt x="25190" y="28280"/>
                    <a:pt x="25225" y="28246"/>
                  </a:cubicBezTo>
                  <a:close/>
                  <a:moveTo>
                    <a:pt x="9569" y="28333"/>
                  </a:moveTo>
                  <a:lnTo>
                    <a:pt x="9628" y="28364"/>
                  </a:lnTo>
                  <a:lnTo>
                    <a:pt x="9619" y="28380"/>
                  </a:lnTo>
                  <a:lnTo>
                    <a:pt x="9561" y="28349"/>
                  </a:lnTo>
                  <a:lnTo>
                    <a:pt x="9569" y="28333"/>
                  </a:lnTo>
                  <a:close/>
                  <a:moveTo>
                    <a:pt x="22532" y="28333"/>
                  </a:moveTo>
                  <a:lnTo>
                    <a:pt x="22556" y="28386"/>
                  </a:lnTo>
                  <a:lnTo>
                    <a:pt x="22535" y="28395"/>
                  </a:lnTo>
                  <a:lnTo>
                    <a:pt x="22512" y="28342"/>
                  </a:lnTo>
                  <a:lnTo>
                    <a:pt x="22532" y="28333"/>
                  </a:lnTo>
                  <a:close/>
                  <a:moveTo>
                    <a:pt x="25712" y="28429"/>
                  </a:moveTo>
                  <a:lnTo>
                    <a:pt x="25722" y="28445"/>
                  </a:lnTo>
                  <a:lnTo>
                    <a:pt x="25660" y="28487"/>
                  </a:lnTo>
                  <a:lnTo>
                    <a:pt x="25650" y="28471"/>
                  </a:lnTo>
                  <a:lnTo>
                    <a:pt x="25712" y="28429"/>
                  </a:lnTo>
                  <a:close/>
                  <a:moveTo>
                    <a:pt x="7966" y="28486"/>
                  </a:moveTo>
                  <a:lnTo>
                    <a:pt x="7986" y="28499"/>
                  </a:lnTo>
                  <a:lnTo>
                    <a:pt x="7954" y="28546"/>
                  </a:lnTo>
                  <a:lnTo>
                    <a:pt x="7953" y="28546"/>
                  </a:lnTo>
                  <a:lnTo>
                    <a:pt x="7933" y="28535"/>
                  </a:lnTo>
                  <a:lnTo>
                    <a:pt x="7966" y="28486"/>
                  </a:lnTo>
                  <a:close/>
                  <a:moveTo>
                    <a:pt x="21934" y="28554"/>
                  </a:moveTo>
                  <a:lnTo>
                    <a:pt x="21940" y="28571"/>
                  </a:lnTo>
                  <a:lnTo>
                    <a:pt x="21879" y="28599"/>
                  </a:lnTo>
                  <a:lnTo>
                    <a:pt x="21872" y="28580"/>
                  </a:lnTo>
                  <a:lnTo>
                    <a:pt x="21934" y="28554"/>
                  </a:lnTo>
                  <a:close/>
                  <a:moveTo>
                    <a:pt x="22625" y="28543"/>
                  </a:moveTo>
                  <a:lnTo>
                    <a:pt x="22647" y="28596"/>
                  </a:lnTo>
                  <a:lnTo>
                    <a:pt x="22627" y="28605"/>
                  </a:lnTo>
                  <a:lnTo>
                    <a:pt x="22603" y="28552"/>
                  </a:lnTo>
                  <a:lnTo>
                    <a:pt x="22625" y="28543"/>
                  </a:lnTo>
                  <a:close/>
                  <a:moveTo>
                    <a:pt x="24948" y="28505"/>
                  </a:moveTo>
                  <a:cubicBezTo>
                    <a:pt x="24974" y="28505"/>
                    <a:pt x="25000" y="28528"/>
                    <a:pt x="25028" y="28580"/>
                  </a:cubicBezTo>
                  <a:cubicBezTo>
                    <a:pt x="24979" y="28608"/>
                    <a:pt x="24951" y="28624"/>
                    <a:pt x="24916" y="28645"/>
                  </a:cubicBezTo>
                  <a:cubicBezTo>
                    <a:pt x="24894" y="28623"/>
                    <a:pt x="24876" y="28604"/>
                    <a:pt x="24854" y="28582"/>
                  </a:cubicBezTo>
                  <a:cubicBezTo>
                    <a:pt x="24887" y="28535"/>
                    <a:pt x="24917" y="28505"/>
                    <a:pt x="24948" y="28505"/>
                  </a:cubicBezTo>
                  <a:close/>
                  <a:moveTo>
                    <a:pt x="9166" y="28633"/>
                  </a:moveTo>
                  <a:lnTo>
                    <a:pt x="9287" y="28698"/>
                  </a:lnTo>
                  <a:lnTo>
                    <a:pt x="9272" y="28723"/>
                  </a:lnTo>
                  <a:lnTo>
                    <a:pt x="9152" y="28658"/>
                  </a:lnTo>
                  <a:lnTo>
                    <a:pt x="9166" y="28633"/>
                  </a:lnTo>
                  <a:close/>
                  <a:moveTo>
                    <a:pt x="24572" y="28718"/>
                  </a:moveTo>
                  <a:lnTo>
                    <a:pt x="24601" y="28723"/>
                  </a:lnTo>
                  <a:lnTo>
                    <a:pt x="24568" y="28785"/>
                  </a:lnTo>
                  <a:lnTo>
                    <a:pt x="24568" y="28785"/>
                  </a:lnTo>
                  <a:cubicBezTo>
                    <a:pt x="24557" y="28762"/>
                    <a:pt x="24564" y="28740"/>
                    <a:pt x="24572" y="28718"/>
                  </a:cubicBezTo>
                  <a:close/>
                  <a:moveTo>
                    <a:pt x="24551" y="28783"/>
                  </a:moveTo>
                  <a:lnTo>
                    <a:pt x="24568" y="28786"/>
                  </a:lnTo>
                  <a:lnTo>
                    <a:pt x="24568" y="28786"/>
                  </a:lnTo>
                  <a:lnTo>
                    <a:pt x="24567" y="28788"/>
                  </a:lnTo>
                  <a:lnTo>
                    <a:pt x="24550" y="28785"/>
                  </a:lnTo>
                  <a:lnTo>
                    <a:pt x="24550" y="28785"/>
                  </a:lnTo>
                  <a:lnTo>
                    <a:pt x="24551" y="28783"/>
                  </a:lnTo>
                  <a:close/>
                  <a:moveTo>
                    <a:pt x="24972" y="28773"/>
                  </a:moveTo>
                  <a:lnTo>
                    <a:pt x="24981" y="28789"/>
                  </a:lnTo>
                  <a:lnTo>
                    <a:pt x="24917" y="28826"/>
                  </a:lnTo>
                  <a:lnTo>
                    <a:pt x="24907" y="28808"/>
                  </a:lnTo>
                  <a:lnTo>
                    <a:pt x="24972" y="28773"/>
                  </a:lnTo>
                  <a:close/>
                  <a:moveTo>
                    <a:pt x="24550" y="28785"/>
                  </a:moveTo>
                  <a:lnTo>
                    <a:pt x="24550" y="28785"/>
                  </a:lnTo>
                  <a:cubicBezTo>
                    <a:pt x="24561" y="28809"/>
                    <a:pt x="24554" y="28831"/>
                    <a:pt x="24547" y="28852"/>
                  </a:cubicBezTo>
                  <a:lnTo>
                    <a:pt x="24519" y="28848"/>
                  </a:lnTo>
                  <a:lnTo>
                    <a:pt x="24550" y="28785"/>
                  </a:lnTo>
                  <a:close/>
                  <a:moveTo>
                    <a:pt x="24130" y="28776"/>
                  </a:moveTo>
                  <a:lnTo>
                    <a:pt x="24174" y="28860"/>
                  </a:lnTo>
                  <a:lnTo>
                    <a:pt x="24146" y="28880"/>
                  </a:lnTo>
                  <a:lnTo>
                    <a:pt x="24079" y="28808"/>
                  </a:lnTo>
                  <a:lnTo>
                    <a:pt x="24130" y="28776"/>
                  </a:lnTo>
                  <a:close/>
                  <a:moveTo>
                    <a:pt x="22346" y="28876"/>
                  </a:moveTo>
                  <a:lnTo>
                    <a:pt x="22353" y="28894"/>
                  </a:lnTo>
                  <a:lnTo>
                    <a:pt x="22290" y="28921"/>
                  </a:lnTo>
                  <a:lnTo>
                    <a:pt x="22284" y="28904"/>
                  </a:lnTo>
                  <a:lnTo>
                    <a:pt x="22346" y="28876"/>
                  </a:lnTo>
                  <a:close/>
                  <a:moveTo>
                    <a:pt x="23840" y="28860"/>
                  </a:moveTo>
                  <a:lnTo>
                    <a:pt x="23865" y="28911"/>
                  </a:lnTo>
                  <a:lnTo>
                    <a:pt x="23845" y="28923"/>
                  </a:lnTo>
                  <a:lnTo>
                    <a:pt x="23820" y="28871"/>
                  </a:lnTo>
                  <a:lnTo>
                    <a:pt x="23840" y="28860"/>
                  </a:lnTo>
                  <a:close/>
                  <a:moveTo>
                    <a:pt x="21319" y="28870"/>
                  </a:moveTo>
                  <a:lnTo>
                    <a:pt x="21336" y="28924"/>
                  </a:lnTo>
                  <a:lnTo>
                    <a:pt x="21314" y="28930"/>
                  </a:lnTo>
                  <a:lnTo>
                    <a:pt x="21297" y="28876"/>
                  </a:lnTo>
                  <a:lnTo>
                    <a:pt x="21319" y="28870"/>
                  </a:lnTo>
                  <a:close/>
                  <a:moveTo>
                    <a:pt x="24411" y="28829"/>
                  </a:moveTo>
                  <a:cubicBezTo>
                    <a:pt x="24422" y="28848"/>
                    <a:pt x="24433" y="28870"/>
                    <a:pt x="24451" y="28901"/>
                  </a:cubicBezTo>
                  <a:lnTo>
                    <a:pt x="24451" y="28902"/>
                  </a:lnTo>
                  <a:cubicBezTo>
                    <a:pt x="24411" y="28924"/>
                    <a:pt x="24376" y="28944"/>
                    <a:pt x="24341" y="28963"/>
                  </a:cubicBezTo>
                  <a:lnTo>
                    <a:pt x="24307" y="28952"/>
                  </a:lnTo>
                  <a:cubicBezTo>
                    <a:pt x="24341" y="28911"/>
                    <a:pt x="24376" y="28870"/>
                    <a:pt x="24411" y="28829"/>
                  </a:cubicBezTo>
                  <a:close/>
                  <a:moveTo>
                    <a:pt x="9112" y="29002"/>
                  </a:moveTo>
                  <a:lnTo>
                    <a:pt x="9174" y="29035"/>
                  </a:lnTo>
                  <a:lnTo>
                    <a:pt x="9165" y="29052"/>
                  </a:lnTo>
                  <a:lnTo>
                    <a:pt x="9103" y="29019"/>
                  </a:lnTo>
                  <a:lnTo>
                    <a:pt x="9112" y="29002"/>
                  </a:lnTo>
                  <a:close/>
                  <a:moveTo>
                    <a:pt x="21957" y="29014"/>
                  </a:moveTo>
                  <a:cubicBezTo>
                    <a:pt x="21975" y="29064"/>
                    <a:pt x="21984" y="29088"/>
                    <a:pt x="21990" y="29102"/>
                  </a:cubicBezTo>
                  <a:cubicBezTo>
                    <a:pt x="21948" y="29095"/>
                    <a:pt x="21900" y="29086"/>
                    <a:pt x="21838" y="29075"/>
                  </a:cubicBezTo>
                  <a:cubicBezTo>
                    <a:pt x="21876" y="29055"/>
                    <a:pt x="21904" y="29042"/>
                    <a:pt x="21957" y="29014"/>
                  </a:cubicBezTo>
                  <a:close/>
                  <a:moveTo>
                    <a:pt x="23771" y="29029"/>
                  </a:moveTo>
                  <a:lnTo>
                    <a:pt x="23799" y="29070"/>
                  </a:lnTo>
                  <a:lnTo>
                    <a:pt x="23695" y="29127"/>
                  </a:lnTo>
                  <a:lnTo>
                    <a:pt x="23679" y="29105"/>
                  </a:lnTo>
                  <a:lnTo>
                    <a:pt x="23771" y="29029"/>
                  </a:lnTo>
                  <a:close/>
                  <a:moveTo>
                    <a:pt x="21647" y="29145"/>
                  </a:moveTo>
                  <a:lnTo>
                    <a:pt x="21653" y="29163"/>
                  </a:lnTo>
                  <a:lnTo>
                    <a:pt x="21588" y="29185"/>
                  </a:lnTo>
                  <a:lnTo>
                    <a:pt x="21582" y="29166"/>
                  </a:lnTo>
                  <a:lnTo>
                    <a:pt x="21647" y="29145"/>
                  </a:lnTo>
                  <a:close/>
                  <a:moveTo>
                    <a:pt x="8482" y="28960"/>
                  </a:moveTo>
                  <a:lnTo>
                    <a:pt x="8482" y="28960"/>
                  </a:lnTo>
                  <a:cubicBezTo>
                    <a:pt x="8544" y="28999"/>
                    <a:pt x="8581" y="29029"/>
                    <a:pt x="8631" y="29054"/>
                  </a:cubicBezTo>
                  <a:cubicBezTo>
                    <a:pt x="8632" y="29108"/>
                    <a:pt x="8635" y="29169"/>
                    <a:pt x="8637" y="29229"/>
                  </a:cubicBezTo>
                  <a:cubicBezTo>
                    <a:pt x="8604" y="29233"/>
                    <a:pt x="8570" y="29239"/>
                    <a:pt x="8534" y="29245"/>
                  </a:cubicBezTo>
                  <a:cubicBezTo>
                    <a:pt x="8522" y="29235"/>
                    <a:pt x="8500" y="29225"/>
                    <a:pt x="8500" y="29211"/>
                  </a:cubicBezTo>
                  <a:cubicBezTo>
                    <a:pt x="8491" y="29135"/>
                    <a:pt x="8488" y="29058"/>
                    <a:pt x="8482" y="28960"/>
                  </a:cubicBezTo>
                  <a:close/>
                  <a:moveTo>
                    <a:pt x="21160" y="29179"/>
                  </a:moveTo>
                  <a:lnTo>
                    <a:pt x="21167" y="29207"/>
                  </a:lnTo>
                  <a:lnTo>
                    <a:pt x="21039" y="29248"/>
                  </a:lnTo>
                  <a:lnTo>
                    <a:pt x="21030" y="29220"/>
                  </a:lnTo>
                  <a:lnTo>
                    <a:pt x="21160" y="29179"/>
                  </a:lnTo>
                  <a:close/>
                  <a:moveTo>
                    <a:pt x="12432" y="29207"/>
                  </a:moveTo>
                  <a:lnTo>
                    <a:pt x="12559" y="29244"/>
                  </a:lnTo>
                  <a:lnTo>
                    <a:pt x="12550" y="29272"/>
                  </a:lnTo>
                  <a:lnTo>
                    <a:pt x="12424" y="29235"/>
                  </a:lnTo>
                  <a:lnTo>
                    <a:pt x="12432" y="29207"/>
                  </a:lnTo>
                  <a:close/>
                  <a:moveTo>
                    <a:pt x="23898" y="29247"/>
                  </a:moveTo>
                  <a:lnTo>
                    <a:pt x="23905" y="29263"/>
                  </a:lnTo>
                  <a:lnTo>
                    <a:pt x="23842" y="29300"/>
                  </a:lnTo>
                  <a:lnTo>
                    <a:pt x="23833" y="29282"/>
                  </a:lnTo>
                  <a:lnTo>
                    <a:pt x="23898" y="29247"/>
                  </a:lnTo>
                  <a:close/>
                  <a:moveTo>
                    <a:pt x="12771" y="29294"/>
                  </a:moveTo>
                  <a:lnTo>
                    <a:pt x="12793" y="29300"/>
                  </a:lnTo>
                  <a:lnTo>
                    <a:pt x="12777" y="29356"/>
                  </a:lnTo>
                  <a:lnTo>
                    <a:pt x="12756" y="29348"/>
                  </a:lnTo>
                  <a:lnTo>
                    <a:pt x="12771" y="29294"/>
                  </a:lnTo>
                  <a:close/>
                  <a:moveTo>
                    <a:pt x="21038" y="29325"/>
                  </a:moveTo>
                  <a:lnTo>
                    <a:pt x="21054" y="29381"/>
                  </a:lnTo>
                  <a:lnTo>
                    <a:pt x="21032" y="29386"/>
                  </a:lnTo>
                  <a:lnTo>
                    <a:pt x="21016" y="29332"/>
                  </a:lnTo>
                  <a:lnTo>
                    <a:pt x="21038" y="29325"/>
                  </a:lnTo>
                  <a:close/>
                  <a:moveTo>
                    <a:pt x="21183" y="29338"/>
                  </a:moveTo>
                  <a:lnTo>
                    <a:pt x="21200" y="29392"/>
                  </a:lnTo>
                  <a:lnTo>
                    <a:pt x="21177" y="29400"/>
                  </a:lnTo>
                  <a:lnTo>
                    <a:pt x="21161" y="29345"/>
                  </a:lnTo>
                  <a:lnTo>
                    <a:pt x="21183" y="29338"/>
                  </a:lnTo>
                  <a:close/>
                  <a:moveTo>
                    <a:pt x="22443" y="29378"/>
                  </a:moveTo>
                  <a:lnTo>
                    <a:pt x="22463" y="29432"/>
                  </a:lnTo>
                  <a:lnTo>
                    <a:pt x="22465" y="29432"/>
                  </a:lnTo>
                  <a:lnTo>
                    <a:pt x="22443" y="29441"/>
                  </a:lnTo>
                  <a:lnTo>
                    <a:pt x="22422" y="29388"/>
                  </a:lnTo>
                  <a:lnTo>
                    <a:pt x="22443" y="29378"/>
                  </a:lnTo>
                  <a:close/>
                  <a:moveTo>
                    <a:pt x="9012" y="29385"/>
                  </a:moveTo>
                  <a:lnTo>
                    <a:pt x="9032" y="29450"/>
                  </a:lnTo>
                  <a:cubicBezTo>
                    <a:pt x="9027" y="29450"/>
                    <a:pt x="9021" y="29451"/>
                    <a:pt x="9019" y="29451"/>
                  </a:cubicBezTo>
                  <a:cubicBezTo>
                    <a:pt x="9003" y="29432"/>
                    <a:pt x="8993" y="29411"/>
                    <a:pt x="8982" y="29389"/>
                  </a:cubicBezTo>
                  <a:lnTo>
                    <a:pt x="9012" y="29385"/>
                  </a:lnTo>
                  <a:close/>
                  <a:moveTo>
                    <a:pt x="22956" y="29375"/>
                  </a:moveTo>
                  <a:lnTo>
                    <a:pt x="22956" y="29375"/>
                  </a:lnTo>
                  <a:cubicBezTo>
                    <a:pt x="22908" y="29425"/>
                    <a:pt x="22871" y="29461"/>
                    <a:pt x="22836" y="29498"/>
                  </a:cubicBezTo>
                  <a:cubicBezTo>
                    <a:pt x="22803" y="29451"/>
                    <a:pt x="22741" y="29397"/>
                    <a:pt x="22956" y="29375"/>
                  </a:cubicBezTo>
                  <a:close/>
                  <a:moveTo>
                    <a:pt x="21881" y="29472"/>
                  </a:moveTo>
                  <a:lnTo>
                    <a:pt x="21900" y="29526"/>
                  </a:lnTo>
                  <a:lnTo>
                    <a:pt x="21876" y="29534"/>
                  </a:lnTo>
                  <a:lnTo>
                    <a:pt x="21859" y="29479"/>
                  </a:lnTo>
                  <a:lnTo>
                    <a:pt x="21881" y="29472"/>
                  </a:lnTo>
                  <a:close/>
                  <a:moveTo>
                    <a:pt x="20414" y="29531"/>
                  </a:moveTo>
                  <a:lnTo>
                    <a:pt x="20418" y="29548"/>
                  </a:lnTo>
                  <a:lnTo>
                    <a:pt x="20352" y="29563"/>
                  </a:lnTo>
                  <a:lnTo>
                    <a:pt x="20348" y="29545"/>
                  </a:lnTo>
                  <a:lnTo>
                    <a:pt x="20414" y="29531"/>
                  </a:lnTo>
                  <a:close/>
                  <a:moveTo>
                    <a:pt x="13668" y="29507"/>
                  </a:moveTo>
                  <a:lnTo>
                    <a:pt x="13689" y="29511"/>
                  </a:lnTo>
                  <a:lnTo>
                    <a:pt x="13677" y="29567"/>
                  </a:lnTo>
                  <a:lnTo>
                    <a:pt x="13655" y="29563"/>
                  </a:lnTo>
                  <a:lnTo>
                    <a:pt x="13668" y="29507"/>
                  </a:lnTo>
                  <a:close/>
                  <a:moveTo>
                    <a:pt x="20707" y="29575"/>
                  </a:moveTo>
                  <a:lnTo>
                    <a:pt x="20711" y="29592"/>
                  </a:lnTo>
                  <a:lnTo>
                    <a:pt x="20646" y="29614"/>
                  </a:lnTo>
                  <a:lnTo>
                    <a:pt x="20642" y="29595"/>
                  </a:lnTo>
                  <a:lnTo>
                    <a:pt x="20707" y="29575"/>
                  </a:lnTo>
                  <a:close/>
                  <a:moveTo>
                    <a:pt x="23483" y="29569"/>
                  </a:moveTo>
                  <a:lnTo>
                    <a:pt x="23490" y="29585"/>
                  </a:lnTo>
                  <a:lnTo>
                    <a:pt x="23424" y="29616"/>
                  </a:lnTo>
                  <a:lnTo>
                    <a:pt x="23417" y="29598"/>
                  </a:lnTo>
                  <a:lnTo>
                    <a:pt x="23483" y="29569"/>
                  </a:lnTo>
                  <a:close/>
                  <a:moveTo>
                    <a:pt x="22138" y="29567"/>
                  </a:moveTo>
                  <a:lnTo>
                    <a:pt x="22157" y="29622"/>
                  </a:lnTo>
                  <a:lnTo>
                    <a:pt x="22135" y="29629"/>
                  </a:lnTo>
                  <a:lnTo>
                    <a:pt x="22116" y="29575"/>
                  </a:lnTo>
                  <a:lnTo>
                    <a:pt x="22138" y="29567"/>
                  </a:lnTo>
                  <a:close/>
                  <a:moveTo>
                    <a:pt x="19378" y="29572"/>
                  </a:moveTo>
                  <a:lnTo>
                    <a:pt x="19388" y="29600"/>
                  </a:lnTo>
                  <a:lnTo>
                    <a:pt x="19283" y="29644"/>
                  </a:lnTo>
                  <a:lnTo>
                    <a:pt x="19271" y="29597"/>
                  </a:lnTo>
                  <a:lnTo>
                    <a:pt x="19378" y="29572"/>
                  </a:lnTo>
                  <a:close/>
                  <a:moveTo>
                    <a:pt x="9758" y="29600"/>
                  </a:moveTo>
                  <a:lnTo>
                    <a:pt x="9821" y="29632"/>
                  </a:lnTo>
                  <a:lnTo>
                    <a:pt x="9812" y="29650"/>
                  </a:lnTo>
                  <a:lnTo>
                    <a:pt x="9749" y="29616"/>
                  </a:lnTo>
                  <a:lnTo>
                    <a:pt x="9758" y="29600"/>
                  </a:lnTo>
                  <a:close/>
                  <a:moveTo>
                    <a:pt x="13785" y="29597"/>
                  </a:moveTo>
                  <a:cubicBezTo>
                    <a:pt x="13836" y="29631"/>
                    <a:pt x="13888" y="29664"/>
                    <a:pt x="13971" y="29720"/>
                  </a:cubicBezTo>
                  <a:cubicBezTo>
                    <a:pt x="13873" y="29713"/>
                    <a:pt x="13808" y="29707"/>
                    <a:pt x="13740" y="29703"/>
                  </a:cubicBezTo>
                  <a:cubicBezTo>
                    <a:pt x="13729" y="29714"/>
                    <a:pt x="13711" y="29728"/>
                    <a:pt x="13692" y="29739"/>
                  </a:cubicBezTo>
                  <a:lnTo>
                    <a:pt x="13674" y="29717"/>
                  </a:lnTo>
                  <a:lnTo>
                    <a:pt x="13736" y="29689"/>
                  </a:lnTo>
                  <a:lnTo>
                    <a:pt x="13748" y="29703"/>
                  </a:lnTo>
                  <a:cubicBezTo>
                    <a:pt x="13746" y="29669"/>
                    <a:pt x="13751" y="29642"/>
                    <a:pt x="13760" y="29616"/>
                  </a:cubicBezTo>
                  <a:cubicBezTo>
                    <a:pt x="13761" y="29609"/>
                    <a:pt x="13774" y="29604"/>
                    <a:pt x="13785" y="29597"/>
                  </a:cubicBezTo>
                  <a:close/>
                  <a:moveTo>
                    <a:pt x="22903" y="29695"/>
                  </a:moveTo>
                  <a:lnTo>
                    <a:pt x="22914" y="29722"/>
                  </a:lnTo>
                  <a:lnTo>
                    <a:pt x="22781" y="29781"/>
                  </a:lnTo>
                  <a:lnTo>
                    <a:pt x="22769" y="29754"/>
                  </a:lnTo>
                  <a:lnTo>
                    <a:pt x="22903" y="29695"/>
                  </a:lnTo>
                  <a:close/>
                  <a:moveTo>
                    <a:pt x="22197" y="29731"/>
                  </a:moveTo>
                  <a:lnTo>
                    <a:pt x="22216" y="29784"/>
                  </a:lnTo>
                  <a:lnTo>
                    <a:pt x="22193" y="29791"/>
                  </a:lnTo>
                  <a:lnTo>
                    <a:pt x="22174" y="29738"/>
                  </a:lnTo>
                  <a:lnTo>
                    <a:pt x="22197" y="29731"/>
                  </a:lnTo>
                  <a:close/>
                  <a:moveTo>
                    <a:pt x="10017" y="29723"/>
                  </a:moveTo>
                  <a:lnTo>
                    <a:pt x="10149" y="29778"/>
                  </a:lnTo>
                  <a:lnTo>
                    <a:pt x="10137" y="29803"/>
                  </a:lnTo>
                  <a:lnTo>
                    <a:pt x="10005" y="29750"/>
                  </a:lnTo>
                  <a:lnTo>
                    <a:pt x="10017" y="29723"/>
                  </a:lnTo>
                  <a:close/>
                  <a:moveTo>
                    <a:pt x="19624" y="29862"/>
                  </a:moveTo>
                  <a:lnTo>
                    <a:pt x="19634" y="29919"/>
                  </a:lnTo>
                  <a:lnTo>
                    <a:pt x="19612" y="29923"/>
                  </a:lnTo>
                  <a:lnTo>
                    <a:pt x="19602" y="29867"/>
                  </a:lnTo>
                  <a:lnTo>
                    <a:pt x="19624" y="29862"/>
                  </a:lnTo>
                  <a:close/>
                  <a:moveTo>
                    <a:pt x="19347" y="29865"/>
                  </a:moveTo>
                  <a:lnTo>
                    <a:pt x="19358" y="29920"/>
                  </a:lnTo>
                  <a:lnTo>
                    <a:pt x="19334" y="29926"/>
                  </a:lnTo>
                  <a:lnTo>
                    <a:pt x="19325" y="29869"/>
                  </a:lnTo>
                  <a:lnTo>
                    <a:pt x="19347" y="29865"/>
                  </a:lnTo>
                  <a:close/>
                  <a:moveTo>
                    <a:pt x="21872" y="30040"/>
                  </a:moveTo>
                  <a:lnTo>
                    <a:pt x="21878" y="30057"/>
                  </a:lnTo>
                  <a:lnTo>
                    <a:pt x="21809" y="30081"/>
                  </a:lnTo>
                  <a:lnTo>
                    <a:pt x="21803" y="30062"/>
                  </a:lnTo>
                  <a:lnTo>
                    <a:pt x="21872" y="30040"/>
                  </a:lnTo>
                  <a:close/>
                  <a:moveTo>
                    <a:pt x="16375" y="30046"/>
                  </a:moveTo>
                  <a:lnTo>
                    <a:pt x="16372" y="30103"/>
                  </a:lnTo>
                  <a:lnTo>
                    <a:pt x="16350" y="30103"/>
                  </a:lnTo>
                  <a:lnTo>
                    <a:pt x="16352" y="30046"/>
                  </a:lnTo>
                  <a:close/>
                  <a:moveTo>
                    <a:pt x="10680" y="29990"/>
                  </a:moveTo>
                  <a:cubicBezTo>
                    <a:pt x="10744" y="30015"/>
                    <a:pt x="10802" y="30038"/>
                    <a:pt x="10873" y="30068"/>
                  </a:cubicBezTo>
                  <a:cubicBezTo>
                    <a:pt x="10867" y="30085"/>
                    <a:pt x="10862" y="30103"/>
                    <a:pt x="10857" y="30120"/>
                  </a:cubicBezTo>
                  <a:lnTo>
                    <a:pt x="10857" y="30120"/>
                  </a:lnTo>
                  <a:cubicBezTo>
                    <a:pt x="10741" y="30116"/>
                    <a:pt x="10698" y="30099"/>
                    <a:pt x="10654" y="30081"/>
                  </a:cubicBezTo>
                  <a:cubicBezTo>
                    <a:pt x="10663" y="30050"/>
                    <a:pt x="10670" y="30025"/>
                    <a:pt x="10680" y="29990"/>
                  </a:cubicBezTo>
                  <a:close/>
                  <a:moveTo>
                    <a:pt x="18163" y="30100"/>
                  </a:moveTo>
                  <a:lnTo>
                    <a:pt x="18164" y="30119"/>
                  </a:lnTo>
                  <a:lnTo>
                    <a:pt x="18097" y="30128"/>
                  </a:lnTo>
                  <a:lnTo>
                    <a:pt x="18095" y="30109"/>
                  </a:lnTo>
                  <a:lnTo>
                    <a:pt x="18163" y="30100"/>
                  </a:lnTo>
                  <a:close/>
                  <a:moveTo>
                    <a:pt x="15063" y="30073"/>
                  </a:moveTo>
                  <a:lnTo>
                    <a:pt x="15085" y="30075"/>
                  </a:lnTo>
                  <a:lnTo>
                    <a:pt x="15079" y="30132"/>
                  </a:lnTo>
                  <a:lnTo>
                    <a:pt x="15056" y="30131"/>
                  </a:lnTo>
                  <a:lnTo>
                    <a:pt x="15063" y="30073"/>
                  </a:lnTo>
                  <a:close/>
                  <a:moveTo>
                    <a:pt x="19930" y="29956"/>
                  </a:moveTo>
                  <a:cubicBezTo>
                    <a:pt x="19950" y="30001"/>
                    <a:pt x="19961" y="30025"/>
                    <a:pt x="19977" y="30060"/>
                  </a:cubicBezTo>
                  <a:cubicBezTo>
                    <a:pt x="19937" y="30076"/>
                    <a:pt x="19900" y="30091"/>
                    <a:pt x="19790" y="30137"/>
                  </a:cubicBezTo>
                  <a:cubicBezTo>
                    <a:pt x="19859" y="30047"/>
                    <a:pt x="19887" y="30012"/>
                    <a:pt x="19930" y="29956"/>
                  </a:cubicBezTo>
                  <a:close/>
                  <a:moveTo>
                    <a:pt x="20392" y="30103"/>
                  </a:moveTo>
                  <a:lnTo>
                    <a:pt x="20407" y="30150"/>
                  </a:lnTo>
                  <a:lnTo>
                    <a:pt x="20292" y="30175"/>
                  </a:lnTo>
                  <a:lnTo>
                    <a:pt x="20282" y="30149"/>
                  </a:lnTo>
                  <a:lnTo>
                    <a:pt x="20392" y="30103"/>
                  </a:lnTo>
                  <a:close/>
                  <a:moveTo>
                    <a:pt x="18771" y="30184"/>
                  </a:moveTo>
                  <a:lnTo>
                    <a:pt x="18776" y="30240"/>
                  </a:lnTo>
                  <a:lnTo>
                    <a:pt x="18754" y="30243"/>
                  </a:lnTo>
                  <a:lnTo>
                    <a:pt x="18747" y="30185"/>
                  </a:lnTo>
                  <a:lnTo>
                    <a:pt x="18771" y="30184"/>
                  </a:lnTo>
                  <a:close/>
                  <a:moveTo>
                    <a:pt x="13586" y="30196"/>
                  </a:moveTo>
                  <a:lnTo>
                    <a:pt x="13609" y="30200"/>
                  </a:lnTo>
                  <a:lnTo>
                    <a:pt x="13598" y="30256"/>
                  </a:lnTo>
                  <a:lnTo>
                    <a:pt x="13596" y="30256"/>
                  </a:lnTo>
                  <a:lnTo>
                    <a:pt x="13574" y="30251"/>
                  </a:lnTo>
                  <a:lnTo>
                    <a:pt x="13586" y="30196"/>
                  </a:lnTo>
                  <a:close/>
                  <a:moveTo>
                    <a:pt x="10902" y="30170"/>
                  </a:moveTo>
                  <a:cubicBezTo>
                    <a:pt x="11057" y="30205"/>
                    <a:pt x="11043" y="30238"/>
                    <a:pt x="11025" y="30287"/>
                  </a:cubicBezTo>
                  <a:cubicBezTo>
                    <a:pt x="10967" y="30269"/>
                    <a:pt x="10905" y="30250"/>
                    <a:pt x="10773" y="30209"/>
                  </a:cubicBezTo>
                  <a:cubicBezTo>
                    <a:pt x="10822" y="30194"/>
                    <a:pt x="10863" y="30182"/>
                    <a:pt x="10902" y="30170"/>
                  </a:cubicBezTo>
                  <a:close/>
                  <a:moveTo>
                    <a:pt x="14276" y="30265"/>
                  </a:moveTo>
                  <a:lnTo>
                    <a:pt x="14276" y="30266"/>
                  </a:lnTo>
                  <a:lnTo>
                    <a:pt x="14299" y="30269"/>
                  </a:lnTo>
                  <a:lnTo>
                    <a:pt x="14289" y="30327"/>
                  </a:lnTo>
                  <a:lnTo>
                    <a:pt x="14267" y="30322"/>
                  </a:lnTo>
                  <a:lnTo>
                    <a:pt x="14276" y="30265"/>
                  </a:lnTo>
                  <a:close/>
                  <a:moveTo>
                    <a:pt x="18956" y="30349"/>
                  </a:moveTo>
                  <a:lnTo>
                    <a:pt x="18960" y="30377"/>
                  </a:lnTo>
                  <a:lnTo>
                    <a:pt x="18821" y="30394"/>
                  </a:lnTo>
                  <a:lnTo>
                    <a:pt x="18818" y="30365"/>
                  </a:lnTo>
                  <a:lnTo>
                    <a:pt x="18956" y="30349"/>
                  </a:lnTo>
                  <a:close/>
                  <a:moveTo>
                    <a:pt x="19508" y="30357"/>
                  </a:moveTo>
                  <a:lnTo>
                    <a:pt x="19522" y="30404"/>
                  </a:lnTo>
                  <a:lnTo>
                    <a:pt x="19408" y="30430"/>
                  </a:lnTo>
                  <a:lnTo>
                    <a:pt x="19399" y="30404"/>
                  </a:lnTo>
                  <a:lnTo>
                    <a:pt x="19508" y="30357"/>
                  </a:lnTo>
                  <a:close/>
                  <a:moveTo>
                    <a:pt x="20367" y="30288"/>
                  </a:moveTo>
                  <a:lnTo>
                    <a:pt x="20367" y="30288"/>
                  </a:lnTo>
                  <a:cubicBezTo>
                    <a:pt x="20351" y="30352"/>
                    <a:pt x="20336" y="30406"/>
                    <a:pt x="20311" y="30505"/>
                  </a:cubicBezTo>
                  <a:cubicBezTo>
                    <a:pt x="20277" y="30424"/>
                    <a:pt x="20258" y="30377"/>
                    <a:pt x="20236" y="30324"/>
                  </a:cubicBezTo>
                  <a:cubicBezTo>
                    <a:pt x="20292" y="30309"/>
                    <a:pt x="20321" y="30300"/>
                    <a:pt x="20367" y="30288"/>
                  </a:cubicBezTo>
                  <a:close/>
                  <a:moveTo>
                    <a:pt x="18312" y="30469"/>
                  </a:moveTo>
                  <a:lnTo>
                    <a:pt x="18316" y="30527"/>
                  </a:lnTo>
                  <a:lnTo>
                    <a:pt x="18292" y="30530"/>
                  </a:lnTo>
                  <a:lnTo>
                    <a:pt x="18288" y="30472"/>
                  </a:lnTo>
                  <a:lnTo>
                    <a:pt x="18312" y="30469"/>
                  </a:lnTo>
                  <a:close/>
                  <a:moveTo>
                    <a:pt x="19617" y="30571"/>
                  </a:moveTo>
                  <a:lnTo>
                    <a:pt x="19636" y="30684"/>
                  </a:lnTo>
                  <a:lnTo>
                    <a:pt x="19600" y="30693"/>
                  </a:lnTo>
                  <a:lnTo>
                    <a:pt x="19581" y="30578"/>
                  </a:lnTo>
                  <a:lnTo>
                    <a:pt x="19617" y="30571"/>
                  </a:lnTo>
                  <a:close/>
                  <a:moveTo>
                    <a:pt x="19349" y="31032"/>
                  </a:moveTo>
                  <a:cubicBezTo>
                    <a:pt x="19338" y="31034"/>
                    <a:pt x="19328" y="31037"/>
                    <a:pt x="19317" y="31041"/>
                  </a:cubicBezTo>
                  <a:lnTo>
                    <a:pt x="19317" y="31041"/>
                  </a:lnTo>
                  <a:cubicBezTo>
                    <a:pt x="19321" y="31040"/>
                    <a:pt x="19336" y="31038"/>
                    <a:pt x="19350" y="31036"/>
                  </a:cubicBezTo>
                  <a:lnTo>
                    <a:pt x="19349" y="31032"/>
                  </a:lnTo>
                  <a:close/>
                  <a:moveTo>
                    <a:pt x="15029" y="30999"/>
                  </a:moveTo>
                  <a:lnTo>
                    <a:pt x="15073" y="31050"/>
                  </a:lnTo>
                  <a:lnTo>
                    <a:pt x="15063" y="31057"/>
                  </a:lnTo>
                  <a:lnTo>
                    <a:pt x="15063" y="31057"/>
                  </a:lnTo>
                  <a:cubicBezTo>
                    <a:pt x="15063" y="31055"/>
                    <a:pt x="15063" y="31054"/>
                    <a:pt x="15063" y="31052"/>
                  </a:cubicBezTo>
                  <a:cubicBezTo>
                    <a:pt x="15040" y="31046"/>
                    <a:pt x="15022" y="31030"/>
                    <a:pt x="15004" y="31015"/>
                  </a:cubicBezTo>
                  <a:lnTo>
                    <a:pt x="15029" y="30999"/>
                  </a:lnTo>
                  <a:close/>
                  <a:moveTo>
                    <a:pt x="14764" y="31039"/>
                  </a:moveTo>
                  <a:lnTo>
                    <a:pt x="14751" y="31134"/>
                  </a:lnTo>
                  <a:lnTo>
                    <a:pt x="14717" y="31136"/>
                  </a:lnTo>
                  <a:lnTo>
                    <a:pt x="14701" y="31040"/>
                  </a:lnTo>
                  <a:lnTo>
                    <a:pt x="14764" y="31039"/>
                  </a:lnTo>
                  <a:close/>
                  <a:moveTo>
                    <a:pt x="15073" y="31060"/>
                  </a:moveTo>
                  <a:cubicBezTo>
                    <a:pt x="15118" y="31060"/>
                    <a:pt x="15156" y="31066"/>
                    <a:pt x="15198" y="31072"/>
                  </a:cubicBezTo>
                  <a:cubicBezTo>
                    <a:pt x="15198" y="31108"/>
                    <a:pt x="15198" y="31133"/>
                    <a:pt x="15198" y="31171"/>
                  </a:cubicBezTo>
                  <a:lnTo>
                    <a:pt x="15060" y="31171"/>
                  </a:lnTo>
                  <a:cubicBezTo>
                    <a:pt x="15061" y="31128"/>
                    <a:pt x="15062" y="31095"/>
                    <a:pt x="15063" y="31061"/>
                  </a:cubicBezTo>
                  <a:lnTo>
                    <a:pt x="15063" y="31061"/>
                  </a:lnTo>
                  <a:cubicBezTo>
                    <a:pt x="15066" y="31060"/>
                    <a:pt x="15070" y="31060"/>
                    <a:pt x="15073" y="31060"/>
                  </a:cubicBezTo>
                  <a:close/>
                  <a:moveTo>
                    <a:pt x="16475" y="31036"/>
                  </a:moveTo>
                  <a:cubicBezTo>
                    <a:pt x="16458" y="31067"/>
                    <a:pt x="16433" y="31108"/>
                    <a:pt x="16386" y="31184"/>
                  </a:cubicBezTo>
                  <a:cubicBezTo>
                    <a:pt x="16371" y="31103"/>
                    <a:pt x="16367" y="31078"/>
                    <a:pt x="16359" y="31037"/>
                  </a:cubicBezTo>
                  <a:cubicBezTo>
                    <a:pt x="16414" y="31037"/>
                    <a:pt x="16462" y="31036"/>
                    <a:pt x="16475" y="31036"/>
                  </a:cubicBezTo>
                  <a:close/>
                  <a:moveTo>
                    <a:pt x="15988" y="31140"/>
                  </a:moveTo>
                  <a:lnTo>
                    <a:pt x="15983" y="31236"/>
                  </a:lnTo>
                  <a:lnTo>
                    <a:pt x="15947" y="31237"/>
                  </a:lnTo>
                  <a:lnTo>
                    <a:pt x="15925" y="31142"/>
                  </a:lnTo>
                  <a:lnTo>
                    <a:pt x="15988" y="31140"/>
                  </a:lnTo>
                  <a:close/>
                  <a:moveTo>
                    <a:pt x="16842" y="31246"/>
                  </a:moveTo>
                  <a:lnTo>
                    <a:pt x="16842" y="31303"/>
                  </a:lnTo>
                  <a:lnTo>
                    <a:pt x="16817" y="31305"/>
                  </a:lnTo>
                  <a:lnTo>
                    <a:pt x="16818" y="31248"/>
                  </a:lnTo>
                  <a:lnTo>
                    <a:pt x="16842" y="31246"/>
                  </a:lnTo>
                  <a:close/>
                  <a:moveTo>
                    <a:pt x="16280" y="31095"/>
                  </a:moveTo>
                  <a:lnTo>
                    <a:pt x="16280" y="31095"/>
                  </a:lnTo>
                  <a:cubicBezTo>
                    <a:pt x="16275" y="31200"/>
                    <a:pt x="16274" y="31252"/>
                    <a:pt x="16271" y="31308"/>
                  </a:cubicBezTo>
                  <a:cubicBezTo>
                    <a:pt x="16227" y="31308"/>
                    <a:pt x="16194" y="31308"/>
                    <a:pt x="16144" y="31309"/>
                  </a:cubicBezTo>
                  <a:cubicBezTo>
                    <a:pt x="16183" y="31249"/>
                    <a:pt x="16216" y="31196"/>
                    <a:pt x="16280" y="31095"/>
                  </a:cubicBezTo>
                  <a:close/>
                  <a:moveTo>
                    <a:pt x="14600" y="31050"/>
                  </a:moveTo>
                  <a:cubicBezTo>
                    <a:pt x="14605" y="31125"/>
                    <a:pt x="14610" y="31172"/>
                    <a:pt x="14614" y="31230"/>
                  </a:cubicBezTo>
                  <a:cubicBezTo>
                    <a:pt x="14644" y="31240"/>
                    <a:pt x="14685" y="31255"/>
                    <a:pt x="14729" y="31271"/>
                  </a:cubicBezTo>
                  <a:cubicBezTo>
                    <a:pt x="14722" y="31284"/>
                    <a:pt x="14719" y="31299"/>
                    <a:pt x="14708" y="31308"/>
                  </a:cubicBezTo>
                  <a:cubicBezTo>
                    <a:pt x="14692" y="31323"/>
                    <a:pt x="14672" y="31342"/>
                    <a:pt x="14651" y="31343"/>
                  </a:cubicBezTo>
                  <a:cubicBezTo>
                    <a:pt x="14590" y="31349"/>
                    <a:pt x="14529" y="31352"/>
                    <a:pt x="14468" y="31352"/>
                  </a:cubicBezTo>
                  <a:cubicBezTo>
                    <a:pt x="14314" y="31352"/>
                    <a:pt x="14161" y="31337"/>
                    <a:pt x="14007" y="31333"/>
                  </a:cubicBezTo>
                  <a:lnTo>
                    <a:pt x="13991" y="31286"/>
                  </a:lnTo>
                  <a:lnTo>
                    <a:pt x="14121" y="31264"/>
                  </a:lnTo>
                  <a:lnTo>
                    <a:pt x="14102" y="31231"/>
                  </a:lnTo>
                  <a:lnTo>
                    <a:pt x="14102" y="31231"/>
                  </a:lnTo>
                  <a:cubicBezTo>
                    <a:pt x="14207" y="31250"/>
                    <a:pt x="14311" y="31270"/>
                    <a:pt x="14414" y="31287"/>
                  </a:cubicBezTo>
                  <a:cubicBezTo>
                    <a:pt x="14473" y="31218"/>
                    <a:pt x="14525" y="31149"/>
                    <a:pt x="14600" y="31050"/>
                  </a:cubicBezTo>
                  <a:close/>
                  <a:moveTo>
                    <a:pt x="14809" y="31343"/>
                  </a:moveTo>
                  <a:lnTo>
                    <a:pt x="14882" y="31349"/>
                  </a:lnTo>
                  <a:lnTo>
                    <a:pt x="14879" y="31368"/>
                  </a:lnTo>
                  <a:lnTo>
                    <a:pt x="14806" y="31361"/>
                  </a:lnTo>
                  <a:lnTo>
                    <a:pt x="14809" y="31343"/>
                  </a:lnTo>
                  <a:close/>
                  <a:moveTo>
                    <a:pt x="15619" y="31352"/>
                  </a:moveTo>
                  <a:lnTo>
                    <a:pt x="15693" y="31358"/>
                  </a:lnTo>
                  <a:lnTo>
                    <a:pt x="15691" y="31377"/>
                  </a:lnTo>
                  <a:lnTo>
                    <a:pt x="15618" y="31371"/>
                  </a:lnTo>
                  <a:lnTo>
                    <a:pt x="15619" y="31352"/>
                  </a:lnTo>
                  <a:close/>
                  <a:moveTo>
                    <a:pt x="16033" y="31428"/>
                  </a:moveTo>
                  <a:lnTo>
                    <a:pt x="16053" y="31526"/>
                  </a:lnTo>
                  <a:lnTo>
                    <a:pt x="15990" y="31524"/>
                  </a:lnTo>
                  <a:lnTo>
                    <a:pt x="15996" y="31428"/>
                  </a:lnTo>
                  <a:close/>
                  <a:moveTo>
                    <a:pt x="15213" y="0"/>
                  </a:moveTo>
                  <a:cubicBezTo>
                    <a:pt x="15117" y="0"/>
                    <a:pt x="15021" y="8"/>
                    <a:pt x="14931" y="49"/>
                  </a:cubicBezTo>
                  <a:cubicBezTo>
                    <a:pt x="14877" y="21"/>
                    <a:pt x="14820" y="13"/>
                    <a:pt x="14763" y="13"/>
                  </a:cubicBezTo>
                  <a:cubicBezTo>
                    <a:pt x="14669" y="13"/>
                    <a:pt x="14574" y="36"/>
                    <a:pt x="14489" y="36"/>
                  </a:cubicBezTo>
                  <a:cubicBezTo>
                    <a:pt x="14459" y="36"/>
                    <a:pt x="14431" y="33"/>
                    <a:pt x="14404" y="25"/>
                  </a:cubicBezTo>
                  <a:cubicBezTo>
                    <a:pt x="14352" y="8"/>
                    <a:pt x="14302" y="2"/>
                    <a:pt x="14253" y="2"/>
                  </a:cubicBezTo>
                  <a:cubicBezTo>
                    <a:pt x="14129" y="2"/>
                    <a:pt x="14012" y="40"/>
                    <a:pt x="13899" y="40"/>
                  </a:cubicBezTo>
                  <a:cubicBezTo>
                    <a:pt x="13884" y="40"/>
                    <a:pt x="13871" y="40"/>
                    <a:pt x="13857" y="38"/>
                  </a:cubicBezTo>
                  <a:cubicBezTo>
                    <a:pt x="13792" y="96"/>
                    <a:pt x="13739" y="144"/>
                    <a:pt x="13724" y="157"/>
                  </a:cubicBezTo>
                  <a:cubicBezTo>
                    <a:pt x="13517" y="165"/>
                    <a:pt x="13362" y="159"/>
                    <a:pt x="13212" y="178"/>
                  </a:cubicBezTo>
                  <a:cubicBezTo>
                    <a:pt x="13204" y="179"/>
                    <a:pt x="13196" y="179"/>
                    <a:pt x="13189" y="179"/>
                  </a:cubicBezTo>
                  <a:cubicBezTo>
                    <a:pt x="13111" y="179"/>
                    <a:pt x="13029" y="153"/>
                    <a:pt x="12952" y="153"/>
                  </a:cubicBezTo>
                  <a:cubicBezTo>
                    <a:pt x="12882" y="153"/>
                    <a:pt x="12815" y="175"/>
                    <a:pt x="12759" y="257"/>
                  </a:cubicBezTo>
                  <a:cubicBezTo>
                    <a:pt x="12731" y="244"/>
                    <a:pt x="12703" y="231"/>
                    <a:pt x="12671" y="215"/>
                  </a:cubicBezTo>
                  <a:cubicBezTo>
                    <a:pt x="12608" y="285"/>
                    <a:pt x="12503" y="268"/>
                    <a:pt x="12424" y="322"/>
                  </a:cubicBezTo>
                  <a:cubicBezTo>
                    <a:pt x="12404" y="336"/>
                    <a:pt x="12383" y="341"/>
                    <a:pt x="12361" y="341"/>
                  </a:cubicBezTo>
                  <a:cubicBezTo>
                    <a:pt x="12316" y="341"/>
                    <a:pt x="12266" y="321"/>
                    <a:pt x="12216" y="321"/>
                  </a:cubicBezTo>
                  <a:cubicBezTo>
                    <a:pt x="12175" y="321"/>
                    <a:pt x="12134" y="334"/>
                    <a:pt x="12094" y="380"/>
                  </a:cubicBezTo>
                  <a:cubicBezTo>
                    <a:pt x="12056" y="424"/>
                    <a:pt x="11994" y="451"/>
                    <a:pt x="11926" y="451"/>
                  </a:cubicBezTo>
                  <a:cubicBezTo>
                    <a:pt x="11882" y="451"/>
                    <a:pt x="11836" y="440"/>
                    <a:pt x="11794" y="416"/>
                  </a:cubicBezTo>
                  <a:cubicBezTo>
                    <a:pt x="11774" y="456"/>
                    <a:pt x="11742" y="466"/>
                    <a:pt x="11705" y="466"/>
                  </a:cubicBezTo>
                  <a:cubicBezTo>
                    <a:pt x="11674" y="466"/>
                    <a:pt x="11640" y="459"/>
                    <a:pt x="11608" y="459"/>
                  </a:cubicBezTo>
                  <a:cubicBezTo>
                    <a:pt x="11561" y="459"/>
                    <a:pt x="11517" y="473"/>
                    <a:pt x="11494" y="543"/>
                  </a:cubicBezTo>
                  <a:cubicBezTo>
                    <a:pt x="11500" y="565"/>
                    <a:pt x="11511" y="609"/>
                    <a:pt x="11523" y="655"/>
                  </a:cubicBezTo>
                  <a:cubicBezTo>
                    <a:pt x="11406" y="631"/>
                    <a:pt x="11298" y="611"/>
                    <a:pt x="11192" y="590"/>
                  </a:cubicBezTo>
                  <a:cubicBezTo>
                    <a:pt x="11105" y="709"/>
                    <a:pt x="10945" y="600"/>
                    <a:pt x="10832" y="744"/>
                  </a:cubicBezTo>
                  <a:cubicBezTo>
                    <a:pt x="10826" y="753"/>
                    <a:pt x="10798" y="797"/>
                    <a:pt x="10767" y="845"/>
                  </a:cubicBezTo>
                  <a:cubicBezTo>
                    <a:pt x="10710" y="824"/>
                    <a:pt x="10651" y="803"/>
                    <a:pt x="10596" y="783"/>
                  </a:cubicBezTo>
                  <a:cubicBezTo>
                    <a:pt x="10527" y="806"/>
                    <a:pt x="10461" y="828"/>
                    <a:pt x="10365" y="859"/>
                  </a:cubicBezTo>
                  <a:cubicBezTo>
                    <a:pt x="10351" y="899"/>
                    <a:pt x="10329" y="955"/>
                    <a:pt x="10311" y="1000"/>
                  </a:cubicBezTo>
                  <a:cubicBezTo>
                    <a:pt x="9981" y="1039"/>
                    <a:pt x="9664" y="1056"/>
                    <a:pt x="9427" y="1304"/>
                  </a:cubicBezTo>
                  <a:cubicBezTo>
                    <a:pt x="9344" y="1318"/>
                    <a:pt x="9271" y="1324"/>
                    <a:pt x="9200" y="1346"/>
                  </a:cubicBezTo>
                  <a:cubicBezTo>
                    <a:pt x="9027" y="1405"/>
                    <a:pt x="8909" y="1565"/>
                    <a:pt x="8715" y="1585"/>
                  </a:cubicBezTo>
                  <a:cubicBezTo>
                    <a:pt x="8638" y="1751"/>
                    <a:pt x="8470" y="1701"/>
                    <a:pt x="8354" y="1770"/>
                  </a:cubicBezTo>
                  <a:cubicBezTo>
                    <a:pt x="8232" y="1843"/>
                    <a:pt x="8123" y="1941"/>
                    <a:pt x="8008" y="2026"/>
                  </a:cubicBezTo>
                  <a:cubicBezTo>
                    <a:pt x="8000" y="2033"/>
                    <a:pt x="7988" y="2042"/>
                    <a:pt x="7978" y="2044"/>
                  </a:cubicBezTo>
                  <a:cubicBezTo>
                    <a:pt x="7885" y="2054"/>
                    <a:pt x="7789" y="2035"/>
                    <a:pt x="7725" y="2152"/>
                  </a:cubicBezTo>
                  <a:cubicBezTo>
                    <a:pt x="7689" y="2217"/>
                    <a:pt x="7527" y="2158"/>
                    <a:pt x="7523" y="2297"/>
                  </a:cubicBezTo>
                  <a:cubicBezTo>
                    <a:pt x="7522" y="2317"/>
                    <a:pt x="7433" y="2367"/>
                    <a:pt x="7383" y="2389"/>
                  </a:cubicBezTo>
                  <a:cubicBezTo>
                    <a:pt x="7305" y="2422"/>
                    <a:pt x="7179" y="2403"/>
                    <a:pt x="7158" y="2488"/>
                  </a:cubicBezTo>
                  <a:cubicBezTo>
                    <a:pt x="7124" y="2625"/>
                    <a:pt x="7015" y="2536"/>
                    <a:pt x="6958" y="2610"/>
                  </a:cubicBezTo>
                  <a:cubicBezTo>
                    <a:pt x="6907" y="2678"/>
                    <a:pt x="6805" y="2716"/>
                    <a:pt x="6734" y="2776"/>
                  </a:cubicBezTo>
                  <a:cubicBezTo>
                    <a:pt x="6668" y="2832"/>
                    <a:pt x="6614" y="2900"/>
                    <a:pt x="6605" y="2910"/>
                  </a:cubicBezTo>
                  <a:cubicBezTo>
                    <a:pt x="6471" y="2982"/>
                    <a:pt x="6359" y="3010"/>
                    <a:pt x="6325" y="3066"/>
                  </a:cubicBezTo>
                  <a:cubicBezTo>
                    <a:pt x="6222" y="3229"/>
                    <a:pt x="6067" y="3329"/>
                    <a:pt x="5943" y="3520"/>
                  </a:cubicBezTo>
                  <a:lnTo>
                    <a:pt x="5943" y="3520"/>
                  </a:lnTo>
                  <a:cubicBezTo>
                    <a:pt x="5934" y="3514"/>
                    <a:pt x="5925" y="3509"/>
                    <a:pt x="5915" y="3503"/>
                  </a:cubicBezTo>
                  <a:lnTo>
                    <a:pt x="5915" y="3503"/>
                  </a:lnTo>
                  <a:cubicBezTo>
                    <a:pt x="5918" y="3516"/>
                    <a:pt x="5921" y="3531"/>
                    <a:pt x="5925" y="3549"/>
                  </a:cubicBezTo>
                  <a:cubicBezTo>
                    <a:pt x="5931" y="3539"/>
                    <a:pt x="5937" y="3529"/>
                    <a:pt x="5943" y="3520"/>
                  </a:cubicBezTo>
                  <a:lnTo>
                    <a:pt x="5943" y="3520"/>
                  </a:lnTo>
                  <a:cubicBezTo>
                    <a:pt x="5949" y="3524"/>
                    <a:pt x="5955" y="3528"/>
                    <a:pt x="5961" y="3532"/>
                  </a:cubicBezTo>
                  <a:cubicBezTo>
                    <a:pt x="5965" y="3537"/>
                    <a:pt x="5959" y="3554"/>
                    <a:pt x="5943" y="3554"/>
                  </a:cubicBezTo>
                  <a:cubicBezTo>
                    <a:pt x="5938" y="3554"/>
                    <a:pt x="5932" y="3552"/>
                    <a:pt x="5925" y="3549"/>
                  </a:cubicBezTo>
                  <a:cubicBezTo>
                    <a:pt x="5924" y="3550"/>
                    <a:pt x="5922" y="3551"/>
                    <a:pt x="5920" y="3551"/>
                  </a:cubicBezTo>
                  <a:cubicBezTo>
                    <a:pt x="5909" y="3551"/>
                    <a:pt x="5899" y="3521"/>
                    <a:pt x="5888" y="3490"/>
                  </a:cubicBezTo>
                  <a:lnTo>
                    <a:pt x="5888" y="3490"/>
                  </a:lnTo>
                  <a:cubicBezTo>
                    <a:pt x="5897" y="3494"/>
                    <a:pt x="5906" y="3499"/>
                    <a:pt x="5915" y="3503"/>
                  </a:cubicBezTo>
                  <a:lnTo>
                    <a:pt x="5915" y="3503"/>
                  </a:lnTo>
                  <a:cubicBezTo>
                    <a:pt x="5903" y="3458"/>
                    <a:pt x="5898" y="3447"/>
                    <a:pt x="5896" y="3447"/>
                  </a:cubicBezTo>
                  <a:cubicBezTo>
                    <a:pt x="5896" y="3447"/>
                    <a:pt x="5896" y="3447"/>
                    <a:pt x="5896" y="3447"/>
                  </a:cubicBezTo>
                  <a:cubicBezTo>
                    <a:pt x="5838" y="3481"/>
                    <a:pt x="5785" y="3525"/>
                    <a:pt x="5727" y="3549"/>
                  </a:cubicBezTo>
                  <a:cubicBezTo>
                    <a:pt x="5659" y="3575"/>
                    <a:pt x="5721" y="3674"/>
                    <a:pt x="5615" y="3681"/>
                  </a:cubicBezTo>
                  <a:cubicBezTo>
                    <a:pt x="5571" y="3683"/>
                    <a:pt x="5497" y="3749"/>
                    <a:pt x="5472" y="3797"/>
                  </a:cubicBezTo>
                  <a:cubicBezTo>
                    <a:pt x="5393" y="3949"/>
                    <a:pt x="5271" y="4025"/>
                    <a:pt x="5113" y="4072"/>
                  </a:cubicBezTo>
                  <a:cubicBezTo>
                    <a:pt x="5094" y="4227"/>
                    <a:pt x="4982" y="4283"/>
                    <a:pt x="4912" y="4300"/>
                  </a:cubicBezTo>
                  <a:cubicBezTo>
                    <a:pt x="4825" y="4415"/>
                    <a:pt x="4781" y="4490"/>
                    <a:pt x="4720" y="4549"/>
                  </a:cubicBezTo>
                  <a:cubicBezTo>
                    <a:pt x="4654" y="4615"/>
                    <a:pt x="4539" y="4656"/>
                    <a:pt x="4508" y="4726"/>
                  </a:cubicBezTo>
                  <a:cubicBezTo>
                    <a:pt x="4464" y="4827"/>
                    <a:pt x="4369" y="4798"/>
                    <a:pt x="4320" y="4877"/>
                  </a:cubicBezTo>
                  <a:cubicBezTo>
                    <a:pt x="4266" y="4962"/>
                    <a:pt x="4177" y="5030"/>
                    <a:pt x="4127" y="5082"/>
                  </a:cubicBezTo>
                  <a:cubicBezTo>
                    <a:pt x="4080" y="5198"/>
                    <a:pt x="4052" y="5291"/>
                    <a:pt x="4030" y="5369"/>
                  </a:cubicBezTo>
                  <a:cubicBezTo>
                    <a:pt x="3921" y="5416"/>
                    <a:pt x="3824" y="5455"/>
                    <a:pt x="3730" y="5497"/>
                  </a:cubicBezTo>
                  <a:cubicBezTo>
                    <a:pt x="3718" y="5501"/>
                    <a:pt x="3711" y="5523"/>
                    <a:pt x="3701" y="5536"/>
                  </a:cubicBezTo>
                  <a:cubicBezTo>
                    <a:pt x="3730" y="5572"/>
                    <a:pt x="3761" y="5605"/>
                    <a:pt x="3807" y="5658"/>
                  </a:cubicBezTo>
                  <a:cubicBezTo>
                    <a:pt x="3729" y="5735"/>
                    <a:pt x="3654" y="5807"/>
                    <a:pt x="3577" y="5881"/>
                  </a:cubicBezTo>
                  <a:cubicBezTo>
                    <a:pt x="3555" y="5920"/>
                    <a:pt x="3527" y="5967"/>
                    <a:pt x="3489" y="6032"/>
                  </a:cubicBezTo>
                  <a:cubicBezTo>
                    <a:pt x="3479" y="5970"/>
                    <a:pt x="3473" y="5942"/>
                    <a:pt x="3464" y="5895"/>
                  </a:cubicBezTo>
                  <a:lnTo>
                    <a:pt x="3464" y="5895"/>
                  </a:lnTo>
                  <a:cubicBezTo>
                    <a:pt x="3296" y="6073"/>
                    <a:pt x="3493" y="6162"/>
                    <a:pt x="3412" y="6319"/>
                  </a:cubicBezTo>
                  <a:cubicBezTo>
                    <a:pt x="3371" y="6282"/>
                    <a:pt x="3330" y="6234"/>
                    <a:pt x="3273" y="6234"/>
                  </a:cubicBezTo>
                  <a:cubicBezTo>
                    <a:pt x="3254" y="6234"/>
                    <a:pt x="3232" y="6240"/>
                    <a:pt x="3208" y="6254"/>
                  </a:cubicBezTo>
                  <a:cubicBezTo>
                    <a:pt x="3125" y="6303"/>
                    <a:pt x="3049" y="6368"/>
                    <a:pt x="2984" y="6428"/>
                  </a:cubicBezTo>
                  <a:cubicBezTo>
                    <a:pt x="2950" y="6512"/>
                    <a:pt x="2912" y="6591"/>
                    <a:pt x="2884" y="6674"/>
                  </a:cubicBezTo>
                  <a:cubicBezTo>
                    <a:pt x="2789" y="6956"/>
                    <a:pt x="2438" y="7066"/>
                    <a:pt x="2405" y="7391"/>
                  </a:cubicBezTo>
                  <a:cubicBezTo>
                    <a:pt x="2281" y="7449"/>
                    <a:pt x="2212" y="7542"/>
                    <a:pt x="2225" y="7681"/>
                  </a:cubicBezTo>
                  <a:cubicBezTo>
                    <a:pt x="2096" y="7740"/>
                    <a:pt x="2062" y="7890"/>
                    <a:pt x="1999" y="8008"/>
                  </a:cubicBezTo>
                  <a:cubicBezTo>
                    <a:pt x="1963" y="8073"/>
                    <a:pt x="1957" y="8155"/>
                    <a:pt x="1941" y="8223"/>
                  </a:cubicBezTo>
                  <a:cubicBezTo>
                    <a:pt x="1888" y="8283"/>
                    <a:pt x="1832" y="8336"/>
                    <a:pt x="1793" y="8399"/>
                  </a:cubicBezTo>
                  <a:cubicBezTo>
                    <a:pt x="1642" y="8648"/>
                    <a:pt x="1550" y="8935"/>
                    <a:pt x="1357" y="9155"/>
                  </a:cubicBezTo>
                  <a:cubicBezTo>
                    <a:pt x="1338" y="9176"/>
                    <a:pt x="1319" y="9229"/>
                    <a:pt x="1326" y="9251"/>
                  </a:cubicBezTo>
                  <a:cubicBezTo>
                    <a:pt x="1367" y="9379"/>
                    <a:pt x="1282" y="9478"/>
                    <a:pt x="1241" y="9582"/>
                  </a:cubicBezTo>
                  <a:cubicBezTo>
                    <a:pt x="1211" y="9660"/>
                    <a:pt x="1114" y="9737"/>
                    <a:pt x="1117" y="9798"/>
                  </a:cubicBezTo>
                  <a:cubicBezTo>
                    <a:pt x="1126" y="9965"/>
                    <a:pt x="983" y="10097"/>
                    <a:pt x="994" y="10228"/>
                  </a:cubicBezTo>
                  <a:cubicBezTo>
                    <a:pt x="1004" y="10403"/>
                    <a:pt x="914" y="10491"/>
                    <a:pt x="854" y="10619"/>
                  </a:cubicBezTo>
                  <a:cubicBezTo>
                    <a:pt x="829" y="10671"/>
                    <a:pt x="849" y="10752"/>
                    <a:pt x="835" y="10815"/>
                  </a:cubicBezTo>
                  <a:cubicBezTo>
                    <a:pt x="823" y="10872"/>
                    <a:pt x="791" y="10924"/>
                    <a:pt x="763" y="10989"/>
                  </a:cubicBezTo>
                  <a:cubicBezTo>
                    <a:pt x="777" y="11024"/>
                    <a:pt x="798" y="11074"/>
                    <a:pt x="819" y="11128"/>
                  </a:cubicBezTo>
                  <a:lnTo>
                    <a:pt x="670" y="11237"/>
                  </a:lnTo>
                  <a:cubicBezTo>
                    <a:pt x="692" y="11290"/>
                    <a:pt x="713" y="11340"/>
                    <a:pt x="736" y="11399"/>
                  </a:cubicBezTo>
                  <a:cubicBezTo>
                    <a:pt x="716" y="11418"/>
                    <a:pt x="695" y="11436"/>
                    <a:pt x="660" y="11467"/>
                  </a:cubicBezTo>
                  <a:cubicBezTo>
                    <a:pt x="689" y="11514"/>
                    <a:pt x="721" y="11565"/>
                    <a:pt x="764" y="11633"/>
                  </a:cubicBezTo>
                  <a:cubicBezTo>
                    <a:pt x="698" y="11642"/>
                    <a:pt x="661" y="11648"/>
                    <a:pt x="607" y="11654"/>
                  </a:cubicBezTo>
                  <a:cubicBezTo>
                    <a:pt x="593" y="11702"/>
                    <a:pt x="585" y="11761"/>
                    <a:pt x="560" y="11811"/>
                  </a:cubicBezTo>
                  <a:cubicBezTo>
                    <a:pt x="532" y="11870"/>
                    <a:pt x="489" y="11921"/>
                    <a:pt x="474" y="11948"/>
                  </a:cubicBezTo>
                  <a:cubicBezTo>
                    <a:pt x="474" y="12058"/>
                    <a:pt x="498" y="12157"/>
                    <a:pt x="468" y="12207"/>
                  </a:cubicBezTo>
                  <a:cubicBezTo>
                    <a:pt x="377" y="12360"/>
                    <a:pt x="443" y="12526"/>
                    <a:pt x="388" y="12672"/>
                  </a:cubicBezTo>
                  <a:cubicBezTo>
                    <a:pt x="452" y="12701"/>
                    <a:pt x="501" y="12725"/>
                    <a:pt x="557" y="12750"/>
                  </a:cubicBezTo>
                  <a:cubicBezTo>
                    <a:pt x="538" y="12766"/>
                    <a:pt x="529" y="12779"/>
                    <a:pt x="521" y="12779"/>
                  </a:cubicBezTo>
                  <a:cubicBezTo>
                    <a:pt x="476" y="12778"/>
                    <a:pt x="430" y="12775"/>
                    <a:pt x="382" y="12773"/>
                  </a:cubicBezTo>
                  <a:cubicBezTo>
                    <a:pt x="327" y="12932"/>
                    <a:pt x="307" y="13100"/>
                    <a:pt x="277" y="13269"/>
                  </a:cubicBezTo>
                  <a:cubicBezTo>
                    <a:pt x="264" y="13354"/>
                    <a:pt x="248" y="13440"/>
                    <a:pt x="224" y="13525"/>
                  </a:cubicBezTo>
                  <a:cubicBezTo>
                    <a:pt x="209" y="13612"/>
                    <a:pt x="189" y="13699"/>
                    <a:pt x="155" y="13785"/>
                  </a:cubicBezTo>
                  <a:cubicBezTo>
                    <a:pt x="189" y="13809"/>
                    <a:pt x="229" y="13837"/>
                    <a:pt x="286" y="13877"/>
                  </a:cubicBezTo>
                  <a:cubicBezTo>
                    <a:pt x="208" y="13900"/>
                    <a:pt x="174" y="13911"/>
                    <a:pt x="137" y="13922"/>
                  </a:cubicBezTo>
                  <a:cubicBezTo>
                    <a:pt x="133" y="13975"/>
                    <a:pt x="123" y="14024"/>
                    <a:pt x="127" y="14069"/>
                  </a:cubicBezTo>
                  <a:cubicBezTo>
                    <a:pt x="132" y="14102"/>
                    <a:pt x="158" y="14127"/>
                    <a:pt x="162" y="14136"/>
                  </a:cubicBezTo>
                  <a:cubicBezTo>
                    <a:pt x="140" y="14211"/>
                    <a:pt x="108" y="14272"/>
                    <a:pt x="105" y="14336"/>
                  </a:cubicBezTo>
                  <a:cubicBezTo>
                    <a:pt x="93" y="14590"/>
                    <a:pt x="27" y="14851"/>
                    <a:pt x="79" y="15108"/>
                  </a:cubicBezTo>
                  <a:cubicBezTo>
                    <a:pt x="62" y="15143"/>
                    <a:pt x="46" y="15192"/>
                    <a:pt x="26" y="15254"/>
                  </a:cubicBezTo>
                  <a:cubicBezTo>
                    <a:pt x="99" y="15271"/>
                    <a:pt x="152" y="15283"/>
                    <a:pt x="209" y="15296"/>
                  </a:cubicBezTo>
                  <a:cubicBezTo>
                    <a:pt x="208" y="15341"/>
                    <a:pt x="207" y="15373"/>
                    <a:pt x="207" y="15410"/>
                  </a:cubicBezTo>
                  <a:cubicBezTo>
                    <a:pt x="149" y="15419"/>
                    <a:pt x="96" y="15427"/>
                    <a:pt x="46" y="15435"/>
                  </a:cubicBezTo>
                  <a:cubicBezTo>
                    <a:pt x="84" y="15530"/>
                    <a:pt x="118" y="15613"/>
                    <a:pt x="154" y="15700"/>
                  </a:cubicBezTo>
                  <a:cubicBezTo>
                    <a:pt x="111" y="15711"/>
                    <a:pt x="86" y="15719"/>
                    <a:pt x="59" y="15725"/>
                  </a:cubicBezTo>
                  <a:cubicBezTo>
                    <a:pt x="1" y="15951"/>
                    <a:pt x="136" y="16179"/>
                    <a:pt x="73" y="16404"/>
                  </a:cubicBezTo>
                  <a:cubicBezTo>
                    <a:pt x="109" y="16493"/>
                    <a:pt x="149" y="16591"/>
                    <a:pt x="184" y="16676"/>
                  </a:cubicBezTo>
                  <a:cubicBezTo>
                    <a:pt x="158" y="16722"/>
                    <a:pt x="142" y="16747"/>
                    <a:pt x="132" y="16765"/>
                  </a:cubicBezTo>
                  <a:cubicBezTo>
                    <a:pt x="171" y="16800"/>
                    <a:pt x="218" y="16832"/>
                    <a:pt x="270" y="16872"/>
                  </a:cubicBezTo>
                  <a:cubicBezTo>
                    <a:pt x="198" y="16943"/>
                    <a:pt x="145" y="16996"/>
                    <a:pt x="104" y="17037"/>
                  </a:cubicBezTo>
                  <a:cubicBezTo>
                    <a:pt x="215" y="17212"/>
                    <a:pt x="165" y="17421"/>
                    <a:pt x="229" y="17580"/>
                  </a:cubicBezTo>
                  <a:cubicBezTo>
                    <a:pt x="274" y="17594"/>
                    <a:pt x="308" y="17606"/>
                    <a:pt x="354" y="17621"/>
                  </a:cubicBezTo>
                  <a:cubicBezTo>
                    <a:pt x="318" y="17752"/>
                    <a:pt x="287" y="17865"/>
                    <a:pt x="271" y="17921"/>
                  </a:cubicBezTo>
                  <a:cubicBezTo>
                    <a:pt x="352" y="18202"/>
                    <a:pt x="414" y="18429"/>
                    <a:pt x="524" y="18679"/>
                  </a:cubicBezTo>
                  <a:cubicBezTo>
                    <a:pt x="543" y="18691"/>
                    <a:pt x="588" y="18717"/>
                    <a:pt x="632" y="18742"/>
                  </a:cubicBezTo>
                  <a:cubicBezTo>
                    <a:pt x="599" y="18804"/>
                    <a:pt x="576" y="18851"/>
                    <a:pt x="552" y="18899"/>
                  </a:cubicBezTo>
                  <a:cubicBezTo>
                    <a:pt x="648" y="19010"/>
                    <a:pt x="686" y="19126"/>
                    <a:pt x="629" y="19263"/>
                  </a:cubicBezTo>
                  <a:cubicBezTo>
                    <a:pt x="657" y="19292"/>
                    <a:pt x="685" y="19322"/>
                    <a:pt x="713" y="19351"/>
                  </a:cubicBezTo>
                  <a:cubicBezTo>
                    <a:pt x="699" y="19417"/>
                    <a:pt x="689" y="19469"/>
                    <a:pt x="682" y="19501"/>
                  </a:cubicBezTo>
                  <a:cubicBezTo>
                    <a:pt x="721" y="19578"/>
                    <a:pt x="763" y="19632"/>
                    <a:pt x="779" y="19694"/>
                  </a:cubicBezTo>
                  <a:cubicBezTo>
                    <a:pt x="830" y="19932"/>
                    <a:pt x="911" y="20162"/>
                    <a:pt x="985" y="20394"/>
                  </a:cubicBezTo>
                  <a:cubicBezTo>
                    <a:pt x="1061" y="20625"/>
                    <a:pt x="1148" y="20853"/>
                    <a:pt x="1269" y="21067"/>
                  </a:cubicBezTo>
                  <a:cubicBezTo>
                    <a:pt x="1325" y="21164"/>
                    <a:pt x="1331" y="21278"/>
                    <a:pt x="1417" y="21377"/>
                  </a:cubicBezTo>
                  <a:cubicBezTo>
                    <a:pt x="1485" y="21442"/>
                    <a:pt x="1482" y="21602"/>
                    <a:pt x="1525" y="21718"/>
                  </a:cubicBezTo>
                  <a:cubicBezTo>
                    <a:pt x="1547" y="21779"/>
                    <a:pt x="1591" y="21842"/>
                    <a:pt x="1638" y="21883"/>
                  </a:cubicBezTo>
                  <a:cubicBezTo>
                    <a:pt x="1763" y="21988"/>
                    <a:pt x="1697" y="22182"/>
                    <a:pt x="1831" y="22279"/>
                  </a:cubicBezTo>
                  <a:cubicBezTo>
                    <a:pt x="1837" y="22283"/>
                    <a:pt x="1829" y="22320"/>
                    <a:pt x="1829" y="22341"/>
                  </a:cubicBezTo>
                  <a:cubicBezTo>
                    <a:pt x="1829" y="22360"/>
                    <a:pt x="1831" y="22376"/>
                    <a:pt x="1832" y="22394"/>
                  </a:cubicBezTo>
                  <a:cubicBezTo>
                    <a:pt x="1956" y="22463"/>
                    <a:pt x="2090" y="22503"/>
                    <a:pt x="2168" y="22669"/>
                  </a:cubicBezTo>
                  <a:cubicBezTo>
                    <a:pt x="2099" y="22670"/>
                    <a:pt x="2031" y="22672"/>
                    <a:pt x="1935" y="22673"/>
                  </a:cubicBezTo>
                  <a:cubicBezTo>
                    <a:pt x="2007" y="22738"/>
                    <a:pt x="2041" y="22773"/>
                    <a:pt x="2079" y="22803"/>
                  </a:cubicBezTo>
                  <a:cubicBezTo>
                    <a:pt x="2074" y="22848"/>
                    <a:pt x="2069" y="22879"/>
                    <a:pt x="2066" y="22912"/>
                  </a:cubicBezTo>
                  <a:cubicBezTo>
                    <a:pt x="2124" y="22938"/>
                    <a:pt x="2184" y="22966"/>
                    <a:pt x="2260" y="23001"/>
                  </a:cubicBezTo>
                  <a:cubicBezTo>
                    <a:pt x="2293" y="23060"/>
                    <a:pt x="2332" y="23129"/>
                    <a:pt x="2388" y="23231"/>
                  </a:cubicBezTo>
                  <a:cubicBezTo>
                    <a:pt x="2424" y="23232"/>
                    <a:pt x="2472" y="23234"/>
                    <a:pt x="2562" y="23237"/>
                  </a:cubicBezTo>
                  <a:cubicBezTo>
                    <a:pt x="2475" y="23306"/>
                    <a:pt x="2434" y="23340"/>
                    <a:pt x="2357" y="23401"/>
                  </a:cubicBezTo>
                  <a:cubicBezTo>
                    <a:pt x="2496" y="23428"/>
                    <a:pt x="2591" y="23447"/>
                    <a:pt x="2686" y="23465"/>
                  </a:cubicBezTo>
                  <a:cubicBezTo>
                    <a:pt x="2700" y="23468"/>
                    <a:pt x="2715" y="23494"/>
                    <a:pt x="2740" y="23521"/>
                  </a:cubicBezTo>
                  <a:cubicBezTo>
                    <a:pt x="2733" y="23587"/>
                    <a:pt x="2724" y="23659"/>
                    <a:pt x="2716" y="23725"/>
                  </a:cubicBezTo>
                  <a:cubicBezTo>
                    <a:pt x="2856" y="23910"/>
                    <a:pt x="3114" y="23988"/>
                    <a:pt x="3103" y="24303"/>
                  </a:cubicBezTo>
                  <a:cubicBezTo>
                    <a:pt x="3043" y="24256"/>
                    <a:pt x="2989" y="24236"/>
                    <a:pt x="2941" y="24236"/>
                  </a:cubicBezTo>
                  <a:cubicBezTo>
                    <a:pt x="2886" y="24236"/>
                    <a:pt x="2838" y="24261"/>
                    <a:pt x="2794" y="24300"/>
                  </a:cubicBezTo>
                  <a:cubicBezTo>
                    <a:pt x="2936" y="24381"/>
                    <a:pt x="3077" y="24461"/>
                    <a:pt x="3221" y="24543"/>
                  </a:cubicBezTo>
                  <a:cubicBezTo>
                    <a:pt x="3240" y="24537"/>
                    <a:pt x="3267" y="24528"/>
                    <a:pt x="3303" y="24517"/>
                  </a:cubicBezTo>
                  <a:lnTo>
                    <a:pt x="3303" y="24517"/>
                  </a:lnTo>
                  <a:cubicBezTo>
                    <a:pt x="3317" y="24676"/>
                    <a:pt x="3190" y="24811"/>
                    <a:pt x="3354" y="24987"/>
                  </a:cubicBezTo>
                  <a:cubicBezTo>
                    <a:pt x="3368" y="24940"/>
                    <a:pt x="3379" y="24909"/>
                    <a:pt x="3399" y="24845"/>
                  </a:cubicBezTo>
                  <a:cubicBezTo>
                    <a:pt x="3476" y="24998"/>
                    <a:pt x="3458" y="25171"/>
                    <a:pt x="3623" y="25199"/>
                  </a:cubicBezTo>
                  <a:cubicBezTo>
                    <a:pt x="3627" y="25242"/>
                    <a:pt x="3629" y="25265"/>
                    <a:pt x="3632" y="25298"/>
                  </a:cubicBezTo>
                  <a:cubicBezTo>
                    <a:pt x="3685" y="25285"/>
                    <a:pt x="3720" y="25277"/>
                    <a:pt x="3764" y="25265"/>
                  </a:cubicBezTo>
                  <a:lnTo>
                    <a:pt x="3764" y="25265"/>
                  </a:lnTo>
                  <a:cubicBezTo>
                    <a:pt x="3742" y="25323"/>
                    <a:pt x="3724" y="25364"/>
                    <a:pt x="3702" y="25418"/>
                  </a:cubicBezTo>
                  <a:cubicBezTo>
                    <a:pt x="3895" y="25505"/>
                    <a:pt x="4027" y="25635"/>
                    <a:pt x="4049" y="25770"/>
                  </a:cubicBezTo>
                  <a:cubicBezTo>
                    <a:pt x="4152" y="25879"/>
                    <a:pt x="4245" y="25938"/>
                    <a:pt x="4263" y="26003"/>
                  </a:cubicBezTo>
                  <a:cubicBezTo>
                    <a:pt x="4300" y="26128"/>
                    <a:pt x="4358" y="26207"/>
                    <a:pt x="4475" y="26250"/>
                  </a:cubicBezTo>
                  <a:cubicBezTo>
                    <a:pt x="4595" y="26292"/>
                    <a:pt x="4595" y="26403"/>
                    <a:pt x="4636" y="26501"/>
                  </a:cubicBezTo>
                  <a:cubicBezTo>
                    <a:pt x="4663" y="26510"/>
                    <a:pt x="4695" y="26512"/>
                    <a:pt x="4722" y="26529"/>
                  </a:cubicBezTo>
                  <a:cubicBezTo>
                    <a:pt x="4879" y="26619"/>
                    <a:pt x="4960" y="26816"/>
                    <a:pt x="5151" y="26866"/>
                  </a:cubicBezTo>
                  <a:cubicBezTo>
                    <a:pt x="5154" y="26868"/>
                    <a:pt x="5154" y="26906"/>
                    <a:pt x="5159" y="26928"/>
                  </a:cubicBezTo>
                  <a:cubicBezTo>
                    <a:pt x="5179" y="27010"/>
                    <a:pt x="5344" y="26963"/>
                    <a:pt x="5316" y="27091"/>
                  </a:cubicBezTo>
                  <a:cubicBezTo>
                    <a:pt x="5400" y="27146"/>
                    <a:pt x="5484" y="27202"/>
                    <a:pt x="5565" y="27256"/>
                  </a:cubicBezTo>
                  <a:cubicBezTo>
                    <a:pt x="5572" y="27287"/>
                    <a:pt x="5578" y="27316"/>
                    <a:pt x="5582" y="27337"/>
                  </a:cubicBezTo>
                  <a:cubicBezTo>
                    <a:pt x="5630" y="27352"/>
                    <a:pt x="5671" y="27365"/>
                    <a:pt x="5705" y="27375"/>
                  </a:cubicBezTo>
                  <a:cubicBezTo>
                    <a:pt x="5724" y="27431"/>
                    <a:pt x="5738" y="27472"/>
                    <a:pt x="5759" y="27536"/>
                  </a:cubicBezTo>
                  <a:cubicBezTo>
                    <a:pt x="5918" y="27543"/>
                    <a:pt x="6015" y="27653"/>
                    <a:pt x="6096" y="27778"/>
                  </a:cubicBezTo>
                  <a:cubicBezTo>
                    <a:pt x="6146" y="27750"/>
                    <a:pt x="6199" y="27724"/>
                    <a:pt x="6280" y="27681"/>
                  </a:cubicBezTo>
                  <a:cubicBezTo>
                    <a:pt x="6286" y="27808"/>
                    <a:pt x="6290" y="27890"/>
                    <a:pt x="6295" y="27986"/>
                  </a:cubicBezTo>
                  <a:cubicBezTo>
                    <a:pt x="6512" y="28024"/>
                    <a:pt x="6651" y="28145"/>
                    <a:pt x="6731" y="28321"/>
                  </a:cubicBezTo>
                  <a:cubicBezTo>
                    <a:pt x="6798" y="28336"/>
                    <a:pt x="6849" y="28346"/>
                    <a:pt x="6895" y="28357"/>
                  </a:cubicBezTo>
                  <a:cubicBezTo>
                    <a:pt x="6914" y="28414"/>
                    <a:pt x="6927" y="28454"/>
                    <a:pt x="6943" y="28499"/>
                  </a:cubicBezTo>
                  <a:cubicBezTo>
                    <a:pt x="7077" y="28530"/>
                    <a:pt x="7204" y="28546"/>
                    <a:pt x="7320" y="28560"/>
                  </a:cubicBezTo>
                  <a:cubicBezTo>
                    <a:pt x="7324" y="28624"/>
                    <a:pt x="7329" y="28691"/>
                    <a:pt x="7332" y="28763"/>
                  </a:cubicBezTo>
                  <a:cubicBezTo>
                    <a:pt x="7422" y="28797"/>
                    <a:pt x="7487" y="28884"/>
                    <a:pt x="7579" y="28884"/>
                  </a:cubicBezTo>
                  <a:cubicBezTo>
                    <a:pt x="7594" y="28884"/>
                    <a:pt x="7609" y="28882"/>
                    <a:pt x="7624" y="28877"/>
                  </a:cubicBezTo>
                  <a:cubicBezTo>
                    <a:pt x="7651" y="29019"/>
                    <a:pt x="7808" y="29044"/>
                    <a:pt x="7891" y="29120"/>
                  </a:cubicBezTo>
                  <a:cubicBezTo>
                    <a:pt x="7976" y="29119"/>
                    <a:pt x="8050" y="29117"/>
                    <a:pt x="8132" y="29116"/>
                  </a:cubicBezTo>
                  <a:cubicBezTo>
                    <a:pt x="8181" y="29225"/>
                    <a:pt x="8219" y="29314"/>
                    <a:pt x="8254" y="29392"/>
                  </a:cubicBezTo>
                  <a:cubicBezTo>
                    <a:pt x="8277" y="29374"/>
                    <a:pt x="8307" y="29368"/>
                    <a:pt x="8340" y="29368"/>
                  </a:cubicBezTo>
                  <a:cubicBezTo>
                    <a:pt x="8393" y="29368"/>
                    <a:pt x="8456" y="29383"/>
                    <a:pt x="8515" y="29383"/>
                  </a:cubicBezTo>
                  <a:cubicBezTo>
                    <a:pt x="8549" y="29383"/>
                    <a:pt x="8582" y="29378"/>
                    <a:pt x="8612" y="29361"/>
                  </a:cubicBezTo>
                  <a:cubicBezTo>
                    <a:pt x="8707" y="29411"/>
                    <a:pt x="8793" y="29456"/>
                    <a:pt x="8882" y="29504"/>
                  </a:cubicBezTo>
                  <a:cubicBezTo>
                    <a:pt x="8929" y="29486"/>
                    <a:pt x="8977" y="29467"/>
                    <a:pt x="9019" y="29451"/>
                  </a:cubicBezTo>
                  <a:lnTo>
                    <a:pt x="9019" y="29451"/>
                  </a:lnTo>
                  <a:cubicBezTo>
                    <a:pt x="9169" y="29572"/>
                    <a:pt x="8968" y="29542"/>
                    <a:pt x="8999" y="29592"/>
                  </a:cubicBezTo>
                  <a:lnTo>
                    <a:pt x="8996" y="29704"/>
                  </a:lnTo>
                  <a:lnTo>
                    <a:pt x="9056" y="29767"/>
                  </a:lnTo>
                  <a:cubicBezTo>
                    <a:pt x="9106" y="29728"/>
                    <a:pt x="9155" y="29688"/>
                    <a:pt x="9193" y="29659"/>
                  </a:cubicBezTo>
                  <a:cubicBezTo>
                    <a:pt x="9281" y="29742"/>
                    <a:pt x="9346" y="29804"/>
                    <a:pt x="9446" y="29898"/>
                  </a:cubicBezTo>
                  <a:cubicBezTo>
                    <a:pt x="9455" y="29815"/>
                    <a:pt x="9491" y="29794"/>
                    <a:pt x="9534" y="29794"/>
                  </a:cubicBezTo>
                  <a:cubicBezTo>
                    <a:pt x="9578" y="29794"/>
                    <a:pt x="9631" y="29816"/>
                    <a:pt x="9673" y="29816"/>
                  </a:cubicBezTo>
                  <a:cubicBezTo>
                    <a:pt x="9681" y="29816"/>
                    <a:pt x="9689" y="29815"/>
                    <a:pt x="9696" y="29813"/>
                  </a:cubicBezTo>
                  <a:cubicBezTo>
                    <a:pt x="9722" y="29848"/>
                    <a:pt x="9747" y="29884"/>
                    <a:pt x="9778" y="29925"/>
                  </a:cubicBezTo>
                  <a:cubicBezTo>
                    <a:pt x="9873" y="29907"/>
                    <a:pt x="9956" y="29885"/>
                    <a:pt x="10043" y="29863"/>
                  </a:cubicBezTo>
                  <a:cubicBezTo>
                    <a:pt x="10044" y="29863"/>
                    <a:pt x="10046" y="29863"/>
                    <a:pt x="10047" y="29863"/>
                  </a:cubicBezTo>
                  <a:cubicBezTo>
                    <a:pt x="10059" y="29863"/>
                    <a:pt x="10076" y="29873"/>
                    <a:pt x="10090" y="29878"/>
                  </a:cubicBezTo>
                  <a:cubicBezTo>
                    <a:pt x="10077" y="29932"/>
                    <a:pt x="10064" y="29982"/>
                    <a:pt x="10046" y="30050"/>
                  </a:cubicBezTo>
                  <a:cubicBezTo>
                    <a:pt x="10162" y="30053"/>
                    <a:pt x="10249" y="30054"/>
                    <a:pt x="10287" y="30056"/>
                  </a:cubicBezTo>
                  <a:cubicBezTo>
                    <a:pt x="10380" y="30013"/>
                    <a:pt x="10437" y="29988"/>
                    <a:pt x="10513" y="29954"/>
                  </a:cubicBezTo>
                  <a:cubicBezTo>
                    <a:pt x="10533" y="30046"/>
                    <a:pt x="10548" y="30110"/>
                    <a:pt x="10563" y="30174"/>
                  </a:cubicBezTo>
                  <a:cubicBezTo>
                    <a:pt x="10593" y="30166"/>
                    <a:pt x="10623" y="30159"/>
                    <a:pt x="10663" y="30150"/>
                  </a:cubicBezTo>
                  <a:cubicBezTo>
                    <a:pt x="10688" y="30224"/>
                    <a:pt x="10710" y="30291"/>
                    <a:pt x="10732" y="30359"/>
                  </a:cubicBezTo>
                  <a:cubicBezTo>
                    <a:pt x="10789" y="30343"/>
                    <a:pt x="10842" y="30328"/>
                    <a:pt x="10897" y="30312"/>
                  </a:cubicBezTo>
                  <a:cubicBezTo>
                    <a:pt x="10930" y="30365"/>
                    <a:pt x="10963" y="30418"/>
                    <a:pt x="10988" y="30457"/>
                  </a:cubicBezTo>
                  <a:cubicBezTo>
                    <a:pt x="11047" y="30438"/>
                    <a:pt x="11102" y="30419"/>
                    <a:pt x="11195" y="30390"/>
                  </a:cubicBezTo>
                  <a:lnTo>
                    <a:pt x="11195" y="30390"/>
                  </a:lnTo>
                  <a:cubicBezTo>
                    <a:pt x="11179" y="30485"/>
                    <a:pt x="11169" y="30538"/>
                    <a:pt x="11157" y="30603"/>
                  </a:cubicBezTo>
                  <a:cubicBezTo>
                    <a:pt x="11207" y="30615"/>
                    <a:pt x="11247" y="30624"/>
                    <a:pt x="11294" y="30634"/>
                  </a:cubicBezTo>
                  <a:cubicBezTo>
                    <a:pt x="11273" y="30591"/>
                    <a:pt x="11258" y="30565"/>
                    <a:pt x="11238" y="30522"/>
                  </a:cubicBezTo>
                  <a:lnTo>
                    <a:pt x="11238" y="30522"/>
                  </a:lnTo>
                  <a:cubicBezTo>
                    <a:pt x="11316" y="30546"/>
                    <a:pt x="11382" y="30558"/>
                    <a:pt x="11445" y="30568"/>
                  </a:cubicBezTo>
                  <a:cubicBezTo>
                    <a:pt x="11475" y="30535"/>
                    <a:pt x="11500" y="30507"/>
                    <a:pt x="11523" y="30482"/>
                  </a:cubicBezTo>
                  <a:cubicBezTo>
                    <a:pt x="11589" y="30502"/>
                    <a:pt x="11648" y="30519"/>
                    <a:pt x="11706" y="30535"/>
                  </a:cubicBezTo>
                  <a:cubicBezTo>
                    <a:pt x="11751" y="30510"/>
                    <a:pt x="11797" y="30484"/>
                    <a:pt x="11847" y="30455"/>
                  </a:cubicBezTo>
                  <a:cubicBezTo>
                    <a:pt x="11879" y="30507"/>
                    <a:pt x="11900" y="30540"/>
                    <a:pt x="11919" y="30569"/>
                  </a:cubicBezTo>
                  <a:cubicBezTo>
                    <a:pt x="11888" y="30585"/>
                    <a:pt x="11863" y="30597"/>
                    <a:pt x="11837" y="30612"/>
                  </a:cubicBezTo>
                  <a:cubicBezTo>
                    <a:pt x="11879" y="30640"/>
                    <a:pt x="11913" y="30663"/>
                    <a:pt x="11948" y="30688"/>
                  </a:cubicBezTo>
                  <a:cubicBezTo>
                    <a:pt x="11978" y="30747"/>
                    <a:pt x="11843" y="30833"/>
                    <a:pt x="11994" y="30864"/>
                  </a:cubicBezTo>
                  <a:cubicBezTo>
                    <a:pt x="11995" y="30864"/>
                    <a:pt x="11996" y="30864"/>
                    <a:pt x="11998" y="30864"/>
                  </a:cubicBezTo>
                  <a:cubicBezTo>
                    <a:pt x="12115" y="30864"/>
                    <a:pt x="12043" y="30730"/>
                    <a:pt x="12143" y="30730"/>
                  </a:cubicBezTo>
                  <a:cubicBezTo>
                    <a:pt x="12152" y="30730"/>
                    <a:pt x="12164" y="30731"/>
                    <a:pt x="12176" y="30734"/>
                  </a:cubicBezTo>
                  <a:cubicBezTo>
                    <a:pt x="12196" y="30657"/>
                    <a:pt x="12239" y="30612"/>
                    <a:pt x="12329" y="30612"/>
                  </a:cubicBezTo>
                  <a:cubicBezTo>
                    <a:pt x="12360" y="30612"/>
                    <a:pt x="12396" y="30617"/>
                    <a:pt x="12438" y="30628"/>
                  </a:cubicBezTo>
                  <a:cubicBezTo>
                    <a:pt x="12362" y="30678"/>
                    <a:pt x="12304" y="30716"/>
                    <a:pt x="12246" y="30755"/>
                  </a:cubicBezTo>
                  <a:lnTo>
                    <a:pt x="12562" y="31025"/>
                  </a:lnTo>
                  <a:cubicBezTo>
                    <a:pt x="12615" y="31018"/>
                    <a:pt x="12666" y="31009"/>
                    <a:pt x="12722" y="31000"/>
                  </a:cubicBezTo>
                  <a:cubicBezTo>
                    <a:pt x="12772" y="31059"/>
                    <a:pt x="12816" y="31118"/>
                    <a:pt x="12883" y="31186"/>
                  </a:cubicBezTo>
                  <a:cubicBezTo>
                    <a:pt x="12950" y="31102"/>
                    <a:pt x="13002" y="31037"/>
                    <a:pt x="13055" y="30972"/>
                  </a:cubicBezTo>
                  <a:cubicBezTo>
                    <a:pt x="13097" y="31062"/>
                    <a:pt x="13205" y="31055"/>
                    <a:pt x="13295" y="31074"/>
                  </a:cubicBezTo>
                  <a:cubicBezTo>
                    <a:pt x="13346" y="31003"/>
                    <a:pt x="13398" y="30931"/>
                    <a:pt x="13470" y="30831"/>
                  </a:cubicBezTo>
                  <a:cubicBezTo>
                    <a:pt x="13539" y="30909"/>
                    <a:pt x="13573" y="30962"/>
                    <a:pt x="13624" y="30997"/>
                  </a:cubicBezTo>
                  <a:cubicBezTo>
                    <a:pt x="13676" y="31031"/>
                    <a:pt x="13746" y="31047"/>
                    <a:pt x="13808" y="31071"/>
                  </a:cubicBezTo>
                  <a:cubicBezTo>
                    <a:pt x="13807" y="31121"/>
                    <a:pt x="13804" y="31158"/>
                    <a:pt x="13804" y="31162"/>
                  </a:cubicBezTo>
                  <a:cubicBezTo>
                    <a:pt x="13888" y="31277"/>
                    <a:pt x="13943" y="31353"/>
                    <a:pt x="13995" y="31426"/>
                  </a:cubicBezTo>
                  <a:cubicBezTo>
                    <a:pt x="14130" y="31465"/>
                    <a:pt x="14261" y="31502"/>
                    <a:pt x="14397" y="31542"/>
                  </a:cubicBezTo>
                  <a:cubicBezTo>
                    <a:pt x="14410" y="31505"/>
                    <a:pt x="14429" y="31455"/>
                    <a:pt x="14455" y="31383"/>
                  </a:cubicBezTo>
                  <a:cubicBezTo>
                    <a:pt x="14591" y="31465"/>
                    <a:pt x="14704" y="31536"/>
                    <a:pt x="14817" y="31606"/>
                  </a:cubicBezTo>
                  <a:cubicBezTo>
                    <a:pt x="14850" y="31586"/>
                    <a:pt x="14886" y="31573"/>
                    <a:pt x="14906" y="31551"/>
                  </a:cubicBezTo>
                  <a:cubicBezTo>
                    <a:pt x="14954" y="31490"/>
                    <a:pt x="14991" y="31426"/>
                    <a:pt x="15037" y="31365"/>
                  </a:cubicBezTo>
                  <a:cubicBezTo>
                    <a:pt x="15042" y="31358"/>
                    <a:pt x="15069" y="31359"/>
                    <a:pt x="15087" y="31356"/>
                  </a:cubicBezTo>
                  <a:cubicBezTo>
                    <a:pt x="15098" y="31395"/>
                    <a:pt x="15109" y="31428"/>
                    <a:pt x="15120" y="31465"/>
                  </a:cubicBezTo>
                  <a:cubicBezTo>
                    <a:pt x="15127" y="31466"/>
                    <a:pt x="15133" y="31466"/>
                    <a:pt x="15139" y="31466"/>
                  </a:cubicBezTo>
                  <a:cubicBezTo>
                    <a:pt x="15248" y="31466"/>
                    <a:pt x="15295" y="31417"/>
                    <a:pt x="15332" y="31346"/>
                  </a:cubicBezTo>
                  <a:cubicBezTo>
                    <a:pt x="15343" y="31325"/>
                    <a:pt x="15418" y="31327"/>
                    <a:pt x="15459" y="31318"/>
                  </a:cubicBezTo>
                  <a:lnTo>
                    <a:pt x="15459" y="31318"/>
                  </a:lnTo>
                  <a:cubicBezTo>
                    <a:pt x="15429" y="31387"/>
                    <a:pt x="15409" y="31436"/>
                    <a:pt x="15387" y="31484"/>
                  </a:cubicBezTo>
                  <a:cubicBezTo>
                    <a:pt x="15451" y="31502"/>
                    <a:pt x="15513" y="31521"/>
                    <a:pt x="15541" y="31529"/>
                  </a:cubicBezTo>
                  <a:cubicBezTo>
                    <a:pt x="15611" y="31528"/>
                    <a:pt x="15673" y="31519"/>
                    <a:pt x="15726" y="31519"/>
                  </a:cubicBezTo>
                  <a:cubicBezTo>
                    <a:pt x="15752" y="31519"/>
                    <a:pt x="15776" y="31521"/>
                    <a:pt x="15799" y="31527"/>
                  </a:cubicBezTo>
                  <a:cubicBezTo>
                    <a:pt x="15883" y="31552"/>
                    <a:pt x="15952" y="31609"/>
                    <a:pt x="16030" y="31649"/>
                  </a:cubicBezTo>
                  <a:cubicBezTo>
                    <a:pt x="16034" y="31651"/>
                    <a:pt x="16040" y="31652"/>
                    <a:pt x="16046" y="31652"/>
                  </a:cubicBezTo>
                  <a:cubicBezTo>
                    <a:pt x="16062" y="31652"/>
                    <a:pt x="16081" y="31647"/>
                    <a:pt x="16097" y="31645"/>
                  </a:cubicBezTo>
                  <a:cubicBezTo>
                    <a:pt x="16115" y="31612"/>
                    <a:pt x="16131" y="31580"/>
                    <a:pt x="16149" y="31548"/>
                  </a:cubicBezTo>
                  <a:cubicBezTo>
                    <a:pt x="16189" y="31566"/>
                    <a:pt x="16226" y="31597"/>
                    <a:pt x="16259" y="31597"/>
                  </a:cubicBezTo>
                  <a:cubicBezTo>
                    <a:pt x="16261" y="31597"/>
                    <a:pt x="16263" y="31596"/>
                    <a:pt x="16265" y="31596"/>
                  </a:cubicBezTo>
                  <a:cubicBezTo>
                    <a:pt x="16458" y="31567"/>
                    <a:pt x="16648" y="31530"/>
                    <a:pt x="16831" y="31495"/>
                  </a:cubicBezTo>
                  <a:cubicBezTo>
                    <a:pt x="16902" y="31509"/>
                    <a:pt x="16977" y="31524"/>
                    <a:pt x="17111" y="31551"/>
                  </a:cubicBezTo>
                  <a:cubicBezTo>
                    <a:pt x="17133" y="31506"/>
                    <a:pt x="17161" y="31455"/>
                    <a:pt x="17186" y="31408"/>
                  </a:cubicBezTo>
                  <a:cubicBezTo>
                    <a:pt x="17239" y="31439"/>
                    <a:pt x="17265" y="31453"/>
                    <a:pt x="17295" y="31471"/>
                  </a:cubicBezTo>
                  <a:cubicBezTo>
                    <a:pt x="17360" y="31443"/>
                    <a:pt x="17420" y="31420"/>
                    <a:pt x="17473" y="31398"/>
                  </a:cubicBezTo>
                  <a:cubicBezTo>
                    <a:pt x="17524" y="31426"/>
                    <a:pt x="17561" y="31446"/>
                    <a:pt x="17619" y="31477"/>
                  </a:cubicBezTo>
                  <a:cubicBezTo>
                    <a:pt x="17655" y="31448"/>
                    <a:pt x="17683" y="31420"/>
                    <a:pt x="17719" y="31398"/>
                  </a:cubicBezTo>
                  <a:cubicBezTo>
                    <a:pt x="17761" y="31373"/>
                    <a:pt x="17808" y="31350"/>
                    <a:pt x="17863" y="31317"/>
                  </a:cubicBezTo>
                  <a:cubicBezTo>
                    <a:pt x="17889" y="31365"/>
                    <a:pt x="17905" y="31396"/>
                    <a:pt x="17923" y="31427"/>
                  </a:cubicBezTo>
                  <a:cubicBezTo>
                    <a:pt x="18063" y="31411"/>
                    <a:pt x="18203" y="31395"/>
                    <a:pt x="18334" y="31378"/>
                  </a:cubicBezTo>
                  <a:cubicBezTo>
                    <a:pt x="18341" y="31337"/>
                    <a:pt x="18345" y="31311"/>
                    <a:pt x="18350" y="31289"/>
                  </a:cubicBezTo>
                  <a:cubicBezTo>
                    <a:pt x="18507" y="31309"/>
                    <a:pt x="18659" y="31330"/>
                    <a:pt x="18803" y="31349"/>
                  </a:cubicBezTo>
                  <a:cubicBezTo>
                    <a:pt x="18890" y="31283"/>
                    <a:pt x="18926" y="31185"/>
                    <a:pt x="19048" y="31185"/>
                  </a:cubicBezTo>
                  <a:cubicBezTo>
                    <a:pt x="19053" y="31185"/>
                    <a:pt x="19058" y="31185"/>
                    <a:pt x="19063" y="31186"/>
                  </a:cubicBezTo>
                  <a:cubicBezTo>
                    <a:pt x="19075" y="31165"/>
                    <a:pt x="19090" y="31147"/>
                    <a:pt x="19105" y="31130"/>
                  </a:cubicBezTo>
                  <a:lnTo>
                    <a:pt x="19130" y="31146"/>
                  </a:lnTo>
                  <a:lnTo>
                    <a:pt x="19075" y="31193"/>
                  </a:lnTo>
                  <a:cubicBezTo>
                    <a:pt x="19071" y="31190"/>
                    <a:pt x="19063" y="31186"/>
                    <a:pt x="19063" y="31186"/>
                  </a:cubicBezTo>
                  <a:lnTo>
                    <a:pt x="19063" y="31186"/>
                  </a:lnTo>
                  <a:cubicBezTo>
                    <a:pt x="19103" y="31221"/>
                    <a:pt x="19140" y="31253"/>
                    <a:pt x="19175" y="31284"/>
                  </a:cubicBezTo>
                  <a:cubicBezTo>
                    <a:pt x="19243" y="31246"/>
                    <a:pt x="19305" y="31211"/>
                    <a:pt x="19365" y="31177"/>
                  </a:cubicBezTo>
                  <a:cubicBezTo>
                    <a:pt x="19358" y="31130"/>
                    <a:pt x="19352" y="31084"/>
                    <a:pt x="19316" y="31042"/>
                  </a:cubicBezTo>
                  <a:cubicBezTo>
                    <a:pt x="19316" y="31042"/>
                    <a:pt x="19317" y="31041"/>
                    <a:pt x="19317" y="31041"/>
                  </a:cubicBezTo>
                  <a:lnTo>
                    <a:pt x="19317" y="31041"/>
                  </a:lnTo>
                  <a:cubicBezTo>
                    <a:pt x="19317" y="31041"/>
                    <a:pt x="19316" y="31041"/>
                    <a:pt x="19316" y="31042"/>
                  </a:cubicBezTo>
                  <a:lnTo>
                    <a:pt x="19316" y="31042"/>
                  </a:lnTo>
                  <a:cubicBezTo>
                    <a:pt x="19278" y="31011"/>
                    <a:pt x="19269" y="30975"/>
                    <a:pt x="19260" y="30939"/>
                  </a:cubicBezTo>
                  <a:lnTo>
                    <a:pt x="19306" y="30928"/>
                  </a:lnTo>
                  <a:lnTo>
                    <a:pt x="19349" y="31032"/>
                  </a:lnTo>
                  <a:lnTo>
                    <a:pt x="19349" y="31032"/>
                  </a:lnTo>
                  <a:cubicBezTo>
                    <a:pt x="19371" y="31026"/>
                    <a:pt x="19391" y="31024"/>
                    <a:pt x="19409" y="31024"/>
                  </a:cubicBezTo>
                  <a:cubicBezTo>
                    <a:pt x="19500" y="31024"/>
                    <a:pt x="19547" y="31082"/>
                    <a:pt x="19622" y="31093"/>
                  </a:cubicBezTo>
                  <a:cubicBezTo>
                    <a:pt x="19637" y="31050"/>
                    <a:pt x="19653" y="31008"/>
                    <a:pt x="19681" y="30928"/>
                  </a:cubicBezTo>
                  <a:cubicBezTo>
                    <a:pt x="19747" y="30980"/>
                    <a:pt x="19787" y="31012"/>
                    <a:pt x="19825" y="31043"/>
                  </a:cubicBezTo>
                  <a:cubicBezTo>
                    <a:pt x="19890" y="30980"/>
                    <a:pt x="20024" y="30946"/>
                    <a:pt x="20012" y="30806"/>
                  </a:cubicBezTo>
                  <a:lnTo>
                    <a:pt x="20012" y="30806"/>
                  </a:lnTo>
                  <a:cubicBezTo>
                    <a:pt x="20078" y="30853"/>
                    <a:pt x="20127" y="30889"/>
                    <a:pt x="20189" y="30931"/>
                  </a:cubicBezTo>
                  <a:cubicBezTo>
                    <a:pt x="20202" y="30874"/>
                    <a:pt x="20211" y="30837"/>
                    <a:pt x="20215" y="30812"/>
                  </a:cubicBezTo>
                  <a:cubicBezTo>
                    <a:pt x="20282" y="30808"/>
                    <a:pt x="20345" y="30802"/>
                    <a:pt x="20442" y="30794"/>
                  </a:cubicBezTo>
                  <a:cubicBezTo>
                    <a:pt x="20383" y="30759"/>
                    <a:pt x="20358" y="30744"/>
                    <a:pt x="20332" y="30728"/>
                  </a:cubicBezTo>
                  <a:cubicBezTo>
                    <a:pt x="20376" y="30703"/>
                    <a:pt x="20414" y="30681"/>
                    <a:pt x="20452" y="30659"/>
                  </a:cubicBezTo>
                  <a:cubicBezTo>
                    <a:pt x="20452" y="30606"/>
                    <a:pt x="20451" y="30553"/>
                    <a:pt x="20449" y="30494"/>
                  </a:cubicBezTo>
                  <a:cubicBezTo>
                    <a:pt x="20502" y="30493"/>
                    <a:pt x="20536" y="30493"/>
                    <a:pt x="20592" y="30491"/>
                  </a:cubicBezTo>
                  <a:lnTo>
                    <a:pt x="20592" y="30491"/>
                  </a:lnTo>
                  <a:cubicBezTo>
                    <a:pt x="20574" y="30544"/>
                    <a:pt x="20561" y="30587"/>
                    <a:pt x="20546" y="30631"/>
                  </a:cubicBezTo>
                  <a:cubicBezTo>
                    <a:pt x="20624" y="30660"/>
                    <a:pt x="20684" y="30674"/>
                    <a:pt x="20728" y="30674"/>
                  </a:cubicBezTo>
                  <a:cubicBezTo>
                    <a:pt x="20777" y="30674"/>
                    <a:pt x="20807" y="30657"/>
                    <a:pt x="20824" y="30622"/>
                  </a:cubicBezTo>
                  <a:cubicBezTo>
                    <a:pt x="20799" y="30608"/>
                    <a:pt x="20774" y="30593"/>
                    <a:pt x="20755" y="30583"/>
                  </a:cubicBezTo>
                  <a:cubicBezTo>
                    <a:pt x="20782" y="30543"/>
                    <a:pt x="20805" y="30509"/>
                    <a:pt x="20821" y="30485"/>
                  </a:cubicBezTo>
                  <a:cubicBezTo>
                    <a:pt x="20910" y="30510"/>
                    <a:pt x="20988" y="30522"/>
                    <a:pt x="21060" y="30537"/>
                  </a:cubicBezTo>
                  <a:cubicBezTo>
                    <a:pt x="21083" y="30503"/>
                    <a:pt x="21097" y="30493"/>
                    <a:pt x="21095" y="30485"/>
                  </a:cubicBezTo>
                  <a:cubicBezTo>
                    <a:pt x="21091" y="30461"/>
                    <a:pt x="21084" y="30437"/>
                    <a:pt x="21018" y="30410"/>
                  </a:cubicBezTo>
                  <a:lnTo>
                    <a:pt x="21018" y="30410"/>
                  </a:lnTo>
                  <a:cubicBezTo>
                    <a:pt x="21005" y="30418"/>
                    <a:pt x="20992" y="30426"/>
                    <a:pt x="20977" y="30432"/>
                  </a:cubicBezTo>
                  <a:cubicBezTo>
                    <a:pt x="20977" y="30433"/>
                    <a:pt x="20976" y="30433"/>
                    <a:pt x="20975" y="30433"/>
                  </a:cubicBezTo>
                  <a:cubicBezTo>
                    <a:pt x="20964" y="30433"/>
                    <a:pt x="20951" y="30417"/>
                    <a:pt x="20982" y="30397"/>
                  </a:cubicBezTo>
                  <a:cubicBezTo>
                    <a:pt x="20982" y="30397"/>
                    <a:pt x="20983" y="30397"/>
                    <a:pt x="20983" y="30397"/>
                  </a:cubicBezTo>
                  <a:lnTo>
                    <a:pt x="20983" y="30397"/>
                  </a:lnTo>
                  <a:cubicBezTo>
                    <a:pt x="20983" y="30397"/>
                    <a:pt x="20983" y="30397"/>
                    <a:pt x="20983" y="30397"/>
                  </a:cubicBezTo>
                  <a:cubicBezTo>
                    <a:pt x="20996" y="30401"/>
                    <a:pt x="21008" y="30406"/>
                    <a:pt x="21018" y="30410"/>
                  </a:cubicBezTo>
                  <a:lnTo>
                    <a:pt x="21018" y="30410"/>
                  </a:lnTo>
                  <a:cubicBezTo>
                    <a:pt x="21024" y="30406"/>
                    <a:pt x="21030" y="30402"/>
                    <a:pt x="21036" y="30397"/>
                  </a:cubicBezTo>
                  <a:lnTo>
                    <a:pt x="21036" y="30397"/>
                  </a:lnTo>
                  <a:cubicBezTo>
                    <a:pt x="21027" y="30397"/>
                    <a:pt x="21017" y="30396"/>
                    <a:pt x="21007" y="30396"/>
                  </a:cubicBezTo>
                  <a:cubicBezTo>
                    <a:pt x="20999" y="30396"/>
                    <a:pt x="20991" y="30397"/>
                    <a:pt x="20983" y="30397"/>
                  </a:cubicBezTo>
                  <a:lnTo>
                    <a:pt x="20983" y="30397"/>
                  </a:lnTo>
                  <a:cubicBezTo>
                    <a:pt x="20981" y="30384"/>
                    <a:pt x="21023" y="30379"/>
                    <a:pt x="21067" y="30377"/>
                  </a:cubicBezTo>
                  <a:lnTo>
                    <a:pt x="21067" y="30377"/>
                  </a:lnTo>
                  <a:cubicBezTo>
                    <a:pt x="21057" y="30383"/>
                    <a:pt x="21047" y="30390"/>
                    <a:pt x="21036" y="30397"/>
                  </a:cubicBezTo>
                  <a:lnTo>
                    <a:pt x="21036" y="30397"/>
                  </a:lnTo>
                  <a:cubicBezTo>
                    <a:pt x="21148" y="30405"/>
                    <a:pt x="21229" y="30450"/>
                    <a:pt x="21303" y="30450"/>
                  </a:cubicBezTo>
                  <a:cubicBezTo>
                    <a:pt x="21349" y="30450"/>
                    <a:pt x="21392" y="30433"/>
                    <a:pt x="21438" y="30379"/>
                  </a:cubicBezTo>
                  <a:cubicBezTo>
                    <a:pt x="21436" y="30347"/>
                    <a:pt x="21436" y="30321"/>
                    <a:pt x="21433" y="30244"/>
                  </a:cubicBezTo>
                  <a:lnTo>
                    <a:pt x="21433" y="30244"/>
                  </a:lnTo>
                  <a:cubicBezTo>
                    <a:pt x="21509" y="30300"/>
                    <a:pt x="21554" y="30334"/>
                    <a:pt x="21600" y="30368"/>
                  </a:cubicBezTo>
                  <a:cubicBezTo>
                    <a:pt x="21751" y="30297"/>
                    <a:pt x="21875" y="30238"/>
                    <a:pt x="22037" y="30163"/>
                  </a:cubicBezTo>
                  <a:cubicBezTo>
                    <a:pt x="22068" y="30164"/>
                    <a:pt x="22094" y="30165"/>
                    <a:pt x="22117" y="30165"/>
                  </a:cubicBezTo>
                  <a:cubicBezTo>
                    <a:pt x="22241" y="30165"/>
                    <a:pt x="22253" y="30142"/>
                    <a:pt x="22316" y="29994"/>
                  </a:cubicBezTo>
                  <a:cubicBezTo>
                    <a:pt x="22321" y="29984"/>
                    <a:pt x="22293" y="29968"/>
                    <a:pt x="22279" y="29954"/>
                  </a:cubicBezTo>
                  <a:cubicBezTo>
                    <a:pt x="22251" y="29976"/>
                    <a:pt x="22225" y="30000"/>
                    <a:pt x="22179" y="30037"/>
                  </a:cubicBezTo>
                  <a:cubicBezTo>
                    <a:pt x="22169" y="29993"/>
                    <a:pt x="22162" y="29960"/>
                    <a:pt x="22156" y="29932"/>
                  </a:cubicBezTo>
                  <a:cubicBezTo>
                    <a:pt x="22249" y="29898"/>
                    <a:pt x="22328" y="29881"/>
                    <a:pt x="22397" y="29847"/>
                  </a:cubicBezTo>
                  <a:cubicBezTo>
                    <a:pt x="22428" y="29878"/>
                    <a:pt x="22453" y="29903"/>
                    <a:pt x="22480" y="29931"/>
                  </a:cubicBezTo>
                  <a:cubicBezTo>
                    <a:pt x="22502" y="29897"/>
                    <a:pt x="22519" y="29869"/>
                    <a:pt x="22535" y="29842"/>
                  </a:cubicBezTo>
                  <a:cubicBezTo>
                    <a:pt x="22591" y="29891"/>
                    <a:pt x="22654" y="29907"/>
                    <a:pt x="22722" y="29907"/>
                  </a:cubicBezTo>
                  <a:cubicBezTo>
                    <a:pt x="22846" y="29907"/>
                    <a:pt x="22988" y="29856"/>
                    <a:pt x="23142" y="29854"/>
                  </a:cubicBezTo>
                  <a:cubicBezTo>
                    <a:pt x="23075" y="29759"/>
                    <a:pt x="23034" y="29700"/>
                    <a:pt x="22986" y="29632"/>
                  </a:cubicBezTo>
                  <a:cubicBezTo>
                    <a:pt x="23111" y="29578"/>
                    <a:pt x="23230" y="29525"/>
                    <a:pt x="23343" y="29475"/>
                  </a:cubicBezTo>
                  <a:cubicBezTo>
                    <a:pt x="23346" y="29428"/>
                    <a:pt x="23349" y="29391"/>
                    <a:pt x="23350" y="29356"/>
                  </a:cubicBezTo>
                  <a:cubicBezTo>
                    <a:pt x="23362" y="29358"/>
                    <a:pt x="23373" y="29360"/>
                    <a:pt x="23384" y="29363"/>
                  </a:cubicBezTo>
                  <a:cubicBezTo>
                    <a:pt x="23402" y="29404"/>
                    <a:pt x="23421" y="29445"/>
                    <a:pt x="23439" y="29485"/>
                  </a:cubicBezTo>
                  <a:cubicBezTo>
                    <a:pt x="23300" y="29576"/>
                    <a:pt x="23246" y="29666"/>
                    <a:pt x="23273" y="29754"/>
                  </a:cubicBezTo>
                  <a:cubicBezTo>
                    <a:pt x="23495" y="29682"/>
                    <a:pt x="23705" y="29576"/>
                    <a:pt x="23915" y="29472"/>
                  </a:cubicBezTo>
                  <a:cubicBezTo>
                    <a:pt x="24118" y="29353"/>
                    <a:pt x="24324" y="29241"/>
                    <a:pt x="24554" y="29177"/>
                  </a:cubicBezTo>
                  <a:cubicBezTo>
                    <a:pt x="24605" y="29111"/>
                    <a:pt x="24663" y="29038"/>
                    <a:pt x="24722" y="28961"/>
                  </a:cubicBezTo>
                  <a:cubicBezTo>
                    <a:pt x="24754" y="28992"/>
                    <a:pt x="24775" y="29010"/>
                    <a:pt x="24810" y="29042"/>
                  </a:cubicBezTo>
                  <a:cubicBezTo>
                    <a:pt x="24895" y="28982"/>
                    <a:pt x="24985" y="28917"/>
                    <a:pt x="25073" y="28855"/>
                  </a:cubicBezTo>
                  <a:lnTo>
                    <a:pt x="25182" y="28882"/>
                  </a:lnTo>
                  <a:cubicBezTo>
                    <a:pt x="25167" y="28826"/>
                    <a:pt x="25153" y="28768"/>
                    <a:pt x="25131" y="28676"/>
                  </a:cubicBezTo>
                  <a:lnTo>
                    <a:pt x="25131" y="28676"/>
                  </a:lnTo>
                  <a:cubicBezTo>
                    <a:pt x="25198" y="28735"/>
                    <a:pt x="25219" y="28752"/>
                    <a:pt x="25257" y="28785"/>
                  </a:cubicBezTo>
                  <a:cubicBezTo>
                    <a:pt x="25312" y="28757"/>
                    <a:pt x="25365" y="28705"/>
                    <a:pt x="25428" y="28674"/>
                  </a:cubicBezTo>
                  <a:cubicBezTo>
                    <a:pt x="25497" y="28639"/>
                    <a:pt x="25575" y="28626"/>
                    <a:pt x="25646" y="28590"/>
                  </a:cubicBezTo>
                  <a:cubicBezTo>
                    <a:pt x="25820" y="28501"/>
                    <a:pt x="25915" y="28329"/>
                    <a:pt x="25808" y="28191"/>
                  </a:cubicBezTo>
                  <a:lnTo>
                    <a:pt x="25808" y="28191"/>
                  </a:lnTo>
                  <a:cubicBezTo>
                    <a:pt x="25804" y="28196"/>
                    <a:pt x="25800" y="28200"/>
                    <a:pt x="25796" y="28204"/>
                  </a:cubicBezTo>
                  <a:cubicBezTo>
                    <a:pt x="25794" y="28205"/>
                    <a:pt x="25791" y="28206"/>
                    <a:pt x="25789" y="28206"/>
                  </a:cubicBezTo>
                  <a:cubicBezTo>
                    <a:pt x="25779" y="28206"/>
                    <a:pt x="25769" y="28194"/>
                    <a:pt x="25790" y="28170"/>
                  </a:cubicBezTo>
                  <a:lnTo>
                    <a:pt x="25790" y="28170"/>
                  </a:lnTo>
                  <a:cubicBezTo>
                    <a:pt x="25797" y="28177"/>
                    <a:pt x="25803" y="28184"/>
                    <a:pt x="25808" y="28191"/>
                  </a:cubicBezTo>
                  <a:lnTo>
                    <a:pt x="25808" y="28191"/>
                  </a:lnTo>
                  <a:cubicBezTo>
                    <a:pt x="25822" y="28178"/>
                    <a:pt x="25834" y="28163"/>
                    <a:pt x="25846" y="28148"/>
                  </a:cubicBezTo>
                  <a:lnTo>
                    <a:pt x="25846" y="28148"/>
                  </a:lnTo>
                  <a:cubicBezTo>
                    <a:pt x="25830" y="28153"/>
                    <a:pt x="25811" y="28160"/>
                    <a:pt x="25790" y="28170"/>
                  </a:cubicBezTo>
                  <a:cubicBezTo>
                    <a:pt x="25782" y="28158"/>
                    <a:pt x="25824" y="28142"/>
                    <a:pt x="25866" y="28124"/>
                  </a:cubicBezTo>
                  <a:lnTo>
                    <a:pt x="25866" y="28124"/>
                  </a:lnTo>
                  <a:cubicBezTo>
                    <a:pt x="25859" y="28132"/>
                    <a:pt x="25853" y="28140"/>
                    <a:pt x="25846" y="28148"/>
                  </a:cubicBezTo>
                  <a:lnTo>
                    <a:pt x="25846" y="28148"/>
                  </a:lnTo>
                  <a:cubicBezTo>
                    <a:pt x="25868" y="28141"/>
                    <a:pt x="25886" y="28139"/>
                    <a:pt x="25901" y="28139"/>
                  </a:cubicBezTo>
                  <a:cubicBezTo>
                    <a:pt x="25989" y="28139"/>
                    <a:pt x="25991" y="28227"/>
                    <a:pt x="26047" y="28227"/>
                  </a:cubicBezTo>
                  <a:cubicBezTo>
                    <a:pt x="26055" y="28227"/>
                    <a:pt x="26064" y="28225"/>
                    <a:pt x="26074" y="28221"/>
                  </a:cubicBezTo>
                  <a:cubicBezTo>
                    <a:pt x="26261" y="28112"/>
                    <a:pt x="26249" y="27973"/>
                    <a:pt x="26236" y="27827"/>
                  </a:cubicBezTo>
                  <a:lnTo>
                    <a:pt x="26236" y="27827"/>
                  </a:lnTo>
                  <a:cubicBezTo>
                    <a:pt x="26343" y="27830"/>
                    <a:pt x="26447" y="27831"/>
                    <a:pt x="26552" y="27833"/>
                  </a:cubicBezTo>
                  <a:cubicBezTo>
                    <a:pt x="26581" y="27775"/>
                    <a:pt x="26599" y="27703"/>
                    <a:pt x="26614" y="27702"/>
                  </a:cubicBezTo>
                  <a:cubicBezTo>
                    <a:pt x="26842" y="27664"/>
                    <a:pt x="26923" y="27477"/>
                    <a:pt x="27008" y="27306"/>
                  </a:cubicBezTo>
                  <a:cubicBezTo>
                    <a:pt x="27058" y="27208"/>
                    <a:pt x="27101" y="27107"/>
                    <a:pt x="27151" y="26997"/>
                  </a:cubicBezTo>
                  <a:cubicBezTo>
                    <a:pt x="27215" y="26990"/>
                    <a:pt x="27286" y="26984"/>
                    <a:pt x="27355" y="26977"/>
                  </a:cubicBezTo>
                  <a:cubicBezTo>
                    <a:pt x="27363" y="26943"/>
                    <a:pt x="27367" y="26921"/>
                    <a:pt x="27371" y="26894"/>
                  </a:cubicBezTo>
                  <a:lnTo>
                    <a:pt x="27561" y="26878"/>
                  </a:lnTo>
                  <a:cubicBezTo>
                    <a:pt x="27516" y="26757"/>
                    <a:pt x="27645" y="26638"/>
                    <a:pt x="27613" y="26456"/>
                  </a:cubicBezTo>
                  <a:lnTo>
                    <a:pt x="27613" y="26456"/>
                  </a:lnTo>
                  <a:cubicBezTo>
                    <a:pt x="27707" y="26481"/>
                    <a:pt x="27766" y="26495"/>
                    <a:pt x="27855" y="26519"/>
                  </a:cubicBezTo>
                  <a:cubicBezTo>
                    <a:pt x="27852" y="26376"/>
                    <a:pt x="27851" y="26291"/>
                    <a:pt x="27850" y="26220"/>
                  </a:cubicBezTo>
                  <a:cubicBezTo>
                    <a:pt x="27926" y="26194"/>
                    <a:pt x="28003" y="26169"/>
                    <a:pt x="28097" y="26135"/>
                  </a:cubicBezTo>
                  <a:cubicBezTo>
                    <a:pt x="28050" y="26064"/>
                    <a:pt x="28020" y="26019"/>
                    <a:pt x="27988" y="25972"/>
                  </a:cubicBezTo>
                  <a:cubicBezTo>
                    <a:pt x="28025" y="25941"/>
                    <a:pt x="28050" y="25919"/>
                    <a:pt x="28081" y="25891"/>
                  </a:cubicBezTo>
                  <a:cubicBezTo>
                    <a:pt x="28091" y="25930"/>
                    <a:pt x="28097" y="25961"/>
                    <a:pt x="28104" y="25992"/>
                  </a:cubicBezTo>
                  <a:cubicBezTo>
                    <a:pt x="28145" y="25985"/>
                    <a:pt x="28186" y="25979"/>
                    <a:pt x="28223" y="25973"/>
                  </a:cubicBezTo>
                  <a:cubicBezTo>
                    <a:pt x="28231" y="25936"/>
                    <a:pt x="28236" y="25908"/>
                    <a:pt x="28247" y="25864"/>
                  </a:cubicBezTo>
                  <a:cubicBezTo>
                    <a:pt x="28301" y="25901"/>
                    <a:pt x="28347" y="25932"/>
                    <a:pt x="28394" y="25963"/>
                  </a:cubicBezTo>
                  <a:cubicBezTo>
                    <a:pt x="28425" y="25929"/>
                    <a:pt x="28447" y="25904"/>
                    <a:pt x="28472" y="25876"/>
                  </a:cubicBezTo>
                  <a:cubicBezTo>
                    <a:pt x="28438" y="25827"/>
                    <a:pt x="28407" y="25783"/>
                    <a:pt x="28370" y="25730"/>
                  </a:cubicBezTo>
                  <a:cubicBezTo>
                    <a:pt x="28419" y="25722"/>
                    <a:pt x="28450" y="25716"/>
                    <a:pt x="28478" y="25710"/>
                  </a:cubicBezTo>
                  <a:cubicBezTo>
                    <a:pt x="28487" y="25670"/>
                    <a:pt x="28497" y="25629"/>
                    <a:pt x="28509" y="25577"/>
                  </a:cubicBezTo>
                  <a:cubicBezTo>
                    <a:pt x="28590" y="25560"/>
                    <a:pt x="28659" y="25545"/>
                    <a:pt x="28728" y="25532"/>
                  </a:cubicBezTo>
                  <a:cubicBezTo>
                    <a:pt x="28731" y="25464"/>
                    <a:pt x="28732" y="25407"/>
                    <a:pt x="28734" y="25343"/>
                  </a:cubicBezTo>
                  <a:cubicBezTo>
                    <a:pt x="28779" y="25352"/>
                    <a:pt x="28822" y="25360"/>
                    <a:pt x="28853" y="25366"/>
                  </a:cubicBezTo>
                  <a:cubicBezTo>
                    <a:pt x="28910" y="25293"/>
                    <a:pt x="28962" y="25229"/>
                    <a:pt x="29016" y="25161"/>
                  </a:cubicBezTo>
                  <a:cubicBezTo>
                    <a:pt x="28781" y="25071"/>
                    <a:pt x="28773" y="25064"/>
                    <a:pt x="28650" y="24856"/>
                  </a:cubicBezTo>
                  <a:cubicBezTo>
                    <a:pt x="28803" y="24804"/>
                    <a:pt x="28943" y="24755"/>
                    <a:pt x="29068" y="24712"/>
                  </a:cubicBezTo>
                  <a:lnTo>
                    <a:pt x="29068" y="24712"/>
                  </a:lnTo>
                  <a:cubicBezTo>
                    <a:pt x="29147" y="24790"/>
                    <a:pt x="29034" y="24948"/>
                    <a:pt x="29165" y="24968"/>
                  </a:cubicBezTo>
                  <a:cubicBezTo>
                    <a:pt x="29193" y="24911"/>
                    <a:pt x="29216" y="24854"/>
                    <a:pt x="29246" y="24798"/>
                  </a:cubicBezTo>
                  <a:cubicBezTo>
                    <a:pt x="29296" y="24706"/>
                    <a:pt x="29309" y="24628"/>
                    <a:pt x="29241" y="24568"/>
                  </a:cubicBezTo>
                  <a:cubicBezTo>
                    <a:pt x="29237" y="24565"/>
                    <a:pt x="29253" y="24539"/>
                    <a:pt x="29260" y="24523"/>
                  </a:cubicBezTo>
                  <a:cubicBezTo>
                    <a:pt x="29303" y="24530"/>
                    <a:pt x="29344" y="24537"/>
                    <a:pt x="29393" y="24546"/>
                  </a:cubicBezTo>
                  <a:cubicBezTo>
                    <a:pt x="29455" y="24355"/>
                    <a:pt x="29411" y="24228"/>
                    <a:pt x="29353" y="24111"/>
                  </a:cubicBezTo>
                  <a:cubicBezTo>
                    <a:pt x="29318" y="24037"/>
                    <a:pt x="29288" y="23963"/>
                    <a:pt x="29391" y="23868"/>
                  </a:cubicBezTo>
                  <a:cubicBezTo>
                    <a:pt x="29472" y="23932"/>
                    <a:pt x="29475" y="24101"/>
                    <a:pt x="29596" y="24101"/>
                  </a:cubicBezTo>
                  <a:cubicBezTo>
                    <a:pt x="29609" y="24101"/>
                    <a:pt x="29624" y="24099"/>
                    <a:pt x="29640" y="24094"/>
                  </a:cubicBezTo>
                  <a:cubicBezTo>
                    <a:pt x="29666" y="24053"/>
                    <a:pt x="29693" y="24013"/>
                    <a:pt x="29719" y="23972"/>
                  </a:cubicBezTo>
                  <a:cubicBezTo>
                    <a:pt x="29677" y="23862"/>
                    <a:pt x="29671" y="23749"/>
                    <a:pt x="29764" y="23582"/>
                  </a:cubicBezTo>
                  <a:cubicBezTo>
                    <a:pt x="29806" y="23657"/>
                    <a:pt x="29830" y="23716"/>
                    <a:pt x="29868" y="23757"/>
                  </a:cubicBezTo>
                  <a:cubicBezTo>
                    <a:pt x="29870" y="23760"/>
                    <a:pt x="29874" y="23761"/>
                    <a:pt x="29878" y="23761"/>
                  </a:cubicBezTo>
                  <a:cubicBezTo>
                    <a:pt x="29899" y="23761"/>
                    <a:pt x="29940" y="23739"/>
                    <a:pt x="29978" y="23727"/>
                  </a:cubicBezTo>
                  <a:cubicBezTo>
                    <a:pt x="29950" y="23662"/>
                    <a:pt x="29931" y="23619"/>
                    <a:pt x="29917" y="23585"/>
                  </a:cubicBezTo>
                  <a:cubicBezTo>
                    <a:pt x="29946" y="23521"/>
                    <a:pt x="29973" y="23462"/>
                    <a:pt x="30030" y="23337"/>
                  </a:cubicBezTo>
                  <a:lnTo>
                    <a:pt x="30030" y="23337"/>
                  </a:lnTo>
                  <a:cubicBezTo>
                    <a:pt x="29921" y="23398"/>
                    <a:pt x="29872" y="23425"/>
                    <a:pt x="29824" y="23453"/>
                  </a:cubicBezTo>
                  <a:cubicBezTo>
                    <a:pt x="29803" y="23401"/>
                    <a:pt x="29783" y="23346"/>
                    <a:pt x="29758" y="23281"/>
                  </a:cubicBezTo>
                  <a:lnTo>
                    <a:pt x="29758" y="23281"/>
                  </a:lnTo>
                  <a:cubicBezTo>
                    <a:pt x="29874" y="23297"/>
                    <a:pt x="29978" y="23312"/>
                    <a:pt x="30089" y="23328"/>
                  </a:cubicBezTo>
                  <a:cubicBezTo>
                    <a:pt x="30106" y="23168"/>
                    <a:pt x="30121" y="23029"/>
                    <a:pt x="30136" y="22901"/>
                  </a:cubicBezTo>
                  <a:cubicBezTo>
                    <a:pt x="30195" y="22860"/>
                    <a:pt x="30245" y="22832"/>
                    <a:pt x="30292" y="22794"/>
                  </a:cubicBezTo>
                  <a:cubicBezTo>
                    <a:pt x="30276" y="22703"/>
                    <a:pt x="30259" y="22617"/>
                    <a:pt x="30246" y="22541"/>
                  </a:cubicBezTo>
                  <a:cubicBezTo>
                    <a:pt x="30186" y="22501"/>
                    <a:pt x="30133" y="22466"/>
                    <a:pt x="30105" y="22447"/>
                  </a:cubicBezTo>
                  <a:cubicBezTo>
                    <a:pt x="30145" y="22411"/>
                    <a:pt x="30187" y="22372"/>
                    <a:pt x="30220" y="22344"/>
                  </a:cubicBezTo>
                  <a:cubicBezTo>
                    <a:pt x="30296" y="22451"/>
                    <a:pt x="30358" y="22538"/>
                    <a:pt x="30426" y="22635"/>
                  </a:cubicBezTo>
                  <a:cubicBezTo>
                    <a:pt x="30449" y="22586"/>
                    <a:pt x="30462" y="22557"/>
                    <a:pt x="30479" y="22523"/>
                  </a:cubicBezTo>
                  <a:cubicBezTo>
                    <a:pt x="30434" y="22483"/>
                    <a:pt x="30393" y="22448"/>
                    <a:pt x="30371" y="22429"/>
                  </a:cubicBezTo>
                  <a:cubicBezTo>
                    <a:pt x="30374" y="22358"/>
                    <a:pt x="30380" y="22316"/>
                    <a:pt x="30373" y="22279"/>
                  </a:cubicBezTo>
                  <a:cubicBezTo>
                    <a:pt x="30368" y="22254"/>
                    <a:pt x="30346" y="22238"/>
                    <a:pt x="30333" y="22220"/>
                  </a:cubicBezTo>
                  <a:cubicBezTo>
                    <a:pt x="30377" y="22183"/>
                    <a:pt x="30395" y="22169"/>
                    <a:pt x="30458" y="22116"/>
                  </a:cubicBezTo>
                  <a:lnTo>
                    <a:pt x="30458" y="22116"/>
                  </a:lnTo>
                  <a:cubicBezTo>
                    <a:pt x="30298" y="22120"/>
                    <a:pt x="30190" y="22123"/>
                    <a:pt x="30074" y="22127"/>
                  </a:cubicBezTo>
                  <a:cubicBezTo>
                    <a:pt x="30084" y="22079"/>
                    <a:pt x="30090" y="22048"/>
                    <a:pt x="30102" y="21996"/>
                  </a:cubicBezTo>
                  <a:cubicBezTo>
                    <a:pt x="30214" y="22004"/>
                    <a:pt x="30320" y="22011"/>
                    <a:pt x="30426" y="22018"/>
                  </a:cubicBezTo>
                  <a:lnTo>
                    <a:pt x="30476" y="21923"/>
                  </a:lnTo>
                  <a:cubicBezTo>
                    <a:pt x="30445" y="21905"/>
                    <a:pt x="30414" y="21889"/>
                    <a:pt x="30380" y="21871"/>
                  </a:cubicBezTo>
                  <a:lnTo>
                    <a:pt x="30379" y="21871"/>
                  </a:lnTo>
                  <a:cubicBezTo>
                    <a:pt x="30405" y="21820"/>
                    <a:pt x="30421" y="21792"/>
                    <a:pt x="30437" y="21758"/>
                  </a:cubicBezTo>
                  <a:cubicBezTo>
                    <a:pt x="30495" y="21774"/>
                    <a:pt x="30546" y="21790"/>
                    <a:pt x="30598" y="21807"/>
                  </a:cubicBezTo>
                  <a:cubicBezTo>
                    <a:pt x="30617" y="21677"/>
                    <a:pt x="30635" y="21562"/>
                    <a:pt x="30654" y="21443"/>
                  </a:cubicBezTo>
                  <a:lnTo>
                    <a:pt x="30654" y="21443"/>
                  </a:lnTo>
                  <a:cubicBezTo>
                    <a:pt x="30560" y="21468"/>
                    <a:pt x="30486" y="21487"/>
                    <a:pt x="30405" y="21509"/>
                  </a:cubicBezTo>
                  <a:cubicBezTo>
                    <a:pt x="30398" y="21308"/>
                    <a:pt x="30608" y="21287"/>
                    <a:pt x="30607" y="21137"/>
                  </a:cubicBezTo>
                  <a:lnTo>
                    <a:pt x="30607" y="21137"/>
                  </a:lnTo>
                  <a:cubicBezTo>
                    <a:pt x="30742" y="21150"/>
                    <a:pt x="30857" y="21162"/>
                    <a:pt x="30970" y="21174"/>
                  </a:cubicBezTo>
                  <a:lnTo>
                    <a:pt x="30983" y="21136"/>
                  </a:lnTo>
                  <a:lnTo>
                    <a:pt x="30736" y="21021"/>
                  </a:lnTo>
                  <a:lnTo>
                    <a:pt x="30780" y="20980"/>
                  </a:lnTo>
                  <a:cubicBezTo>
                    <a:pt x="30755" y="20915"/>
                    <a:pt x="30730" y="20850"/>
                    <a:pt x="30715" y="20809"/>
                  </a:cubicBezTo>
                  <a:cubicBezTo>
                    <a:pt x="30799" y="20772"/>
                    <a:pt x="30889" y="20736"/>
                    <a:pt x="31011" y="20684"/>
                  </a:cubicBezTo>
                  <a:cubicBezTo>
                    <a:pt x="30974" y="20621"/>
                    <a:pt x="30944" y="20569"/>
                    <a:pt x="30921" y="20531"/>
                  </a:cubicBezTo>
                  <a:cubicBezTo>
                    <a:pt x="31002" y="20469"/>
                    <a:pt x="31060" y="20424"/>
                    <a:pt x="31119" y="20381"/>
                  </a:cubicBezTo>
                  <a:cubicBezTo>
                    <a:pt x="31089" y="20313"/>
                    <a:pt x="31067" y="20265"/>
                    <a:pt x="31047" y="20215"/>
                  </a:cubicBezTo>
                  <a:lnTo>
                    <a:pt x="31026" y="20112"/>
                  </a:lnTo>
                  <a:lnTo>
                    <a:pt x="31099" y="20082"/>
                  </a:lnTo>
                  <a:cubicBezTo>
                    <a:pt x="31083" y="20018"/>
                    <a:pt x="31067" y="19953"/>
                    <a:pt x="31051" y="19891"/>
                  </a:cubicBezTo>
                  <a:cubicBezTo>
                    <a:pt x="30992" y="19913"/>
                    <a:pt x="30961" y="19925"/>
                    <a:pt x="30914" y="19941"/>
                  </a:cubicBezTo>
                  <a:cubicBezTo>
                    <a:pt x="30944" y="19865"/>
                    <a:pt x="30969" y="19815"/>
                    <a:pt x="30986" y="19756"/>
                  </a:cubicBezTo>
                  <a:cubicBezTo>
                    <a:pt x="30998" y="19757"/>
                    <a:pt x="31010" y="19758"/>
                    <a:pt x="31021" y="19758"/>
                  </a:cubicBezTo>
                  <a:cubicBezTo>
                    <a:pt x="31189" y="19758"/>
                    <a:pt x="31321" y="19613"/>
                    <a:pt x="31488" y="19548"/>
                  </a:cubicBezTo>
                  <a:cubicBezTo>
                    <a:pt x="31454" y="19441"/>
                    <a:pt x="31429" y="19361"/>
                    <a:pt x="31407" y="19288"/>
                  </a:cubicBezTo>
                  <a:cubicBezTo>
                    <a:pt x="31448" y="19242"/>
                    <a:pt x="31475" y="19214"/>
                    <a:pt x="31538" y="19145"/>
                  </a:cubicBezTo>
                  <a:lnTo>
                    <a:pt x="31538" y="19145"/>
                  </a:lnTo>
                  <a:cubicBezTo>
                    <a:pt x="31448" y="19158"/>
                    <a:pt x="31401" y="19166"/>
                    <a:pt x="31358" y="19172"/>
                  </a:cubicBezTo>
                  <a:cubicBezTo>
                    <a:pt x="31322" y="19129"/>
                    <a:pt x="31285" y="19086"/>
                    <a:pt x="31258" y="19054"/>
                  </a:cubicBezTo>
                  <a:cubicBezTo>
                    <a:pt x="31267" y="18963"/>
                    <a:pt x="31275" y="18882"/>
                    <a:pt x="31289" y="18732"/>
                  </a:cubicBezTo>
                  <a:cubicBezTo>
                    <a:pt x="31330" y="18845"/>
                    <a:pt x="31351" y="18901"/>
                    <a:pt x="31366" y="18944"/>
                  </a:cubicBezTo>
                  <a:cubicBezTo>
                    <a:pt x="31433" y="18939"/>
                    <a:pt x="31504" y="18933"/>
                    <a:pt x="31575" y="18929"/>
                  </a:cubicBezTo>
                  <a:cubicBezTo>
                    <a:pt x="31566" y="18758"/>
                    <a:pt x="31566" y="18760"/>
                    <a:pt x="31664" y="18598"/>
                  </a:cubicBezTo>
                  <a:lnTo>
                    <a:pt x="31664" y="18598"/>
                  </a:lnTo>
                  <a:cubicBezTo>
                    <a:pt x="31606" y="18607"/>
                    <a:pt x="31557" y="18614"/>
                    <a:pt x="31506" y="18623"/>
                  </a:cubicBezTo>
                  <a:cubicBezTo>
                    <a:pt x="31523" y="18558"/>
                    <a:pt x="31541" y="18496"/>
                    <a:pt x="31558" y="18440"/>
                  </a:cubicBezTo>
                  <a:lnTo>
                    <a:pt x="31667" y="18440"/>
                  </a:lnTo>
                  <a:cubicBezTo>
                    <a:pt x="31697" y="18309"/>
                    <a:pt x="31701" y="18177"/>
                    <a:pt x="31716" y="18081"/>
                  </a:cubicBezTo>
                  <a:cubicBezTo>
                    <a:pt x="31675" y="17996"/>
                    <a:pt x="31641" y="17926"/>
                    <a:pt x="31604" y="17858"/>
                  </a:cubicBezTo>
                  <a:cubicBezTo>
                    <a:pt x="31588" y="17842"/>
                    <a:pt x="31576" y="17823"/>
                    <a:pt x="31564" y="17802"/>
                  </a:cubicBezTo>
                  <a:lnTo>
                    <a:pt x="31585" y="17784"/>
                  </a:lnTo>
                  <a:lnTo>
                    <a:pt x="31614" y="17850"/>
                  </a:lnTo>
                  <a:cubicBezTo>
                    <a:pt x="31610" y="17853"/>
                    <a:pt x="31606" y="17857"/>
                    <a:pt x="31604" y="17858"/>
                  </a:cubicBezTo>
                  <a:lnTo>
                    <a:pt x="31604" y="17858"/>
                  </a:lnTo>
                  <a:cubicBezTo>
                    <a:pt x="31701" y="17847"/>
                    <a:pt x="31747" y="17780"/>
                    <a:pt x="31759" y="17670"/>
                  </a:cubicBezTo>
                  <a:lnTo>
                    <a:pt x="31759" y="17670"/>
                  </a:lnTo>
                  <a:cubicBezTo>
                    <a:pt x="31725" y="17684"/>
                    <a:pt x="31692" y="17699"/>
                    <a:pt x="31647" y="17720"/>
                  </a:cubicBezTo>
                  <a:cubicBezTo>
                    <a:pt x="31651" y="17650"/>
                    <a:pt x="31654" y="17584"/>
                    <a:pt x="31657" y="17521"/>
                  </a:cubicBezTo>
                  <a:cubicBezTo>
                    <a:pt x="31625" y="17499"/>
                    <a:pt x="31594" y="17478"/>
                    <a:pt x="31556" y="17450"/>
                  </a:cubicBezTo>
                  <a:cubicBezTo>
                    <a:pt x="31598" y="17421"/>
                    <a:pt x="31631" y="17397"/>
                    <a:pt x="31666" y="17372"/>
                  </a:cubicBezTo>
                  <a:cubicBezTo>
                    <a:pt x="31685" y="17394"/>
                    <a:pt x="31710" y="17422"/>
                    <a:pt x="31735" y="17452"/>
                  </a:cubicBezTo>
                  <a:cubicBezTo>
                    <a:pt x="31801" y="17424"/>
                    <a:pt x="31863" y="17399"/>
                    <a:pt x="31935" y="17369"/>
                  </a:cubicBezTo>
                  <a:cubicBezTo>
                    <a:pt x="31882" y="17284"/>
                    <a:pt x="31840" y="17215"/>
                    <a:pt x="31795" y="17144"/>
                  </a:cubicBezTo>
                  <a:cubicBezTo>
                    <a:pt x="31754" y="17175"/>
                    <a:pt x="31729" y="17194"/>
                    <a:pt x="31706" y="17212"/>
                  </a:cubicBezTo>
                  <a:cubicBezTo>
                    <a:pt x="31678" y="17234"/>
                    <a:pt x="31653" y="17256"/>
                    <a:pt x="31606" y="17296"/>
                  </a:cubicBezTo>
                  <a:cubicBezTo>
                    <a:pt x="31642" y="17119"/>
                    <a:pt x="31735" y="17022"/>
                    <a:pt x="31885" y="17003"/>
                  </a:cubicBezTo>
                  <a:cubicBezTo>
                    <a:pt x="31828" y="16950"/>
                    <a:pt x="31775" y="16903"/>
                    <a:pt x="31726" y="16859"/>
                  </a:cubicBezTo>
                  <a:cubicBezTo>
                    <a:pt x="31678" y="16885"/>
                    <a:pt x="31636" y="16907"/>
                    <a:pt x="31572" y="16941"/>
                  </a:cubicBezTo>
                  <a:cubicBezTo>
                    <a:pt x="31570" y="16841"/>
                    <a:pt x="31457" y="16804"/>
                    <a:pt x="31548" y="16700"/>
                  </a:cubicBezTo>
                  <a:lnTo>
                    <a:pt x="31548" y="16700"/>
                  </a:lnTo>
                  <a:cubicBezTo>
                    <a:pt x="31586" y="16732"/>
                    <a:pt x="31620" y="16763"/>
                    <a:pt x="31664" y="16806"/>
                  </a:cubicBezTo>
                  <a:cubicBezTo>
                    <a:pt x="31697" y="16716"/>
                    <a:pt x="31707" y="16647"/>
                    <a:pt x="31734" y="16554"/>
                  </a:cubicBezTo>
                  <a:cubicBezTo>
                    <a:pt x="31756" y="16632"/>
                    <a:pt x="31769" y="16678"/>
                    <a:pt x="31797" y="16776"/>
                  </a:cubicBezTo>
                  <a:cubicBezTo>
                    <a:pt x="31809" y="16632"/>
                    <a:pt x="31817" y="16545"/>
                    <a:pt x="31822" y="16493"/>
                  </a:cubicBezTo>
                  <a:cubicBezTo>
                    <a:pt x="31775" y="16426"/>
                    <a:pt x="31745" y="16385"/>
                    <a:pt x="31710" y="16334"/>
                  </a:cubicBezTo>
                  <a:cubicBezTo>
                    <a:pt x="31770" y="16306"/>
                    <a:pt x="31809" y="16288"/>
                    <a:pt x="31863" y="16263"/>
                  </a:cubicBezTo>
                  <a:cubicBezTo>
                    <a:pt x="31728" y="16179"/>
                    <a:pt x="31847" y="16114"/>
                    <a:pt x="31856" y="16054"/>
                  </a:cubicBezTo>
                  <a:cubicBezTo>
                    <a:pt x="31791" y="15991"/>
                    <a:pt x="31731" y="15931"/>
                    <a:pt x="31672" y="15872"/>
                  </a:cubicBezTo>
                  <a:cubicBezTo>
                    <a:pt x="31656" y="15913"/>
                    <a:pt x="31641" y="15953"/>
                    <a:pt x="31622" y="16000"/>
                  </a:cubicBezTo>
                  <a:cubicBezTo>
                    <a:pt x="31570" y="15986"/>
                    <a:pt x="31523" y="15975"/>
                    <a:pt x="31413" y="15947"/>
                  </a:cubicBezTo>
                  <a:cubicBezTo>
                    <a:pt x="31513" y="15882"/>
                    <a:pt x="31564" y="15848"/>
                    <a:pt x="31604" y="15823"/>
                  </a:cubicBezTo>
                  <a:cubicBezTo>
                    <a:pt x="31584" y="15702"/>
                    <a:pt x="31566" y="15608"/>
                    <a:pt x="31548" y="15510"/>
                  </a:cubicBezTo>
                  <a:cubicBezTo>
                    <a:pt x="31501" y="15497"/>
                    <a:pt x="31450" y="15482"/>
                    <a:pt x="31392" y="15464"/>
                  </a:cubicBezTo>
                  <a:cubicBezTo>
                    <a:pt x="31423" y="15377"/>
                    <a:pt x="31451" y="15304"/>
                    <a:pt x="31504" y="15158"/>
                  </a:cubicBezTo>
                  <a:lnTo>
                    <a:pt x="31504" y="15158"/>
                  </a:lnTo>
                  <a:cubicBezTo>
                    <a:pt x="31375" y="15245"/>
                    <a:pt x="31305" y="15291"/>
                    <a:pt x="31236" y="15338"/>
                  </a:cubicBezTo>
                  <a:cubicBezTo>
                    <a:pt x="31220" y="15574"/>
                    <a:pt x="31166" y="15791"/>
                    <a:pt x="30983" y="15926"/>
                  </a:cubicBezTo>
                  <a:cubicBezTo>
                    <a:pt x="30960" y="15900"/>
                    <a:pt x="30944" y="15882"/>
                    <a:pt x="30905" y="15839"/>
                  </a:cubicBezTo>
                  <a:cubicBezTo>
                    <a:pt x="30899" y="15908"/>
                    <a:pt x="30895" y="15950"/>
                    <a:pt x="30892" y="15989"/>
                  </a:cubicBezTo>
                  <a:cubicBezTo>
                    <a:pt x="30963" y="16082"/>
                    <a:pt x="30954" y="16182"/>
                    <a:pt x="30870" y="16257"/>
                  </a:cubicBezTo>
                  <a:cubicBezTo>
                    <a:pt x="30867" y="16289"/>
                    <a:pt x="30864" y="16323"/>
                    <a:pt x="30861" y="16360"/>
                  </a:cubicBezTo>
                  <a:cubicBezTo>
                    <a:pt x="30821" y="16375"/>
                    <a:pt x="30782" y="16391"/>
                    <a:pt x="30751" y="16403"/>
                  </a:cubicBezTo>
                  <a:cubicBezTo>
                    <a:pt x="30767" y="16454"/>
                    <a:pt x="30782" y="16501"/>
                    <a:pt x="30792" y="16537"/>
                  </a:cubicBezTo>
                  <a:cubicBezTo>
                    <a:pt x="30720" y="16581"/>
                    <a:pt x="30663" y="16616"/>
                    <a:pt x="30605" y="16651"/>
                  </a:cubicBezTo>
                  <a:lnTo>
                    <a:pt x="30545" y="16726"/>
                  </a:lnTo>
                  <a:cubicBezTo>
                    <a:pt x="30596" y="16750"/>
                    <a:pt x="30648" y="16774"/>
                    <a:pt x="30739" y="16816"/>
                  </a:cubicBezTo>
                  <a:cubicBezTo>
                    <a:pt x="30618" y="16822"/>
                    <a:pt x="30564" y="16825"/>
                    <a:pt x="30502" y="16828"/>
                  </a:cubicBezTo>
                  <a:cubicBezTo>
                    <a:pt x="30487" y="16910"/>
                    <a:pt x="30473" y="16982"/>
                    <a:pt x="30461" y="17050"/>
                  </a:cubicBezTo>
                  <a:cubicBezTo>
                    <a:pt x="30424" y="17055"/>
                    <a:pt x="30396" y="17057"/>
                    <a:pt x="30358" y="17062"/>
                  </a:cubicBezTo>
                  <a:cubicBezTo>
                    <a:pt x="30323" y="17275"/>
                    <a:pt x="30118" y="17418"/>
                    <a:pt x="30133" y="17645"/>
                  </a:cubicBezTo>
                  <a:cubicBezTo>
                    <a:pt x="30191" y="17641"/>
                    <a:pt x="30239" y="17638"/>
                    <a:pt x="30321" y="17582"/>
                  </a:cubicBezTo>
                  <a:lnTo>
                    <a:pt x="30321" y="17582"/>
                  </a:lnTo>
                  <a:cubicBezTo>
                    <a:pt x="30322" y="17592"/>
                    <a:pt x="30323" y="17602"/>
                    <a:pt x="30324" y="17612"/>
                  </a:cubicBezTo>
                  <a:lnTo>
                    <a:pt x="30324" y="17612"/>
                  </a:lnTo>
                  <a:cubicBezTo>
                    <a:pt x="30331" y="17597"/>
                    <a:pt x="30339" y="17581"/>
                    <a:pt x="30348" y="17562"/>
                  </a:cubicBezTo>
                  <a:lnTo>
                    <a:pt x="30348" y="17562"/>
                  </a:lnTo>
                  <a:cubicBezTo>
                    <a:pt x="30338" y="17569"/>
                    <a:pt x="30329" y="17576"/>
                    <a:pt x="30321" y="17582"/>
                  </a:cubicBezTo>
                  <a:lnTo>
                    <a:pt x="30321" y="17582"/>
                  </a:lnTo>
                  <a:cubicBezTo>
                    <a:pt x="30320" y="17569"/>
                    <a:pt x="30319" y="17556"/>
                    <a:pt x="30320" y="17543"/>
                  </a:cubicBezTo>
                  <a:cubicBezTo>
                    <a:pt x="30320" y="17539"/>
                    <a:pt x="30325" y="17535"/>
                    <a:pt x="30330" y="17535"/>
                  </a:cubicBezTo>
                  <a:cubicBezTo>
                    <a:pt x="30337" y="17535"/>
                    <a:pt x="30346" y="17542"/>
                    <a:pt x="30348" y="17562"/>
                  </a:cubicBezTo>
                  <a:cubicBezTo>
                    <a:pt x="30348" y="17562"/>
                    <a:pt x="30348" y="17562"/>
                    <a:pt x="30348" y="17562"/>
                  </a:cubicBezTo>
                  <a:lnTo>
                    <a:pt x="30348" y="17562"/>
                  </a:lnTo>
                  <a:cubicBezTo>
                    <a:pt x="30348" y="17562"/>
                    <a:pt x="30348" y="17562"/>
                    <a:pt x="30348" y="17562"/>
                  </a:cubicBezTo>
                  <a:lnTo>
                    <a:pt x="30348" y="17562"/>
                  </a:lnTo>
                  <a:cubicBezTo>
                    <a:pt x="30361" y="17565"/>
                    <a:pt x="30345" y="17602"/>
                    <a:pt x="30327" y="17639"/>
                  </a:cubicBezTo>
                  <a:cubicBezTo>
                    <a:pt x="30326" y="17630"/>
                    <a:pt x="30325" y="17621"/>
                    <a:pt x="30324" y="17612"/>
                  </a:cubicBezTo>
                  <a:lnTo>
                    <a:pt x="30324" y="17612"/>
                  </a:lnTo>
                  <a:cubicBezTo>
                    <a:pt x="30291" y="17686"/>
                    <a:pt x="30285" y="17718"/>
                    <a:pt x="30280" y="17745"/>
                  </a:cubicBezTo>
                  <a:cubicBezTo>
                    <a:pt x="30226" y="17750"/>
                    <a:pt x="30193" y="17755"/>
                    <a:pt x="30148" y="17762"/>
                  </a:cubicBezTo>
                  <a:cubicBezTo>
                    <a:pt x="30192" y="17800"/>
                    <a:pt x="30224" y="17828"/>
                    <a:pt x="30279" y="17877"/>
                  </a:cubicBezTo>
                  <a:cubicBezTo>
                    <a:pt x="30198" y="17871"/>
                    <a:pt x="30145" y="17867"/>
                    <a:pt x="30073" y="17862"/>
                  </a:cubicBezTo>
                  <a:cubicBezTo>
                    <a:pt x="30068" y="18143"/>
                    <a:pt x="30009" y="18407"/>
                    <a:pt x="29983" y="18670"/>
                  </a:cubicBezTo>
                  <a:cubicBezTo>
                    <a:pt x="30023" y="18702"/>
                    <a:pt x="30050" y="18724"/>
                    <a:pt x="30096" y="18760"/>
                  </a:cubicBezTo>
                  <a:cubicBezTo>
                    <a:pt x="30030" y="18817"/>
                    <a:pt x="29973" y="18866"/>
                    <a:pt x="29915" y="18914"/>
                  </a:cubicBezTo>
                  <a:cubicBezTo>
                    <a:pt x="29943" y="18942"/>
                    <a:pt x="29971" y="18970"/>
                    <a:pt x="30009" y="19008"/>
                  </a:cubicBezTo>
                  <a:cubicBezTo>
                    <a:pt x="29953" y="19013"/>
                    <a:pt x="29918" y="19017"/>
                    <a:pt x="29852" y="19023"/>
                  </a:cubicBezTo>
                  <a:cubicBezTo>
                    <a:pt x="29940" y="19132"/>
                    <a:pt x="30015" y="19223"/>
                    <a:pt x="30081" y="19304"/>
                  </a:cubicBezTo>
                  <a:cubicBezTo>
                    <a:pt x="30095" y="19517"/>
                    <a:pt x="29915" y="19460"/>
                    <a:pt x="29803" y="19541"/>
                  </a:cubicBezTo>
                  <a:cubicBezTo>
                    <a:pt x="29846" y="19589"/>
                    <a:pt x="29874" y="19620"/>
                    <a:pt x="29909" y="19659"/>
                  </a:cubicBezTo>
                  <a:cubicBezTo>
                    <a:pt x="29862" y="19666"/>
                    <a:pt x="29821" y="19672"/>
                    <a:pt x="29821" y="19672"/>
                  </a:cubicBezTo>
                  <a:cubicBezTo>
                    <a:pt x="29722" y="19765"/>
                    <a:pt x="29652" y="19831"/>
                    <a:pt x="29578" y="19900"/>
                  </a:cubicBezTo>
                  <a:cubicBezTo>
                    <a:pt x="29593" y="19913"/>
                    <a:pt x="29618" y="19938"/>
                    <a:pt x="29650" y="19969"/>
                  </a:cubicBezTo>
                  <a:cubicBezTo>
                    <a:pt x="29631" y="20013"/>
                    <a:pt x="29612" y="20060"/>
                    <a:pt x="29566" y="20172"/>
                  </a:cubicBezTo>
                  <a:cubicBezTo>
                    <a:pt x="29558" y="20172"/>
                    <a:pt x="29500" y="20169"/>
                    <a:pt x="29478" y="20168"/>
                  </a:cubicBezTo>
                  <a:cubicBezTo>
                    <a:pt x="29456" y="20307"/>
                    <a:pt x="29434" y="20440"/>
                    <a:pt x="29413" y="20568"/>
                  </a:cubicBezTo>
                  <a:cubicBezTo>
                    <a:pt x="29403" y="20631"/>
                    <a:pt x="29391" y="20694"/>
                    <a:pt x="29381" y="20758"/>
                  </a:cubicBezTo>
                  <a:lnTo>
                    <a:pt x="29333" y="20940"/>
                  </a:lnTo>
                  <a:cubicBezTo>
                    <a:pt x="29368" y="20962"/>
                    <a:pt x="29406" y="20987"/>
                    <a:pt x="29446" y="21012"/>
                  </a:cubicBezTo>
                  <a:cubicBezTo>
                    <a:pt x="29422" y="21077"/>
                    <a:pt x="29402" y="21134"/>
                    <a:pt x="29388" y="21174"/>
                  </a:cubicBezTo>
                  <a:cubicBezTo>
                    <a:pt x="29421" y="21215"/>
                    <a:pt x="29441" y="21242"/>
                    <a:pt x="29477" y="21289"/>
                  </a:cubicBezTo>
                  <a:cubicBezTo>
                    <a:pt x="29405" y="21326"/>
                    <a:pt x="29353" y="21351"/>
                    <a:pt x="29299" y="21377"/>
                  </a:cubicBezTo>
                  <a:cubicBezTo>
                    <a:pt x="29308" y="21271"/>
                    <a:pt x="29315" y="21175"/>
                    <a:pt x="29324" y="21074"/>
                  </a:cubicBezTo>
                  <a:lnTo>
                    <a:pt x="29241" y="21074"/>
                  </a:lnTo>
                  <a:cubicBezTo>
                    <a:pt x="29209" y="21170"/>
                    <a:pt x="29193" y="21311"/>
                    <a:pt x="29149" y="21327"/>
                  </a:cubicBezTo>
                  <a:cubicBezTo>
                    <a:pt x="29037" y="21367"/>
                    <a:pt x="29144" y="21508"/>
                    <a:pt x="29022" y="21534"/>
                  </a:cubicBezTo>
                  <a:cubicBezTo>
                    <a:pt x="28975" y="21543"/>
                    <a:pt x="29029" y="21713"/>
                    <a:pt x="28916" y="21713"/>
                  </a:cubicBezTo>
                  <a:cubicBezTo>
                    <a:pt x="28914" y="21713"/>
                    <a:pt x="28911" y="21713"/>
                    <a:pt x="28909" y="21712"/>
                  </a:cubicBezTo>
                  <a:cubicBezTo>
                    <a:pt x="28900" y="21815"/>
                    <a:pt x="28891" y="21914"/>
                    <a:pt x="28882" y="22013"/>
                  </a:cubicBezTo>
                  <a:cubicBezTo>
                    <a:pt x="28803" y="22073"/>
                    <a:pt x="28720" y="22119"/>
                    <a:pt x="28644" y="22170"/>
                  </a:cubicBezTo>
                  <a:lnTo>
                    <a:pt x="28644" y="22273"/>
                  </a:lnTo>
                  <a:cubicBezTo>
                    <a:pt x="28592" y="22301"/>
                    <a:pt x="28550" y="22326"/>
                    <a:pt x="28504" y="22352"/>
                  </a:cubicBezTo>
                  <a:cubicBezTo>
                    <a:pt x="28503" y="22392"/>
                    <a:pt x="28500" y="22429"/>
                    <a:pt x="28498" y="22466"/>
                  </a:cubicBezTo>
                  <a:cubicBezTo>
                    <a:pt x="28456" y="22461"/>
                    <a:pt x="28413" y="22457"/>
                    <a:pt x="28363" y="22451"/>
                  </a:cubicBezTo>
                  <a:cubicBezTo>
                    <a:pt x="28353" y="22511"/>
                    <a:pt x="28345" y="22555"/>
                    <a:pt x="28339" y="22594"/>
                  </a:cubicBezTo>
                  <a:cubicBezTo>
                    <a:pt x="28306" y="22608"/>
                    <a:pt x="28279" y="22620"/>
                    <a:pt x="28241" y="22636"/>
                  </a:cubicBezTo>
                  <a:cubicBezTo>
                    <a:pt x="28234" y="22756"/>
                    <a:pt x="28225" y="22873"/>
                    <a:pt x="28217" y="22989"/>
                  </a:cubicBezTo>
                  <a:cubicBezTo>
                    <a:pt x="28198" y="22997"/>
                    <a:pt x="28175" y="23006"/>
                    <a:pt x="28151" y="23014"/>
                  </a:cubicBezTo>
                  <a:cubicBezTo>
                    <a:pt x="28156" y="23044"/>
                    <a:pt x="28157" y="23065"/>
                    <a:pt x="28160" y="23085"/>
                  </a:cubicBezTo>
                  <a:cubicBezTo>
                    <a:pt x="28128" y="23101"/>
                    <a:pt x="28095" y="23117"/>
                    <a:pt x="28060" y="23134"/>
                  </a:cubicBezTo>
                  <a:cubicBezTo>
                    <a:pt x="28045" y="23238"/>
                    <a:pt x="28016" y="23328"/>
                    <a:pt x="27992" y="23429"/>
                  </a:cubicBezTo>
                  <a:cubicBezTo>
                    <a:pt x="27954" y="23443"/>
                    <a:pt x="27916" y="23456"/>
                    <a:pt x="27861" y="23475"/>
                  </a:cubicBezTo>
                  <a:cubicBezTo>
                    <a:pt x="27854" y="23707"/>
                    <a:pt x="27617" y="23822"/>
                    <a:pt x="27521" y="24019"/>
                  </a:cubicBezTo>
                  <a:cubicBezTo>
                    <a:pt x="27523" y="24072"/>
                    <a:pt x="27524" y="24124"/>
                    <a:pt x="27526" y="24156"/>
                  </a:cubicBezTo>
                  <a:cubicBezTo>
                    <a:pt x="27463" y="24203"/>
                    <a:pt x="27408" y="24244"/>
                    <a:pt x="27358" y="24281"/>
                  </a:cubicBezTo>
                  <a:cubicBezTo>
                    <a:pt x="27374" y="24458"/>
                    <a:pt x="27304" y="24578"/>
                    <a:pt x="27214" y="24720"/>
                  </a:cubicBezTo>
                  <a:cubicBezTo>
                    <a:pt x="27148" y="24820"/>
                    <a:pt x="27009" y="24848"/>
                    <a:pt x="26996" y="24937"/>
                  </a:cubicBezTo>
                  <a:cubicBezTo>
                    <a:pt x="26973" y="25089"/>
                    <a:pt x="26840" y="25139"/>
                    <a:pt x="26776" y="25242"/>
                  </a:cubicBezTo>
                  <a:cubicBezTo>
                    <a:pt x="26778" y="25264"/>
                    <a:pt x="26780" y="25286"/>
                    <a:pt x="26780" y="25308"/>
                  </a:cubicBezTo>
                  <a:lnTo>
                    <a:pt x="26752" y="25311"/>
                  </a:lnTo>
                  <a:lnTo>
                    <a:pt x="26762" y="25242"/>
                  </a:lnTo>
                  <a:lnTo>
                    <a:pt x="26776" y="25242"/>
                  </a:lnTo>
                  <a:cubicBezTo>
                    <a:pt x="26748" y="25236"/>
                    <a:pt x="26723" y="25232"/>
                    <a:pt x="26699" y="25226"/>
                  </a:cubicBezTo>
                  <a:cubicBezTo>
                    <a:pt x="26665" y="25302"/>
                    <a:pt x="26636" y="25367"/>
                    <a:pt x="26609" y="25429"/>
                  </a:cubicBezTo>
                  <a:cubicBezTo>
                    <a:pt x="26631" y="25511"/>
                    <a:pt x="26653" y="25591"/>
                    <a:pt x="26684" y="25699"/>
                  </a:cubicBezTo>
                  <a:cubicBezTo>
                    <a:pt x="26614" y="25651"/>
                    <a:pt x="26564" y="25616"/>
                    <a:pt x="26509" y="25579"/>
                  </a:cubicBezTo>
                  <a:cubicBezTo>
                    <a:pt x="26481" y="25616"/>
                    <a:pt x="26462" y="25639"/>
                    <a:pt x="26446" y="25660"/>
                  </a:cubicBezTo>
                  <a:cubicBezTo>
                    <a:pt x="26478" y="25710"/>
                    <a:pt x="26505" y="25752"/>
                    <a:pt x="26536" y="25802"/>
                  </a:cubicBezTo>
                  <a:cubicBezTo>
                    <a:pt x="26483" y="25807"/>
                    <a:pt x="26456" y="25810"/>
                    <a:pt x="26419" y="25813"/>
                  </a:cubicBezTo>
                  <a:cubicBezTo>
                    <a:pt x="26447" y="25870"/>
                    <a:pt x="26471" y="25920"/>
                    <a:pt x="26496" y="25969"/>
                  </a:cubicBezTo>
                  <a:cubicBezTo>
                    <a:pt x="26343" y="25935"/>
                    <a:pt x="26206" y="25904"/>
                    <a:pt x="26080" y="25876"/>
                  </a:cubicBezTo>
                  <a:cubicBezTo>
                    <a:pt x="26033" y="25972"/>
                    <a:pt x="25997" y="26045"/>
                    <a:pt x="25960" y="26119"/>
                  </a:cubicBezTo>
                  <a:cubicBezTo>
                    <a:pt x="25922" y="26089"/>
                    <a:pt x="25900" y="26073"/>
                    <a:pt x="25878" y="26054"/>
                  </a:cubicBezTo>
                  <a:cubicBezTo>
                    <a:pt x="25859" y="26094"/>
                    <a:pt x="25846" y="26123"/>
                    <a:pt x="25832" y="26151"/>
                  </a:cubicBezTo>
                  <a:cubicBezTo>
                    <a:pt x="25774" y="26148"/>
                    <a:pt x="25722" y="26147"/>
                    <a:pt x="25674" y="26145"/>
                  </a:cubicBezTo>
                  <a:cubicBezTo>
                    <a:pt x="25666" y="26175"/>
                    <a:pt x="25660" y="26204"/>
                    <a:pt x="25654" y="26232"/>
                  </a:cubicBezTo>
                  <a:cubicBezTo>
                    <a:pt x="25625" y="26234"/>
                    <a:pt x="25599" y="26235"/>
                    <a:pt x="25574" y="26236"/>
                  </a:cubicBezTo>
                  <a:cubicBezTo>
                    <a:pt x="25565" y="26270"/>
                    <a:pt x="25556" y="26300"/>
                    <a:pt x="25547" y="26337"/>
                  </a:cubicBezTo>
                  <a:cubicBezTo>
                    <a:pt x="25491" y="26353"/>
                    <a:pt x="25435" y="26367"/>
                    <a:pt x="25378" y="26385"/>
                  </a:cubicBezTo>
                  <a:cubicBezTo>
                    <a:pt x="25415" y="26501"/>
                    <a:pt x="25256" y="26445"/>
                    <a:pt x="25244" y="26531"/>
                  </a:cubicBezTo>
                  <a:cubicBezTo>
                    <a:pt x="25237" y="26585"/>
                    <a:pt x="25209" y="26595"/>
                    <a:pt x="25175" y="26595"/>
                  </a:cubicBezTo>
                  <a:cubicBezTo>
                    <a:pt x="25154" y="26595"/>
                    <a:pt x="25132" y="26592"/>
                    <a:pt x="25110" y="26592"/>
                  </a:cubicBezTo>
                  <a:cubicBezTo>
                    <a:pt x="25081" y="26592"/>
                    <a:pt x="25054" y="26598"/>
                    <a:pt x="25037" y="26628"/>
                  </a:cubicBezTo>
                  <a:cubicBezTo>
                    <a:pt x="25001" y="26688"/>
                    <a:pt x="24944" y="26740"/>
                    <a:pt x="24869" y="26828"/>
                  </a:cubicBezTo>
                  <a:cubicBezTo>
                    <a:pt x="24878" y="26750"/>
                    <a:pt x="24881" y="26721"/>
                    <a:pt x="24888" y="26656"/>
                  </a:cubicBezTo>
                  <a:lnTo>
                    <a:pt x="24888" y="26656"/>
                  </a:lnTo>
                  <a:cubicBezTo>
                    <a:pt x="24810" y="26721"/>
                    <a:pt x="24767" y="26757"/>
                    <a:pt x="24713" y="26801"/>
                  </a:cubicBezTo>
                  <a:cubicBezTo>
                    <a:pt x="24763" y="26812"/>
                    <a:pt x="24789" y="26818"/>
                    <a:pt x="24869" y="26834"/>
                  </a:cubicBezTo>
                  <a:cubicBezTo>
                    <a:pt x="24726" y="26897"/>
                    <a:pt x="24629" y="26940"/>
                    <a:pt x="24535" y="26982"/>
                  </a:cubicBezTo>
                  <a:cubicBezTo>
                    <a:pt x="24535" y="27004"/>
                    <a:pt x="24530" y="27025"/>
                    <a:pt x="24527" y="27047"/>
                  </a:cubicBezTo>
                  <a:lnTo>
                    <a:pt x="24500" y="27044"/>
                  </a:lnTo>
                  <a:lnTo>
                    <a:pt x="24523" y="26979"/>
                  </a:lnTo>
                  <a:cubicBezTo>
                    <a:pt x="24527" y="26981"/>
                    <a:pt x="24533" y="26981"/>
                    <a:pt x="24535" y="26981"/>
                  </a:cubicBezTo>
                  <a:cubicBezTo>
                    <a:pt x="24516" y="26957"/>
                    <a:pt x="24500" y="26932"/>
                    <a:pt x="24485" y="26909"/>
                  </a:cubicBezTo>
                  <a:cubicBezTo>
                    <a:pt x="24183" y="27018"/>
                    <a:pt x="24191" y="27025"/>
                    <a:pt x="24117" y="27119"/>
                  </a:cubicBezTo>
                  <a:cubicBezTo>
                    <a:pt x="24094" y="27115"/>
                    <a:pt x="24072" y="27113"/>
                    <a:pt x="24050" y="27113"/>
                  </a:cubicBezTo>
                  <a:cubicBezTo>
                    <a:pt x="23969" y="27113"/>
                    <a:pt x="23892" y="27140"/>
                    <a:pt x="23817" y="27187"/>
                  </a:cubicBezTo>
                  <a:cubicBezTo>
                    <a:pt x="23765" y="27218"/>
                    <a:pt x="23690" y="27218"/>
                    <a:pt x="23649" y="27255"/>
                  </a:cubicBezTo>
                  <a:cubicBezTo>
                    <a:pt x="23561" y="27333"/>
                    <a:pt x="23487" y="27427"/>
                    <a:pt x="23403" y="27516"/>
                  </a:cubicBezTo>
                  <a:cubicBezTo>
                    <a:pt x="23286" y="27522"/>
                    <a:pt x="23167" y="27527"/>
                    <a:pt x="23103" y="27669"/>
                  </a:cubicBezTo>
                  <a:cubicBezTo>
                    <a:pt x="23096" y="27686"/>
                    <a:pt x="23075" y="27708"/>
                    <a:pt x="23061" y="27711"/>
                  </a:cubicBezTo>
                  <a:cubicBezTo>
                    <a:pt x="22909" y="27740"/>
                    <a:pt x="22815" y="27834"/>
                    <a:pt x="22709" y="27928"/>
                  </a:cubicBezTo>
                  <a:cubicBezTo>
                    <a:pt x="22656" y="27973"/>
                    <a:pt x="22559" y="27971"/>
                    <a:pt x="22440" y="28001"/>
                  </a:cubicBezTo>
                  <a:cubicBezTo>
                    <a:pt x="22399" y="28031"/>
                    <a:pt x="22385" y="28142"/>
                    <a:pt x="22250" y="28164"/>
                  </a:cubicBezTo>
                  <a:cubicBezTo>
                    <a:pt x="22169" y="28179"/>
                    <a:pt x="22096" y="28289"/>
                    <a:pt x="22019" y="28355"/>
                  </a:cubicBezTo>
                  <a:cubicBezTo>
                    <a:pt x="21995" y="28346"/>
                    <a:pt x="21976" y="28340"/>
                    <a:pt x="21969" y="28337"/>
                  </a:cubicBezTo>
                  <a:cubicBezTo>
                    <a:pt x="21890" y="28418"/>
                    <a:pt x="21817" y="28507"/>
                    <a:pt x="21735" y="28579"/>
                  </a:cubicBezTo>
                  <a:cubicBezTo>
                    <a:pt x="21763" y="28590"/>
                    <a:pt x="21790" y="28602"/>
                    <a:pt x="21822" y="28617"/>
                  </a:cubicBezTo>
                  <a:cubicBezTo>
                    <a:pt x="21785" y="28663"/>
                    <a:pt x="21748" y="28708"/>
                    <a:pt x="21707" y="28761"/>
                  </a:cubicBezTo>
                  <a:cubicBezTo>
                    <a:pt x="21659" y="28718"/>
                    <a:pt x="21625" y="28689"/>
                    <a:pt x="21576" y="28645"/>
                  </a:cubicBezTo>
                  <a:cubicBezTo>
                    <a:pt x="21514" y="28743"/>
                    <a:pt x="21425" y="28783"/>
                    <a:pt x="21324" y="28783"/>
                  </a:cubicBezTo>
                  <a:cubicBezTo>
                    <a:pt x="21285" y="28783"/>
                    <a:pt x="21245" y="28778"/>
                    <a:pt x="21204" y="28767"/>
                  </a:cubicBezTo>
                  <a:cubicBezTo>
                    <a:pt x="21198" y="28824"/>
                    <a:pt x="21195" y="28861"/>
                    <a:pt x="21192" y="28896"/>
                  </a:cubicBezTo>
                  <a:cubicBezTo>
                    <a:pt x="21158" y="28952"/>
                    <a:pt x="21024" y="28908"/>
                    <a:pt x="21072" y="29019"/>
                  </a:cubicBezTo>
                  <a:cubicBezTo>
                    <a:pt x="21110" y="29036"/>
                    <a:pt x="21119" y="29052"/>
                    <a:pt x="21132" y="29079"/>
                  </a:cubicBezTo>
                  <a:cubicBezTo>
                    <a:pt x="21063" y="29126"/>
                    <a:pt x="20991" y="29175"/>
                    <a:pt x="20913" y="29228"/>
                  </a:cubicBezTo>
                  <a:cubicBezTo>
                    <a:pt x="20889" y="29217"/>
                    <a:pt x="20851" y="29201"/>
                    <a:pt x="20807" y="29182"/>
                  </a:cubicBezTo>
                  <a:cubicBezTo>
                    <a:pt x="20902" y="29129"/>
                    <a:pt x="20992" y="29077"/>
                    <a:pt x="21072" y="29019"/>
                  </a:cubicBezTo>
                  <a:lnTo>
                    <a:pt x="21072" y="29019"/>
                  </a:lnTo>
                  <a:cubicBezTo>
                    <a:pt x="21033" y="29035"/>
                    <a:pt x="21000" y="29042"/>
                    <a:pt x="20971" y="29042"/>
                  </a:cubicBezTo>
                  <a:cubicBezTo>
                    <a:pt x="20865" y="29042"/>
                    <a:pt x="20809" y="28957"/>
                    <a:pt x="20755" y="28957"/>
                  </a:cubicBezTo>
                  <a:cubicBezTo>
                    <a:pt x="20754" y="28957"/>
                    <a:pt x="20754" y="28957"/>
                    <a:pt x="20754" y="28957"/>
                  </a:cubicBezTo>
                  <a:cubicBezTo>
                    <a:pt x="20643" y="29005"/>
                    <a:pt x="20539" y="29064"/>
                    <a:pt x="20436" y="29114"/>
                  </a:cubicBezTo>
                  <a:cubicBezTo>
                    <a:pt x="20332" y="29163"/>
                    <a:pt x="20229" y="29210"/>
                    <a:pt x="20127" y="29255"/>
                  </a:cubicBezTo>
                  <a:cubicBezTo>
                    <a:pt x="19925" y="29353"/>
                    <a:pt x="19730" y="29450"/>
                    <a:pt x="19522" y="29531"/>
                  </a:cubicBezTo>
                  <a:cubicBezTo>
                    <a:pt x="19515" y="29551"/>
                    <a:pt x="19502" y="29570"/>
                    <a:pt x="19490" y="29589"/>
                  </a:cubicBezTo>
                  <a:lnTo>
                    <a:pt x="19466" y="29576"/>
                  </a:lnTo>
                  <a:lnTo>
                    <a:pt x="19512" y="29525"/>
                  </a:lnTo>
                  <a:cubicBezTo>
                    <a:pt x="19516" y="29528"/>
                    <a:pt x="19522" y="29531"/>
                    <a:pt x="19522" y="29531"/>
                  </a:cubicBezTo>
                  <a:cubicBezTo>
                    <a:pt x="19512" y="29494"/>
                    <a:pt x="19506" y="29460"/>
                    <a:pt x="19497" y="29413"/>
                  </a:cubicBezTo>
                  <a:cubicBezTo>
                    <a:pt x="19449" y="29453"/>
                    <a:pt x="19433" y="29464"/>
                    <a:pt x="19425" y="29470"/>
                  </a:cubicBezTo>
                  <a:cubicBezTo>
                    <a:pt x="19247" y="29489"/>
                    <a:pt x="19106" y="29511"/>
                    <a:pt x="18952" y="29511"/>
                  </a:cubicBezTo>
                  <a:cubicBezTo>
                    <a:pt x="18938" y="29511"/>
                    <a:pt x="18924" y="29510"/>
                    <a:pt x="18910" y="29510"/>
                  </a:cubicBezTo>
                  <a:cubicBezTo>
                    <a:pt x="18878" y="29484"/>
                    <a:pt x="18838" y="29453"/>
                    <a:pt x="18779" y="29407"/>
                  </a:cubicBezTo>
                  <a:cubicBezTo>
                    <a:pt x="18719" y="29441"/>
                    <a:pt x="18663" y="29481"/>
                    <a:pt x="18598" y="29504"/>
                  </a:cubicBezTo>
                  <a:cubicBezTo>
                    <a:pt x="18515" y="29534"/>
                    <a:pt x="18435" y="29603"/>
                    <a:pt x="18343" y="29603"/>
                  </a:cubicBezTo>
                  <a:cubicBezTo>
                    <a:pt x="18306" y="29603"/>
                    <a:pt x="18267" y="29591"/>
                    <a:pt x="18225" y="29561"/>
                  </a:cubicBezTo>
                  <a:cubicBezTo>
                    <a:pt x="18217" y="29556"/>
                    <a:pt x="18206" y="29554"/>
                    <a:pt x="18193" y="29554"/>
                  </a:cubicBezTo>
                  <a:cubicBezTo>
                    <a:pt x="18165" y="29554"/>
                    <a:pt x="18129" y="29563"/>
                    <a:pt x="18100" y="29564"/>
                  </a:cubicBezTo>
                  <a:cubicBezTo>
                    <a:pt x="18097" y="29564"/>
                    <a:pt x="18094" y="29564"/>
                    <a:pt x="18091" y="29564"/>
                  </a:cubicBezTo>
                  <a:cubicBezTo>
                    <a:pt x="17879" y="29564"/>
                    <a:pt x="17699" y="29674"/>
                    <a:pt x="17513" y="29742"/>
                  </a:cubicBezTo>
                  <a:cubicBezTo>
                    <a:pt x="17482" y="29719"/>
                    <a:pt x="17457" y="29701"/>
                    <a:pt x="17449" y="29695"/>
                  </a:cubicBezTo>
                  <a:cubicBezTo>
                    <a:pt x="17363" y="29719"/>
                    <a:pt x="17286" y="29741"/>
                    <a:pt x="17211" y="29763"/>
                  </a:cubicBezTo>
                  <a:cubicBezTo>
                    <a:pt x="17201" y="29795"/>
                    <a:pt x="17192" y="29828"/>
                    <a:pt x="17189" y="29840"/>
                  </a:cubicBezTo>
                  <a:cubicBezTo>
                    <a:pt x="17020" y="29865"/>
                    <a:pt x="16880" y="29887"/>
                    <a:pt x="16723" y="29910"/>
                  </a:cubicBezTo>
                  <a:cubicBezTo>
                    <a:pt x="16761" y="29873"/>
                    <a:pt x="16781" y="29853"/>
                    <a:pt x="16815" y="29819"/>
                  </a:cubicBezTo>
                  <a:cubicBezTo>
                    <a:pt x="16767" y="29815"/>
                    <a:pt x="16730" y="29810"/>
                    <a:pt x="16693" y="29807"/>
                  </a:cubicBezTo>
                  <a:cubicBezTo>
                    <a:pt x="16674" y="29870"/>
                    <a:pt x="16658" y="29920"/>
                    <a:pt x="16627" y="30021"/>
                  </a:cubicBezTo>
                  <a:cubicBezTo>
                    <a:pt x="16606" y="29913"/>
                    <a:pt x="16596" y="29860"/>
                    <a:pt x="16586" y="29804"/>
                  </a:cubicBezTo>
                  <a:cubicBezTo>
                    <a:pt x="16543" y="29810"/>
                    <a:pt x="16512" y="29816"/>
                    <a:pt x="16478" y="29822"/>
                  </a:cubicBezTo>
                  <a:cubicBezTo>
                    <a:pt x="16497" y="29854"/>
                    <a:pt x="16512" y="29881"/>
                    <a:pt x="16531" y="29912"/>
                  </a:cubicBezTo>
                  <a:cubicBezTo>
                    <a:pt x="16461" y="29913"/>
                    <a:pt x="16402" y="29913"/>
                    <a:pt x="16342" y="29915"/>
                  </a:cubicBezTo>
                  <a:cubicBezTo>
                    <a:pt x="16339" y="29857"/>
                    <a:pt x="16337" y="29812"/>
                    <a:pt x="16333" y="29723"/>
                  </a:cubicBezTo>
                  <a:cubicBezTo>
                    <a:pt x="16234" y="29826"/>
                    <a:pt x="16164" y="29906"/>
                    <a:pt x="16090" y="29973"/>
                  </a:cubicBezTo>
                  <a:cubicBezTo>
                    <a:pt x="16056" y="29943"/>
                    <a:pt x="16012" y="29900"/>
                    <a:pt x="15981" y="29872"/>
                  </a:cubicBezTo>
                  <a:cubicBezTo>
                    <a:pt x="15849" y="29860"/>
                    <a:pt x="15730" y="29850"/>
                    <a:pt x="15618" y="29840"/>
                  </a:cubicBezTo>
                  <a:cubicBezTo>
                    <a:pt x="15600" y="29882"/>
                    <a:pt x="15587" y="29913"/>
                    <a:pt x="15565" y="29969"/>
                  </a:cubicBezTo>
                  <a:cubicBezTo>
                    <a:pt x="15474" y="29898"/>
                    <a:pt x="15404" y="29845"/>
                    <a:pt x="15341" y="29795"/>
                  </a:cubicBezTo>
                  <a:cubicBezTo>
                    <a:pt x="15291" y="29819"/>
                    <a:pt x="15259" y="29834"/>
                    <a:pt x="15229" y="29847"/>
                  </a:cubicBezTo>
                  <a:cubicBezTo>
                    <a:pt x="15207" y="29823"/>
                    <a:pt x="15193" y="29809"/>
                    <a:pt x="15193" y="29809"/>
                  </a:cubicBezTo>
                  <a:cubicBezTo>
                    <a:pt x="15123" y="29819"/>
                    <a:pt x="15063" y="29826"/>
                    <a:pt x="15007" y="29837"/>
                  </a:cubicBezTo>
                  <a:cubicBezTo>
                    <a:pt x="14992" y="29854"/>
                    <a:pt x="14975" y="29869"/>
                    <a:pt x="14957" y="29882"/>
                  </a:cubicBezTo>
                  <a:lnTo>
                    <a:pt x="14939" y="29863"/>
                  </a:lnTo>
                  <a:lnTo>
                    <a:pt x="14998" y="29828"/>
                  </a:lnTo>
                  <a:cubicBezTo>
                    <a:pt x="15003" y="29832"/>
                    <a:pt x="15006" y="29835"/>
                    <a:pt x="15007" y="29837"/>
                  </a:cubicBezTo>
                  <a:cubicBezTo>
                    <a:pt x="14979" y="29794"/>
                    <a:pt x="14954" y="29754"/>
                    <a:pt x="14934" y="29720"/>
                  </a:cubicBezTo>
                  <a:cubicBezTo>
                    <a:pt x="14806" y="29706"/>
                    <a:pt x="14688" y="29706"/>
                    <a:pt x="14576" y="29684"/>
                  </a:cubicBezTo>
                  <a:cubicBezTo>
                    <a:pt x="14551" y="29719"/>
                    <a:pt x="14530" y="29748"/>
                    <a:pt x="14510" y="29778"/>
                  </a:cubicBezTo>
                  <a:cubicBezTo>
                    <a:pt x="14503" y="29770"/>
                    <a:pt x="14497" y="29765"/>
                    <a:pt x="14486" y="29754"/>
                  </a:cubicBezTo>
                  <a:cubicBezTo>
                    <a:pt x="14488" y="29712"/>
                    <a:pt x="14489" y="29666"/>
                    <a:pt x="14491" y="29609"/>
                  </a:cubicBezTo>
                  <a:cubicBezTo>
                    <a:pt x="14327" y="29545"/>
                    <a:pt x="14123" y="29582"/>
                    <a:pt x="13995" y="29447"/>
                  </a:cubicBezTo>
                  <a:cubicBezTo>
                    <a:pt x="13949" y="29457"/>
                    <a:pt x="13903" y="29477"/>
                    <a:pt x="13864" y="29477"/>
                  </a:cubicBezTo>
                  <a:cubicBezTo>
                    <a:pt x="13857" y="29477"/>
                    <a:pt x="13850" y="29476"/>
                    <a:pt x="13843" y="29475"/>
                  </a:cubicBezTo>
                  <a:cubicBezTo>
                    <a:pt x="13777" y="29458"/>
                    <a:pt x="13721" y="29401"/>
                    <a:pt x="13655" y="29389"/>
                  </a:cubicBezTo>
                  <a:cubicBezTo>
                    <a:pt x="13640" y="29386"/>
                    <a:pt x="13624" y="29385"/>
                    <a:pt x="13608" y="29385"/>
                  </a:cubicBezTo>
                  <a:cubicBezTo>
                    <a:pt x="13555" y="29385"/>
                    <a:pt x="13499" y="29398"/>
                    <a:pt x="13445" y="29404"/>
                  </a:cubicBezTo>
                  <a:lnTo>
                    <a:pt x="13337" y="29311"/>
                  </a:lnTo>
                  <a:cubicBezTo>
                    <a:pt x="13270" y="29370"/>
                    <a:pt x="13212" y="29423"/>
                    <a:pt x="13155" y="29469"/>
                  </a:cubicBezTo>
                  <a:cubicBezTo>
                    <a:pt x="13124" y="29420"/>
                    <a:pt x="13100" y="29386"/>
                    <a:pt x="13075" y="29348"/>
                  </a:cubicBezTo>
                  <a:cubicBezTo>
                    <a:pt x="13124" y="29339"/>
                    <a:pt x="13168" y="29344"/>
                    <a:pt x="13275" y="29320"/>
                  </a:cubicBezTo>
                  <a:cubicBezTo>
                    <a:pt x="13106" y="29276"/>
                    <a:pt x="12979" y="29208"/>
                    <a:pt x="12866" y="29208"/>
                  </a:cubicBezTo>
                  <a:cubicBezTo>
                    <a:pt x="12837" y="29208"/>
                    <a:pt x="12809" y="29213"/>
                    <a:pt x="12781" y="29223"/>
                  </a:cubicBezTo>
                  <a:cubicBezTo>
                    <a:pt x="12705" y="29180"/>
                    <a:pt x="12644" y="29122"/>
                    <a:pt x="12606" y="29122"/>
                  </a:cubicBezTo>
                  <a:cubicBezTo>
                    <a:pt x="12604" y="29122"/>
                    <a:pt x="12601" y="29122"/>
                    <a:pt x="12599" y="29123"/>
                  </a:cubicBezTo>
                  <a:cubicBezTo>
                    <a:pt x="12569" y="29131"/>
                    <a:pt x="12540" y="29134"/>
                    <a:pt x="12512" y="29134"/>
                  </a:cubicBezTo>
                  <a:cubicBezTo>
                    <a:pt x="12394" y="29134"/>
                    <a:pt x="12292" y="29077"/>
                    <a:pt x="12216" y="29063"/>
                  </a:cubicBezTo>
                  <a:cubicBezTo>
                    <a:pt x="12085" y="29070"/>
                    <a:pt x="11962" y="29094"/>
                    <a:pt x="11847" y="29094"/>
                  </a:cubicBezTo>
                  <a:cubicBezTo>
                    <a:pt x="11843" y="29094"/>
                    <a:pt x="11840" y="29094"/>
                    <a:pt x="11837" y="29094"/>
                  </a:cubicBezTo>
                  <a:cubicBezTo>
                    <a:pt x="11719" y="29092"/>
                    <a:pt x="11614" y="29049"/>
                    <a:pt x="11519" y="28947"/>
                  </a:cubicBezTo>
                  <a:cubicBezTo>
                    <a:pt x="11460" y="28966"/>
                    <a:pt x="11403" y="28983"/>
                    <a:pt x="11363" y="28997"/>
                  </a:cubicBezTo>
                  <a:cubicBezTo>
                    <a:pt x="11300" y="28972"/>
                    <a:pt x="11253" y="28951"/>
                    <a:pt x="11214" y="28936"/>
                  </a:cubicBezTo>
                  <a:cubicBezTo>
                    <a:pt x="11214" y="28888"/>
                    <a:pt x="11214" y="28854"/>
                    <a:pt x="11214" y="28829"/>
                  </a:cubicBezTo>
                  <a:cubicBezTo>
                    <a:pt x="11088" y="28805"/>
                    <a:pt x="10976" y="28785"/>
                    <a:pt x="10848" y="28761"/>
                  </a:cubicBezTo>
                  <a:cubicBezTo>
                    <a:pt x="10817" y="28771"/>
                    <a:pt x="10767" y="28788"/>
                    <a:pt x="10696" y="28811"/>
                  </a:cubicBezTo>
                  <a:cubicBezTo>
                    <a:pt x="10639" y="28773"/>
                    <a:pt x="10570" y="28727"/>
                    <a:pt x="10502" y="28683"/>
                  </a:cubicBezTo>
                  <a:cubicBezTo>
                    <a:pt x="10459" y="28657"/>
                    <a:pt x="10406" y="28602"/>
                    <a:pt x="10374" y="28602"/>
                  </a:cubicBezTo>
                  <a:cubicBezTo>
                    <a:pt x="10374" y="28602"/>
                    <a:pt x="10373" y="28602"/>
                    <a:pt x="10373" y="28602"/>
                  </a:cubicBezTo>
                  <a:cubicBezTo>
                    <a:pt x="10360" y="28604"/>
                    <a:pt x="10347" y="28604"/>
                    <a:pt x="10334" y="28604"/>
                  </a:cubicBezTo>
                  <a:cubicBezTo>
                    <a:pt x="10167" y="28604"/>
                    <a:pt x="10046" y="28474"/>
                    <a:pt x="9902" y="28411"/>
                  </a:cubicBezTo>
                  <a:cubicBezTo>
                    <a:pt x="9850" y="28389"/>
                    <a:pt x="9831" y="28327"/>
                    <a:pt x="9743" y="28324"/>
                  </a:cubicBezTo>
                  <a:cubicBezTo>
                    <a:pt x="9684" y="28321"/>
                    <a:pt x="9619" y="28227"/>
                    <a:pt x="9543" y="28162"/>
                  </a:cubicBezTo>
                  <a:cubicBezTo>
                    <a:pt x="9484" y="28189"/>
                    <a:pt x="9416" y="28220"/>
                    <a:pt x="9350" y="28251"/>
                  </a:cubicBezTo>
                  <a:cubicBezTo>
                    <a:pt x="9341" y="28184"/>
                    <a:pt x="9333" y="28114"/>
                    <a:pt x="9325" y="28045"/>
                  </a:cubicBezTo>
                  <a:cubicBezTo>
                    <a:pt x="9281" y="28051"/>
                    <a:pt x="9253" y="28053"/>
                    <a:pt x="9231" y="28056"/>
                  </a:cubicBezTo>
                  <a:cubicBezTo>
                    <a:pt x="9213" y="28023"/>
                    <a:pt x="9202" y="27996"/>
                    <a:pt x="9181" y="27955"/>
                  </a:cubicBezTo>
                  <a:cubicBezTo>
                    <a:pt x="9154" y="27964"/>
                    <a:pt x="9131" y="27968"/>
                    <a:pt x="9109" y="27968"/>
                  </a:cubicBezTo>
                  <a:cubicBezTo>
                    <a:pt x="8942" y="27968"/>
                    <a:pt x="8914" y="27729"/>
                    <a:pt x="8744" y="27696"/>
                  </a:cubicBezTo>
                  <a:cubicBezTo>
                    <a:pt x="8701" y="27700"/>
                    <a:pt x="8641" y="27708"/>
                    <a:pt x="8575" y="27715"/>
                  </a:cubicBezTo>
                  <a:cubicBezTo>
                    <a:pt x="8572" y="27662"/>
                    <a:pt x="8569" y="27614"/>
                    <a:pt x="8565" y="27566"/>
                  </a:cubicBezTo>
                  <a:cubicBezTo>
                    <a:pt x="8523" y="27524"/>
                    <a:pt x="8484" y="27483"/>
                    <a:pt x="8437" y="27434"/>
                  </a:cubicBezTo>
                  <a:cubicBezTo>
                    <a:pt x="8416" y="27433"/>
                    <a:pt x="8376" y="27431"/>
                    <a:pt x="8342" y="27430"/>
                  </a:cubicBezTo>
                  <a:cubicBezTo>
                    <a:pt x="8317" y="27384"/>
                    <a:pt x="8301" y="27353"/>
                    <a:pt x="8284" y="27322"/>
                  </a:cubicBezTo>
                  <a:cubicBezTo>
                    <a:pt x="8228" y="27330"/>
                    <a:pt x="8176" y="27336"/>
                    <a:pt x="8122" y="27341"/>
                  </a:cubicBezTo>
                  <a:cubicBezTo>
                    <a:pt x="8106" y="27285"/>
                    <a:pt x="8089" y="27230"/>
                    <a:pt x="8070" y="27160"/>
                  </a:cubicBezTo>
                  <a:cubicBezTo>
                    <a:pt x="8011" y="27140"/>
                    <a:pt x="7951" y="27107"/>
                    <a:pt x="7889" y="27080"/>
                  </a:cubicBezTo>
                  <a:cubicBezTo>
                    <a:pt x="7858" y="27021"/>
                    <a:pt x="7825" y="26953"/>
                    <a:pt x="7794" y="26894"/>
                  </a:cubicBezTo>
                  <a:cubicBezTo>
                    <a:pt x="7673" y="26888"/>
                    <a:pt x="7611" y="26831"/>
                    <a:pt x="7599" y="26718"/>
                  </a:cubicBezTo>
                  <a:cubicBezTo>
                    <a:pt x="7583" y="26725"/>
                    <a:pt x="7567" y="26728"/>
                    <a:pt x="7553" y="26728"/>
                  </a:cubicBezTo>
                  <a:cubicBezTo>
                    <a:pt x="7482" y="26728"/>
                    <a:pt x="7442" y="26647"/>
                    <a:pt x="7380" y="26625"/>
                  </a:cubicBezTo>
                  <a:cubicBezTo>
                    <a:pt x="7303" y="26599"/>
                    <a:pt x="7336" y="26479"/>
                    <a:pt x="7242" y="26479"/>
                  </a:cubicBezTo>
                  <a:cubicBezTo>
                    <a:pt x="7236" y="26479"/>
                    <a:pt x="7230" y="26480"/>
                    <a:pt x="7223" y="26481"/>
                  </a:cubicBezTo>
                  <a:cubicBezTo>
                    <a:pt x="7218" y="26481"/>
                    <a:pt x="7214" y="26482"/>
                    <a:pt x="7210" y="26482"/>
                  </a:cubicBezTo>
                  <a:cubicBezTo>
                    <a:pt x="7132" y="26482"/>
                    <a:pt x="7191" y="26362"/>
                    <a:pt x="7090" y="26351"/>
                  </a:cubicBezTo>
                  <a:cubicBezTo>
                    <a:pt x="7021" y="26344"/>
                    <a:pt x="6952" y="26263"/>
                    <a:pt x="6886" y="26213"/>
                  </a:cubicBezTo>
                  <a:cubicBezTo>
                    <a:pt x="6795" y="26151"/>
                    <a:pt x="6699" y="26098"/>
                    <a:pt x="6605" y="26041"/>
                  </a:cubicBezTo>
                  <a:cubicBezTo>
                    <a:pt x="6576" y="26066"/>
                    <a:pt x="6549" y="26083"/>
                    <a:pt x="6525" y="26083"/>
                  </a:cubicBezTo>
                  <a:cubicBezTo>
                    <a:pt x="6497" y="26083"/>
                    <a:pt x="6474" y="26060"/>
                    <a:pt x="6456" y="26001"/>
                  </a:cubicBezTo>
                  <a:cubicBezTo>
                    <a:pt x="6502" y="25991"/>
                    <a:pt x="6545" y="25981"/>
                    <a:pt x="6590" y="25970"/>
                  </a:cubicBezTo>
                  <a:cubicBezTo>
                    <a:pt x="6527" y="25842"/>
                    <a:pt x="6470" y="25727"/>
                    <a:pt x="6408" y="25604"/>
                  </a:cubicBezTo>
                  <a:cubicBezTo>
                    <a:pt x="6400" y="25604"/>
                    <a:pt x="6371" y="25601"/>
                    <a:pt x="6343" y="25598"/>
                  </a:cubicBezTo>
                  <a:lnTo>
                    <a:pt x="6334" y="25514"/>
                  </a:lnTo>
                  <a:cubicBezTo>
                    <a:pt x="6309" y="25513"/>
                    <a:pt x="6289" y="25511"/>
                    <a:pt x="6268" y="25510"/>
                  </a:cubicBezTo>
                  <a:cubicBezTo>
                    <a:pt x="6247" y="25466"/>
                    <a:pt x="6224" y="25418"/>
                    <a:pt x="6200" y="25370"/>
                  </a:cubicBezTo>
                  <a:cubicBezTo>
                    <a:pt x="6147" y="25391"/>
                    <a:pt x="6114" y="25404"/>
                    <a:pt x="6078" y="25417"/>
                  </a:cubicBezTo>
                  <a:cubicBezTo>
                    <a:pt x="6064" y="25370"/>
                    <a:pt x="6049" y="25326"/>
                    <a:pt x="6037" y="25286"/>
                  </a:cubicBezTo>
                  <a:cubicBezTo>
                    <a:pt x="5988" y="25282"/>
                    <a:pt x="5962" y="25274"/>
                    <a:pt x="5934" y="25270"/>
                  </a:cubicBezTo>
                  <a:cubicBezTo>
                    <a:pt x="5933" y="25240"/>
                    <a:pt x="5931" y="25211"/>
                    <a:pt x="5930" y="25195"/>
                  </a:cubicBezTo>
                  <a:cubicBezTo>
                    <a:pt x="5844" y="25154"/>
                    <a:pt x="5765" y="25117"/>
                    <a:pt x="5690" y="25082"/>
                  </a:cubicBezTo>
                  <a:cubicBezTo>
                    <a:pt x="5678" y="25024"/>
                    <a:pt x="5669" y="24976"/>
                    <a:pt x="5660" y="24932"/>
                  </a:cubicBezTo>
                  <a:cubicBezTo>
                    <a:pt x="5582" y="24915"/>
                    <a:pt x="5522" y="24902"/>
                    <a:pt x="5451" y="24887"/>
                  </a:cubicBezTo>
                  <a:cubicBezTo>
                    <a:pt x="5482" y="24842"/>
                    <a:pt x="5499" y="24820"/>
                    <a:pt x="5519" y="24789"/>
                  </a:cubicBezTo>
                  <a:cubicBezTo>
                    <a:pt x="5482" y="24774"/>
                    <a:pt x="5450" y="24762"/>
                    <a:pt x="5443" y="24761"/>
                  </a:cubicBezTo>
                  <a:cubicBezTo>
                    <a:pt x="5376" y="24656"/>
                    <a:pt x="5338" y="24528"/>
                    <a:pt x="5266" y="24498"/>
                  </a:cubicBezTo>
                  <a:cubicBezTo>
                    <a:pt x="5148" y="24445"/>
                    <a:pt x="5098" y="24318"/>
                    <a:pt x="5012" y="24277"/>
                  </a:cubicBezTo>
                  <a:cubicBezTo>
                    <a:pt x="4894" y="24221"/>
                    <a:pt x="4829" y="24124"/>
                    <a:pt x="4786" y="24027"/>
                  </a:cubicBezTo>
                  <a:cubicBezTo>
                    <a:pt x="4756" y="23955"/>
                    <a:pt x="4632" y="24005"/>
                    <a:pt x="4656" y="23885"/>
                  </a:cubicBezTo>
                  <a:cubicBezTo>
                    <a:pt x="4658" y="23868"/>
                    <a:pt x="4557" y="23815"/>
                    <a:pt x="4503" y="23777"/>
                  </a:cubicBezTo>
                  <a:cubicBezTo>
                    <a:pt x="4498" y="23810"/>
                    <a:pt x="4492" y="23838"/>
                    <a:pt x="4488" y="23866"/>
                  </a:cubicBezTo>
                  <a:cubicBezTo>
                    <a:pt x="4423" y="23815"/>
                    <a:pt x="4361" y="23763"/>
                    <a:pt x="4291" y="23706"/>
                  </a:cubicBezTo>
                  <a:cubicBezTo>
                    <a:pt x="4291" y="23696"/>
                    <a:pt x="4294" y="23666"/>
                    <a:pt x="4297" y="23634"/>
                  </a:cubicBezTo>
                  <a:cubicBezTo>
                    <a:pt x="4233" y="23588"/>
                    <a:pt x="4189" y="23491"/>
                    <a:pt x="4139" y="23472"/>
                  </a:cubicBezTo>
                  <a:cubicBezTo>
                    <a:pt x="4008" y="23424"/>
                    <a:pt x="4091" y="23331"/>
                    <a:pt x="4048" y="23260"/>
                  </a:cubicBezTo>
                  <a:cubicBezTo>
                    <a:pt x="4010" y="23195"/>
                    <a:pt x="4024" y="23097"/>
                    <a:pt x="4017" y="23013"/>
                  </a:cubicBezTo>
                  <a:lnTo>
                    <a:pt x="4017" y="23013"/>
                  </a:lnTo>
                  <a:cubicBezTo>
                    <a:pt x="3983" y="23023"/>
                    <a:pt x="3957" y="23031"/>
                    <a:pt x="3933" y="23037"/>
                  </a:cubicBezTo>
                  <a:cubicBezTo>
                    <a:pt x="3916" y="22998"/>
                    <a:pt x="3908" y="22944"/>
                    <a:pt x="3883" y="22931"/>
                  </a:cubicBezTo>
                  <a:cubicBezTo>
                    <a:pt x="3827" y="22898"/>
                    <a:pt x="3818" y="22864"/>
                    <a:pt x="3820" y="22804"/>
                  </a:cubicBezTo>
                  <a:cubicBezTo>
                    <a:pt x="3820" y="22759"/>
                    <a:pt x="3795" y="22704"/>
                    <a:pt x="3768" y="22661"/>
                  </a:cubicBezTo>
                  <a:cubicBezTo>
                    <a:pt x="3742" y="22622"/>
                    <a:pt x="3698" y="22592"/>
                    <a:pt x="3660" y="22557"/>
                  </a:cubicBezTo>
                  <a:cubicBezTo>
                    <a:pt x="3658" y="22529"/>
                    <a:pt x="3655" y="22491"/>
                    <a:pt x="3654" y="22451"/>
                  </a:cubicBezTo>
                  <a:cubicBezTo>
                    <a:pt x="3651" y="22420"/>
                    <a:pt x="3651" y="22387"/>
                    <a:pt x="3651" y="22387"/>
                  </a:cubicBezTo>
                  <a:cubicBezTo>
                    <a:pt x="3651" y="22387"/>
                    <a:pt x="3651" y="22388"/>
                    <a:pt x="3651" y="22391"/>
                  </a:cubicBezTo>
                  <a:cubicBezTo>
                    <a:pt x="3589" y="22298"/>
                    <a:pt x="3511" y="22222"/>
                    <a:pt x="3523" y="22188"/>
                  </a:cubicBezTo>
                  <a:cubicBezTo>
                    <a:pt x="3558" y="22086"/>
                    <a:pt x="3448" y="22108"/>
                    <a:pt x="3434" y="22061"/>
                  </a:cubicBezTo>
                  <a:cubicBezTo>
                    <a:pt x="3418" y="21992"/>
                    <a:pt x="3409" y="21921"/>
                    <a:pt x="3405" y="21895"/>
                  </a:cubicBezTo>
                  <a:cubicBezTo>
                    <a:pt x="3323" y="21760"/>
                    <a:pt x="3259" y="21655"/>
                    <a:pt x="3174" y="21514"/>
                  </a:cubicBezTo>
                  <a:cubicBezTo>
                    <a:pt x="3202" y="21473"/>
                    <a:pt x="3237" y="21424"/>
                    <a:pt x="3270" y="21378"/>
                  </a:cubicBezTo>
                  <a:cubicBezTo>
                    <a:pt x="3201" y="21281"/>
                    <a:pt x="3139" y="21200"/>
                    <a:pt x="3083" y="21117"/>
                  </a:cubicBezTo>
                  <a:cubicBezTo>
                    <a:pt x="3021" y="21022"/>
                    <a:pt x="2965" y="20925"/>
                    <a:pt x="2899" y="20819"/>
                  </a:cubicBezTo>
                  <a:cubicBezTo>
                    <a:pt x="2928" y="20668"/>
                    <a:pt x="2867" y="20538"/>
                    <a:pt x="2753" y="20424"/>
                  </a:cubicBezTo>
                  <a:cubicBezTo>
                    <a:pt x="2758" y="20375"/>
                    <a:pt x="2778" y="20319"/>
                    <a:pt x="2762" y="20278"/>
                  </a:cubicBezTo>
                  <a:cubicBezTo>
                    <a:pt x="2737" y="20206"/>
                    <a:pt x="2646" y="20124"/>
                    <a:pt x="2659" y="20078"/>
                  </a:cubicBezTo>
                  <a:cubicBezTo>
                    <a:pt x="2687" y="19982"/>
                    <a:pt x="2638" y="19915"/>
                    <a:pt x="2621" y="19835"/>
                  </a:cubicBezTo>
                  <a:cubicBezTo>
                    <a:pt x="2613" y="19807"/>
                    <a:pt x="2600" y="19770"/>
                    <a:pt x="2580" y="19754"/>
                  </a:cubicBezTo>
                  <a:cubicBezTo>
                    <a:pt x="2480" y="19673"/>
                    <a:pt x="2428" y="19562"/>
                    <a:pt x="2381" y="19447"/>
                  </a:cubicBezTo>
                  <a:cubicBezTo>
                    <a:pt x="2344" y="19331"/>
                    <a:pt x="2315" y="19210"/>
                    <a:pt x="2241" y="19113"/>
                  </a:cubicBezTo>
                  <a:cubicBezTo>
                    <a:pt x="2265" y="18991"/>
                    <a:pt x="2119" y="18914"/>
                    <a:pt x="2160" y="18789"/>
                  </a:cubicBezTo>
                  <a:cubicBezTo>
                    <a:pt x="1962" y="18641"/>
                    <a:pt x="1960" y="18639"/>
                    <a:pt x="1976" y="18613"/>
                  </a:cubicBezTo>
                  <a:lnTo>
                    <a:pt x="2047" y="18574"/>
                  </a:lnTo>
                  <a:cubicBezTo>
                    <a:pt x="1957" y="18414"/>
                    <a:pt x="1925" y="18229"/>
                    <a:pt x="1896" y="18048"/>
                  </a:cubicBezTo>
                  <a:cubicBezTo>
                    <a:pt x="1876" y="17865"/>
                    <a:pt x="1847" y="17689"/>
                    <a:pt x="1731" y="17542"/>
                  </a:cubicBezTo>
                  <a:cubicBezTo>
                    <a:pt x="1759" y="17459"/>
                    <a:pt x="1781" y="17393"/>
                    <a:pt x="1798" y="17340"/>
                  </a:cubicBezTo>
                  <a:cubicBezTo>
                    <a:pt x="1729" y="17243"/>
                    <a:pt x="1659" y="17144"/>
                    <a:pt x="1594" y="17052"/>
                  </a:cubicBezTo>
                  <a:cubicBezTo>
                    <a:pt x="1617" y="16999"/>
                    <a:pt x="1634" y="16963"/>
                    <a:pt x="1651" y="16927"/>
                  </a:cubicBezTo>
                  <a:cubicBezTo>
                    <a:pt x="1619" y="16872"/>
                    <a:pt x="1590" y="16819"/>
                    <a:pt x="1562" y="16771"/>
                  </a:cubicBezTo>
                  <a:cubicBezTo>
                    <a:pt x="1585" y="16735"/>
                    <a:pt x="1601" y="16710"/>
                    <a:pt x="1617" y="16687"/>
                  </a:cubicBezTo>
                  <a:cubicBezTo>
                    <a:pt x="1597" y="16665"/>
                    <a:pt x="1576" y="16643"/>
                    <a:pt x="1560" y="16622"/>
                  </a:cubicBezTo>
                  <a:cubicBezTo>
                    <a:pt x="1574" y="16602"/>
                    <a:pt x="1587" y="16583"/>
                    <a:pt x="1591" y="16578"/>
                  </a:cubicBezTo>
                  <a:lnTo>
                    <a:pt x="1591" y="16578"/>
                  </a:lnTo>
                  <a:cubicBezTo>
                    <a:pt x="1591" y="16579"/>
                    <a:pt x="1591" y="16579"/>
                    <a:pt x="1591" y="16579"/>
                  </a:cubicBezTo>
                  <a:cubicBezTo>
                    <a:pt x="1592" y="16578"/>
                    <a:pt x="1592" y="16577"/>
                    <a:pt x="1592" y="16577"/>
                  </a:cubicBezTo>
                  <a:lnTo>
                    <a:pt x="1592" y="16577"/>
                  </a:lnTo>
                  <a:cubicBezTo>
                    <a:pt x="1592" y="16577"/>
                    <a:pt x="1592" y="16577"/>
                    <a:pt x="1591" y="16578"/>
                  </a:cubicBezTo>
                  <a:lnTo>
                    <a:pt x="1591" y="16578"/>
                  </a:lnTo>
                  <a:cubicBezTo>
                    <a:pt x="1575" y="16389"/>
                    <a:pt x="1547" y="16232"/>
                    <a:pt x="1553" y="16076"/>
                  </a:cubicBezTo>
                  <a:cubicBezTo>
                    <a:pt x="1557" y="15920"/>
                    <a:pt x="1595" y="15769"/>
                    <a:pt x="1620" y="15611"/>
                  </a:cubicBezTo>
                  <a:cubicBezTo>
                    <a:pt x="1645" y="15602"/>
                    <a:pt x="1679" y="15589"/>
                    <a:pt x="1720" y="15573"/>
                  </a:cubicBezTo>
                  <a:cubicBezTo>
                    <a:pt x="1710" y="15535"/>
                    <a:pt x="1700" y="15504"/>
                    <a:pt x="1690" y="15467"/>
                  </a:cubicBezTo>
                  <a:cubicBezTo>
                    <a:pt x="1657" y="15497"/>
                    <a:pt x="1638" y="15511"/>
                    <a:pt x="1598" y="15547"/>
                  </a:cubicBezTo>
                  <a:cubicBezTo>
                    <a:pt x="1597" y="15444"/>
                    <a:pt x="1590" y="15369"/>
                    <a:pt x="1595" y="15295"/>
                  </a:cubicBezTo>
                  <a:cubicBezTo>
                    <a:pt x="1598" y="15257"/>
                    <a:pt x="1625" y="15224"/>
                    <a:pt x="1637" y="15186"/>
                  </a:cubicBezTo>
                  <a:cubicBezTo>
                    <a:pt x="1650" y="15140"/>
                    <a:pt x="1684" y="14855"/>
                    <a:pt x="1682" y="14790"/>
                  </a:cubicBezTo>
                  <a:cubicBezTo>
                    <a:pt x="1682" y="14717"/>
                    <a:pt x="1695" y="14651"/>
                    <a:pt x="1651" y="14577"/>
                  </a:cubicBezTo>
                  <a:cubicBezTo>
                    <a:pt x="1628" y="14540"/>
                    <a:pt x="1675" y="14448"/>
                    <a:pt x="1681" y="14420"/>
                  </a:cubicBezTo>
                  <a:cubicBezTo>
                    <a:pt x="1673" y="14194"/>
                    <a:pt x="1681" y="13981"/>
                    <a:pt x="1718" y="13780"/>
                  </a:cubicBezTo>
                  <a:cubicBezTo>
                    <a:pt x="1753" y="13579"/>
                    <a:pt x="1851" y="13396"/>
                    <a:pt x="1971" y="13223"/>
                  </a:cubicBezTo>
                  <a:cubicBezTo>
                    <a:pt x="1943" y="13210"/>
                    <a:pt x="1918" y="13200"/>
                    <a:pt x="1872" y="13178"/>
                  </a:cubicBezTo>
                  <a:cubicBezTo>
                    <a:pt x="1879" y="13145"/>
                    <a:pt x="1904" y="13094"/>
                    <a:pt x="1891" y="13069"/>
                  </a:cubicBezTo>
                  <a:cubicBezTo>
                    <a:pt x="1813" y="12922"/>
                    <a:pt x="1890" y="12804"/>
                    <a:pt x="1969" y="12710"/>
                  </a:cubicBezTo>
                  <a:cubicBezTo>
                    <a:pt x="2053" y="12611"/>
                    <a:pt x="2059" y="12528"/>
                    <a:pt x="2037" y="12401"/>
                  </a:cubicBezTo>
                  <a:cubicBezTo>
                    <a:pt x="2022" y="12327"/>
                    <a:pt x="2084" y="12236"/>
                    <a:pt x="2099" y="12211"/>
                  </a:cubicBezTo>
                  <a:cubicBezTo>
                    <a:pt x="2127" y="12033"/>
                    <a:pt x="2146" y="11908"/>
                    <a:pt x="2177" y="11718"/>
                  </a:cubicBezTo>
                  <a:lnTo>
                    <a:pt x="2177" y="11718"/>
                  </a:lnTo>
                  <a:cubicBezTo>
                    <a:pt x="2091" y="11798"/>
                    <a:pt x="2053" y="11833"/>
                    <a:pt x="2012" y="11871"/>
                  </a:cubicBezTo>
                  <a:cubicBezTo>
                    <a:pt x="2003" y="11814"/>
                    <a:pt x="1993" y="11752"/>
                    <a:pt x="1984" y="11699"/>
                  </a:cubicBezTo>
                  <a:cubicBezTo>
                    <a:pt x="2046" y="11679"/>
                    <a:pt x="2109" y="11658"/>
                    <a:pt x="2165" y="11639"/>
                  </a:cubicBezTo>
                  <a:cubicBezTo>
                    <a:pt x="2246" y="11445"/>
                    <a:pt x="2246" y="11226"/>
                    <a:pt x="2399" y="11090"/>
                  </a:cubicBezTo>
                  <a:cubicBezTo>
                    <a:pt x="2384" y="11053"/>
                    <a:pt x="2372" y="11024"/>
                    <a:pt x="2365" y="11005"/>
                  </a:cubicBezTo>
                  <a:cubicBezTo>
                    <a:pt x="2422" y="10937"/>
                    <a:pt x="2483" y="10874"/>
                    <a:pt x="2549" y="10817"/>
                  </a:cubicBezTo>
                  <a:cubicBezTo>
                    <a:pt x="2543" y="10771"/>
                    <a:pt x="2537" y="10733"/>
                    <a:pt x="2531" y="10694"/>
                  </a:cubicBezTo>
                  <a:lnTo>
                    <a:pt x="2661" y="10546"/>
                  </a:lnTo>
                  <a:cubicBezTo>
                    <a:pt x="2618" y="10506"/>
                    <a:pt x="2593" y="10483"/>
                    <a:pt x="2563" y="10456"/>
                  </a:cubicBezTo>
                  <a:cubicBezTo>
                    <a:pt x="2596" y="10438"/>
                    <a:pt x="2640" y="10427"/>
                    <a:pt x="2644" y="10409"/>
                  </a:cubicBezTo>
                  <a:cubicBezTo>
                    <a:pt x="2656" y="10363"/>
                    <a:pt x="2631" y="10290"/>
                    <a:pt x="2653" y="10271"/>
                  </a:cubicBezTo>
                  <a:cubicBezTo>
                    <a:pt x="2699" y="10229"/>
                    <a:pt x="2737" y="10216"/>
                    <a:pt x="2739" y="10129"/>
                  </a:cubicBezTo>
                  <a:cubicBezTo>
                    <a:pt x="2740" y="10065"/>
                    <a:pt x="2759" y="9937"/>
                    <a:pt x="2793" y="9919"/>
                  </a:cubicBezTo>
                  <a:cubicBezTo>
                    <a:pt x="2934" y="9843"/>
                    <a:pt x="2914" y="9678"/>
                    <a:pt x="2992" y="9581"/>
                  </a:cubicBezTo>
                  <a:cubicBezTo>
                    <a:pt x="2956" y="9512"/>
                    <a:pt x="2925" y="9450"/>
                    <a:pt x="2878" y="9359"/>
                  </a:cubicBezTo>
                  <a:lnTo>
                    <a:pt x="2878" y="9359"/>
                  </a:lnTo>
                  <a:cubicBezTo>
                    <a:pt x="2964" y="9385"/>
                    <a:pt x="3015" y="9401"/>
                    <a:pt x="3092" y="9423"/>
                  </a:cubicBezTo>
                  <a:cubicBezTo>
                    <a:pt x="3030" y="9325"/>
                    <a:pt x="2981" y="9247"/>
                    <a:pt x="2912" y="9138"/>
                  </a:cubicBezTo>
                  <a:cubicBezTo>
                    <a:pt x="3000" y="9129"/>
                    <a:pt x="3050" y="9123"/>
                    <a:pt x="3102" y="9117"/>
                  </a:cubicBezTo>
                  <a:cubicBezTo>
                    <a:pt x="3078" y="9082"/>
                    <a:pt x="3055" y="9047"/>
                    <a:pt x="3030" y="9008"/>
                  </a:cubicBezTo>
                  <a:cubicBezTo>
                    <a:pt x="3056" y="9000"/>
                    <a:pt x="3075" y="8992"/>
                    <a:pt x="3096" y="8983"/>
                  </a:cubicBezTo>
                  <a:cubicBezTo>
                    <a:pt x="3099" y="8951"/>
                    <a:pt x="3102" y="8919"/>
                    <a:pt x="3105" y="8880"/>
                  </a:cubicBezTo>
                  <a:cubicBezTo>
                    <a:pt x="3159" y="8898"/>
                    <a:pt x="3211" y="8916"/>
                    <a:pt x="3256" y="8930"/>
                  </a:cubicBezTo>
                  <a:cubicBezTo>
                    <a:pt x="3362" y="8801"/>
                    <a:pt x="3377" y="8616"/>
                    <a:pt x="3526" y="8543"/>
                  </a:cubicBezTo>
                  <a:cubicBezTo>
                    <a:pt x="3529" y="8468"/>
                    <a:pt x="3532" y="8392"/>
                    <a:pt x="3533" y="8314"/>
                  </a:cubicBezTo>
                  <a:cubicBezTo>
                    <a:pt x="3537" y="8314"/>
                    <a:pt x="3541" y="8314"/>
                    <a:pt x="3545" y="8314"/>
                  </a:cubicBezTo>
                  <a:cubicBezTo>
                    <a:pt x="3580" y="8314"/>
                    <a:pt x="3617" y="8323"/>
                    <a:pt x="3653" y="8323"/>
                  </a:cubicBezTo>
                  <a:cubicBezTo>
                    <a:pt x="3696" y="8323"/>
                    <a:pt x="3738" y="8309"/>
                    <a:pt x="3776" y="8246"/>
                  </a:cubicBezTo>
                  <a:cubicBezTo>
                    <a:pt x="3758" y="8212"/>
                    <a:pt x="3738" y="8174"/>
                    <a:pt x="3715" y="8133"/>
                  </a:cubicBezTo>
                  <a:cubicBezTo>
                    <a:pt x="3743" y="8124"/>
                    <a:pt x="3771" y="8115"/>
                    <a:pt x="3801" y="8105"/>
                  </a:cubicBezTo>
                  <a:cubicBezTo>
                    <a:pt x="3795" y="8067"/>
                    <a:pt x="3786" y="8029"/>
                    <a:pt x="3779" y="7987"/>
                  </a:cubicBezTo>
                  <a:cubicBezTo>
                    <a:pt x="3739" y="7987"/>
                    <a:pt x="3695" y="7989"/>
                    <a:pt x="3648" y="7989"/>
                  </a:cubicBezTo>
                  <a:cubicBezTo>
                    <a:pt x="3643" y="7934"/>
                    <a:pt x="3640" y="7893"/>
                    <a:pt x="3637" y="7851"/>
                  </a:cubicBezTo>
                  <a:cubicBezTo>
                    <a:pt x="3664" y="7836"/>
                    <a:pt x="3698" y="7818"/>
                    <a:pt x="3733" y="7799"/>
                  </a:cubicBezTo>
                  <a:cubicBezTo>
                    <a:pt x="3739" y="7749"/>
                    <a:pt x="3745" y="7700"/>
                    <a:pt x="3751" y="7655"/>
                  </a:cubicBezTo>
                  <a:cubicBezTo>
                    <a:pt x="3771" y="7639"/>
                    <a:pt x="3786" y="7625"/>
                    <a:pt x="3802" y="7615"/>
                  </a:cubicBezTo>
                  <a:cubicBezTo>
                    <a:pt x="3816" y="7608"/>
                    <a:pt x="3831" y="7604"/>
                    <a:pt x="3835" y="7604"/>
                  </a:cubicBezTo>
                  <a:cubicBezTo>
                    <a:pt x="3835" y="7604"/>
                    <a:pt x="3835" y="7604"/>
                    <a:pt x="3835" y="7604"/>
                  </a:cubicBezTo>
                  <a:lnTo>
                    <a:pt x="3835" y="7604"/>
                  </a:lnTo>
                  <a:cubicBezTo>
                    <a:pt x="3929" y="7293"/>
                    <a:pt x="4139" y="7106"/>
                    <a:pt x="4380" y="6950"/>
                  </a:cubicBezTo>
                  <a:cubicBezTo>
                    <a:pt x="4420" y="6804"/>
                    <a:pt x="4420" y="6804"/>
                    <a:pt x="4526" y="6752"/>
                  </a:cubicBezTo>
                  <a:cubicBezTo>
                    <a:pt x="4614" y="6471"/>
                    <a:pt x="4832" y="6359"/>
                    <a:pt x="4990" y="6262"/>
                  </a:cubicBezTo>
                  <a:cubicBezTo>
                    <a:pt x="5031" y="6189"/>
                    <a:pt x="5067" y="6128"/>
                    <a:pt x="5103" y="6070"/>
                  </a:cubicBezTo>
                  <a:cubicBezTo>
                    <a:pt x="5141" y="6017"/>
                    <a:pt x="5178" y="5967"/>
                    <a:pt x="5215" y="5917"/>
                  </a:cubicBezTo>
                  <a:cubicBezTo>
                    <a:pt x="5216" y="5872"/>
                    <a:pt x="5219" y="5822"/>
                    <a:pt x="5221" y="5785"/>
                  </a:cubicBezTo>
                  <a:cubicBezTo>
                    <a:pt x="5319" y="5788"/>
                    <a:pt x="5421" y="5792"/>
                    <a:pt x="5509" y="5795"/>
                  </a:cubicBezTo>
                  <a:cubicBezTo>
                    <a:pt x="5538" y="5708"/>
                    <a:pt x="5562" y="5644"/>
                    <a:pt x="5585" y="5575"/>
                  </a:cubicBezTo>
                  <a:cubicBezTo>
                    <a:pt x="5741" y="5539"/>
                    <a:pt x="5822" y="5420"/>
                    <a:pt x="5874" y="5266"/>
                  </a:cubicBezTo>
                  <a:cubicBezTo>
                    <a:pt x="5916" y="5249"/>
                    <a:pt x="5962" y="5235"/>
                    <a:pt x="5999" y="5221"/>
                  </a:cubicBezTo>
                  <a:cubicBezTo>
                    <a:pt x="6064" y="5143"/>
                    <a:pt x="5968" y="5020"/>
                    <a:pt x="6108" y="4979"/>
                  </a:cubicBezTo>
                  <a:cubicBezTo>
                    <a:pt x="6150" y="5011"/>
                    <a:pt x="6193" y="5043"/>
                    <a:pt x="6233" y="5074"/>
                  </a:cubicBezTo>
                  <a:cubicBezTo>
                    <a:pt x="6300" y="4920"/>
                    <a:pt x="6406" y="4820"/>
                    <a:pt x="6565" y="4776"/>
                  </a:cubicBezTo>
                  <a:cubicBezTo>
                    <a:pt x="6637" y="4757"/>
                    <a:pt x="6756" y="4727"/>
                    <a:pt x="6767" y="4687"/>
                  </a:cubicBezTo>
                  <a:cubicBezTo>
                    <a:pt x="6806" y="4536"/>
                    <a:pt x="6965" y="4508"/>
                    <a:pt x="7032" y="4392"/>
                  </a:cubicBezTo>
                  <a:lnTo>
                    <a:pt x="7114" y="4395"/>
                  </a:lnTo>
                  <a:cubicBezTo>
                    <a:pt x="7092" y="4340"/>
                    <a:pt x="7070" y="4286"/>
                    <a:pt x="7032" y="4190"/>
                  </a:cubicBezTo>
                  <a:lnTo>
                    <a:pt x="7032" y="4190"/>
                  </a:lnTo>
                  <a:cubicBezTo>
                    <a:pt x="7123" y="4270"/>
                    <a:pt x="7163" y="4305"/>
                    <a:pt x="7193" y="4331"/>
                  </a:cubicBezTo>
                  <a:cubicBezTo>
                    <a:pt x="7264" y="4281"/>
                    <a:pt x="7323" y="4242"/>
                    <a:pt x="7377" y="4203"/>
                  </a:cubicBezTo>
                  <a:cubicBezTo>
                    <a:pt x="7366" y="4161"/>
                    <a:pt x="7357" y="4128"/>
                    <a:pt x="7346" y="4094"/>
                  </a:cubicBezTo>
                  <a:lnTo>
                    <a:pt x="7346" y="4094"/>
                  </a:lnTo>
                  <a:cubicBezTo>
                    <a:pt x="7385" y="4096"/>
                    <a:pt x="7413" y="4097"/>
                    <a:pt x="7442" y="4097"/>
                  </a:cubicBezTo>
                  <a:cubicBezTo>
                    <a:pt x="7436" y="4055"/>
                    <a:pt x="7429" y="4016"/>
                    <a:pt x="7421" y="3962"/>
                  </a:cubicBezTo>
                  <a:lnTo>
                    <a:pt x="7421" y="3962"/>
                  </a:lnTo>
                  <a:cubicBezTo>
                    <a:pt x="7471" y="3994"/>
                    <a:pt x="7501" y="4014"/>
                    <a:pt x="7545" y="4041"/>
                  </a:cubicBezTo>
                  <a:cubicBezTo>
                    <a:pt x="7579" y="3993"/>
                    <a:pt x="7607" y="3952"/>
                    <a:pt x="7635" y="3912"/>
                  </a:cubicBezTo>
                  <a:cubicBezTo>
                    <a:pt x="7661" y="3916"/>
                    <a:pt x="7682" y="3919"/>
                    <a:pt x="7691" y="3921"/>
                  </a:cubicBezTo>
                  <a:cubicBezTo>
                    <a:pt x="7717" y="3877"/>
                    <a:pt x="7741" y="3836"/>
                    <a:pt x="7754" y="3813"/>
                  </a:cubicBezTo>
                  <a:cubicBezTo>
                    <a:pt x="7829" y="3827"/>
                    <a:pt x="7883" y="3834"/>
                    <a:pt x="7972" y="3849"/>
                  </a:cubicBezTo>
                  <a:cubicBezTo>
                    <a:pt x="7933" y="3760"/>
                    <a:pt x="7911" y="3712"/>
                    <a:pt x="7878" y="3637"/>
                  </a:cubicBezTo>
                  <a:lnTo>
                    <a:pt x="7878" y="3637"/>
                  </a:lnTo>
                  <a:cubicBezTo>
                    <a:pt x="8010" y="3671"/>
                    <a:pt x="8119" y="3699"/>
                    <a:pt x="8194" y="3718"/>
                  </a:cubicBezTo>
                  <a:cubicBezTo>
                    <a:pt x="8304" y="3640"/>
                    <a:pt x="8373" y="3593"/>
                    <a:pt x="8447" y="3556"/>
                  </a:cubicBezTo>
                  <a:cubicBezTo>
                    <a:pt x="8463" y="3506"/>
                    <a:pt x="8478" y="3459"/>
                    <a:pt x="8498" y="3397"/>
                  </a:cubicBezTo>
                  <a:cubicBezTo>
                    <a:pt x="8550" y="3369"/>
                    <a:pt x="8612" y="3334"/>
                    <a:pt x="8679" y="3297"/>
                  </a:cubicBezTo>
                  <a:cubicBezTo>
                    <a:pt x="8684" y="3226"/>
                    <a:pt x="8687" y="3162"/>
                    <a:pt x="8690" y="3122"/>
                  </a:cubicBezTo>
                  <a:cubicBezTo>
                    <a:pt x="8756" y="3050"/>
                    <a:pt x="8809" y="2991"/>
                    <a:pt x="8866" y="2929"/>
                  </a:cubicBezTo>
                  <a:cubicBezTo>
                    <a:pt x="8909" y="2926"/>
                    <a:pt x="8960" y="2931"/>
                    <a:pt x="9005" y="2916"/>
                  </a:cubicBezTo>
                  <a:cubicBezTo>
                    <a:pt x="9060" y="2897"/>
                    <a:pt x="9110" y="2859"/>
                    <a:pt x="9150" y="2837"/>
                  </a:cubicBezTo>
                  <a:cubicBezTo>
                    <a:pt x="9193" y="2876"/>
                    <a:pt x="9216" y="2897"/>
                    <a:pt x="9238" y="2916"/>
                  </a:cubicBezTo>
                  <a:lnTo>
                    <a:pt x="9272" y="2885"/>
                  </a:lnTo>
                  <a:lnTo>
                    <a:pt x="9097" y="2678"/>
                  </a:lnTo>
                  <a:lnTo>
                    <a:pt x="9127" y="2647"/>
                  </a:lnTo>
                  <a:lnTo>
                    <a:pt x="9415" y="2814"/>
                  </a:lnTo>
                  <a:lnTo>
                    <a:pt x="9418" y="2760"/>
                  </a:lnTo>
                  <a:lnTo>
                    <a:pt x="9421" y="2686"/>
                  </a:lnTo>
                  <a:cubicBezTo>
                    <a:pt x="9593" y="2673"/>
                    <a:pt x="9592" y="2673"/>
                    <a:pt x="9758" y="2572"/>
                  </a:cubicBezTo>
                  <a:cubicBezTo>
                    <a:pt x="9777" y="2561"/>
                    <a:pt x="9802" y="2561"/>
                    <a:pt x="9823" y="2553"/>
                  </a:cubicBezTo>
                  <a:cubicBezTo>
                    <a:pt x="10048" y="2463"/>
                    <a:pt x="10277" y="2386"/>
                    <a:pt x="10489" y="2275"/>
                  </a:cubicBezTo>
                  <a:cubicBezTo>
                    <a:pt x="10544" y="2248"/>
                    <a:pt x="10579" y="2163"/>
                    <a:pt x="10658" y="2163"/>
                  </a:cubicBezTo>
                  <a:cubicBezTo>
                    <a:pt x="10665" y="2163"/>
                    <a:pt x="10673" y="2164"/>
                    <a:pt x="10682" y="2166"/>
                  </a:cubicBezTo>
                  <a:cubicBezTo>
                    <a:pt x="10689" y="2167"/>
                    <a:pt x="10695" y="2168"/>
                    <a:pt x="10701" y="2168"/>
                  </a:cubicBezTo>
                  <a:cubicBezTo>
                    <a:pt x="10770" y="2168"/>
                    <a:pt x="10803" y="2079"/>
                    <a:pt x="10852" y="2079"/>
                  </a:cubicBezTo>
                  <a:cubicBezTo>
                    <a:pt x="10859" y="2079"/>
                    <a:pt x="10867" y="2081"/>
                    <a:pt x="10874" y="2085"/>
                  </a:cubicBezTo>
                  <a:cubicBezTo>
                    <a:pt x="10901" y="2099"/>
                    <a:pt x="10925" y="2104"/>
                    <a:pt x="10948" y="2104"/>
                  </a:cubicBezTo>
                  <a:cubicBezTo>
                    <a:pt x="11042" y="2104"/>
                    <a:pt x="11115" y="2015"/>
                    <a:pt x="11203" y="2015"/>
                  </a:cubicBezTo>
                  <a:cubicBezTo>
                    <a:pt x="11216" y="2015"/>
                    <a:pt x="11230" y="2017"/>
                    <a:pt x="11244" y="2021"/>
                  </a:cubicBezTo>
                  <a:cubicBezTo>
                    <a:pt x="11306" y="1851"/>
                    <a:pt x="11500" y="1951"/>
                    <a:pt x="11612" y="1851"/>
                  </a:cubicBezTo>
                  <a:cubicBezTo>
                    <a:pt x="11679" y="1791"/>
                    <a:pt x="11818" y="1801"/>
                    <a:pt x="11900" y="1785"/>
                  </a:cubicBezTo>
                  <a:cubicBezTo>
                    <a:pt x="12003" y="1733"/>
                    <a:pt x="12096" y="1708"/>
                    <a:pt x="12179" y="1674"/>
                  </a:cubicBezTo>
                  <a:cubicBezTo>
                    <a:pt x="12213" y="1723"/>
                    <a:pt x="12234" y="1752"/>
                    <a:pt x="12256" y="1785"/>
                  </a:cubicBezTo>
                  <a:cubicBezTo>
                    <a:pt x="12294" y="1735"/>
                    <a:pt x="12329" y="1689"/>
                    <a:pt x="12368" y="1638"/>
                  </a:cubicBezTo>
                  <a:cubicBezTo>
                    <a:pt x="12407" y="1671"/>
                    <a:pt x="12443" y="1702"/>
                    <a:pt x="12478" y="1733"/>
                  </a:cubicBezTo>
                  <a:cubicBezTo>
                    <a:pt x="12575" y="1643"/>
                    <a:pt x="12740" y="1629"/>
                    <a:pt x="12775" y="1505"/>
                  </a:cubicBezTo>
                  <a:cubicBezTo>
                    <a:pt x="12865" y="1486"/>
                    <a:pt x="12933" y="1471"/>
                    <a:pt x="13014" y="1454"/>
                  </a:cubicBezTo>
                  <a:lnTo>
                    <a:pt x="13014" y="1454"/>
                  </a:lnTo>
                  <a:cubicBezTo>
                    <a:pt x="12999" y="1535"/>
                    <a:pt x="12986" y="1601"/>
                    <a:pt x="12962" y="1730"/>
                  </a:cubicBezTo>
                  <a:cubicBezTo>
                    <a:pt x="13062" y="1645"/>
                    <a:pt x="13108" y="1605"/>
                    <a:pt x="13140" y="1579"/>
                  </a:cubicBezTo>
                  <a:cubicBezTo>
                    <a:pt x="13111" y="1521"/>
                    <a:pt x="13089" y="1479"/>
                    <a:pt x="13065" y="1433"/>
                  </a:cubicBezTo>
                  <a:cubicBezTo>
                    <a:pt x="13112" y="1420"/>
                    <a:pt x="13131" y="1415"/>
                    <a:pt x="13152" y="1409"/>
                  </a:cubicBezTo>
                  <a:cubicBezTo>
                    <a:pt x="13184" y="1445"/>
                    <a:pt x="13217" y="1480"/>
                    <a:pt x="13274" y="1542"/>
                  </a:cubicBezTo>
                  <a:cubicBezTo>
                    <a:pt x="13306" y="1459"/>
                    <a:pt x="13326" y="1415"/>
                    <a:pt x="13345" y="1373"/>
                  </a:cubicBezTo>
                  <a:cubicBezTo>
                    <a:pt x="13377" y="1368"/>
                    <a:pt x="13408" y="1365"/>
                    <a:pt x="13436" y="1359"/>
                  </a:cubicBezTo>
                  <a:cubicBezTo>
                    <a:pt x="13445" y="1340"/>
                    <a:pt x="13456" y="1323"/>
                    <a:pt x="13470" y="1306"/>
                  </a:cubicBezTo>
                  <a:lnTo>
                    <a:pt x="13492" y="1321"/>
                  </a:lnTo>
                  <a:lnTo>
                    <a:pt x="13446" y="1367"/>
                  </a:lnTo>
                  <a:cubicBezTo>
                    <a:pt x="13442" y="1364"/>
                    <a:pt x="13437" y="1361"/>
                    <a:pt x="13436" y="1359"/>
                  </a:cubicBezTo>
                  <a:lnTo>
                    <a:pt x="13436" y="1359"/>
                  </a:lnTo>
                  <a:cubicBezTo>
                    <a:pt x="13448" y="1415"/>
                    <a:pt x="13455" y="1470"/>
                    <a:pt x="13471" y="1576"/>
                  </a:cubicBezTo>
                  <a:cubicBezTo>
                    <a:pt x="13511" y="1483"/>
                    <a:pt x="13530" y="1440"/>
                    <a:pt x="13549" y="1398"/>
                  </a:cubicBezTo>
                  <a:cubicBezTo>
                    <a:pt x="13621" y="1420"/>
                    <a:pt x="13676" y="1437"/>
                    <a:pt x="13735" y="1457"/>
                  </a:cubicBezTo>
                  <a:cubicBezTo>
                    <a:pt x="13754" y="1404"/>
                    <a:pt x="13770" y="1362"/>
                    <a:pt x="13790" y="1304"/>
                  </a:cubicBezTo>
                  <a:cubicBezTo>
                    <a:pt x="13848" y="1408"/>
                    <a:pt x="13896" y="1499"/>
                    <a:pt x="13952" y="1599"/>
                  </a:cubicBezTo>
                  <a:cubicBezTo>
                    <a:pt x="13979" y="1536"/>
                    <a:pt x="14015" y="1519"/>
                    <a:pt x="14055" y="1519"/>
                  </a:cubicBezTo>
                  <a:cubicBezTo>
                    <a:pt x="14098" y="1519"/>
                    <a:pt x="14144" y="1538"/>
                    <a:pt x="14188" y="1538"/>
                  </a:cubicBezTo>
                  <a:cubicBezTo>
                    <a:pt x="14201" y="1538"/>
                    <a:pt x="14215" y="1537"/>
                    <a:pt x="14227" y="1532"/>
                  </a:cubicBezTo>
                  <a:cubicBezTo>
                    <a:pt x="14338" y="1489"/>
                    <a:pt x="14460" y="1476"/>
                    <a:pt x="14578" y="1448"/>
                  </a:cubicBezTo>
                  <a:cubicBezTo>
                    <a:pt x="14583" y="1393"/>
                    <a:pt x="14591" y="1340"/>
                    <a:pt x="14598" y="1280"/>
                  </a:cubicBezTo>
                  <a:cubicBezTo>
                    <a:pt x="14639" y="1305"/>
                    <a:pt x="14670" y="1324"/>
                    <a:pt x="14688" y="1334"/>
                  </a:cubicBezTo>
                  <a:cubicBezTo>
                    <a:pt x="14789" y="1298"/>
                    <a:pt x="14872" y="1274"/>
                    <a:pt x="14947" y="1248"/>
                  </a:cubicBezTo>
                  <a:cubicBezTo>
                    <a:pt x="14957" y="1215"/>
                    <a:pt x="14967" y="1187"/>
                    <a:pt x="14985" y="1136"/>
                  </a:cubicBezTo>
                  <a:cubicBezTo>
                    <a:pt x="15012" y="1195"/>
                    <a:pt x="15028" y="1227"/>
                    <a:pt x="15047" y="1271"/>
                  </a:cubicBezTo>
                  <a:cubicBezTo>
                    <a:pt x="15120" y="1267"/>
                    <a:pt x="15198" y="1261"/>
                    <a:pt x="15251" y="1258"/>
                  </a:cubicBezTo>
                  <a:cubicBezTo>
                    <a:pt x="15275" y="1206"/>
                    <a:pt x="15287" y="1181"/>
                    <a:pt x="15315" y="1118"/>
                  </a:cubicBezTo>
                  <a:cubicBezTo>
                    <a:pt x="15334" y="1217"/>
                    <a:pt x="15343" y="1268"/>
                    <a:pt x="15353" y="1318"/>
                  </a:cubicBezTo>
                  <a:cubicBezTo>
                    <a:pt x="15385" y="1320"/>
                    <a:pt x="15406" y="1321"/>
                    <a:pt x="15428" y="1323"/>
                  </a:cubicBezTo>
                  <a:cubicBezTo>
                    <a:pt x="15454" y="1280"/>
                    <a:pt x="15481" y="1237"/>
                    <a:pt x="15537" y="1149"/>
                  </a:cubicBezTo>
                  <a:cubicBezTo>
                    <a:pt x="15590" y="1214"/>
                    <a:pt x="15622" y="1251"/>
                    <a:pt x="15660" y="1298"/>
                  </a:cubicBezTo>
                  <a:cubicBezTo>
                    <a:pt x="15602" y="1317"/>
                    <a:pt x="15565" y="1329"/>
                    <a:pt x="15516" y="1345"/>
                  </a:cubicBezTo>
                  <a:cubicBezTo>
                    <a:pt x="15569" y="1384"/>
                    <a:pt x="15613" y="1417"/>
                    <a:pt x="15652" y="1445"/>
                  </a:cubicBezTo>
                  <a:cubicBezTo>
                    <a:pt x="15710" y="1409"/>
                    <a:pt x="15750" y="1386"/>
                    <a:pt x="15759" y="1380"/>
                  </a:cubicBezTo>
                  <a:cubicBezTo>
                    <a:pt x="15822" y="1412"/>
                    <a:pt x="15865" y="1433"/>
                    <a:pt x="15887" y="1445"/>
                  </a:cubicBezTo>
                  <a:cubicBezTo>
                    <a:pt x="15868" y="1490"/>
                    <a:pt x="15858" y="1514"/>
                    <a:pt x="15847" y="1537"/>
                  </a:cubicBezTo>
                  <a:cubicBezTo>
                    <a:pt x="15947" y="1471"/>
                    <a:pt x="16059" y="1432"/>
                    <a:pt x="16168" y="1408"/>
                  </a:cubicBezTo>
                  <a:cubicBezTo>
                    <a:pt x="16278" y="1390"/>
                    <a:pt x="16387" y="1376"/>
                    <a:pt x="16486" y="1334"/>
                  </a:cubicBezTo>
                  <a:cubicBezTo>
                    <a:pt x="16534" y="1394"/>
                    <a:pt x="16583" y="1417"/>
                    <a:pt x="16632" y="1417"/>
                  </a:cubicBezTo>
                  <a:cubicBezTo>
                    <a:pt x="16680" y="1417"/>
                    <a:pt x="16729" y="1395"/>
                    <a:pt x="16777" y="1365"/>
                  </a:cubicBezTo>
                  <a:cubicBezTo>
                    <a:pt x="16837" y="1401"/>
                    <a:pt x="16889" y="1445"/>
                    <a:pt x="16950" y="1445"/>
                  </a:cubicBezTo>
                  <a:cubicBezTo>
                    <a:pt x="16980" y="1445"/>
                    <a:pt x="17012" y="1435"/>
                    <a:pt x="17048" y="1408"/>
                  </a:cubicBezTo>
                  <a:cubicBezTo>
                    <a:pt x="17062" y="1398"/>
                    <a:pt x="17078" y="1392"/>
                    <a:pt x="17094" y="1392"/>
                  </a:cubicBezTo>
                  <a:cubicBezTo>
                    <a:pt x="17123" y="1392"/>
                    <a:pt x="17148" y="1412"/>
                    <a:pt x="17146" y="1459"/>
                  </a:cubicBezTo>
                  <a:cubicBezTo>
                    <a:pt x="17213" y="1474"/>
                    <a:pt x="17279" y="1465"/>
                    <a:pt x="17345" y="1510"/>
                  </a:cubicBezTo>
                  <a:cubicBezTo>
                    <a:pt x="17354" y="1516"/>
                    <a:pt x="17367" y="1518"/>
                    <a:pt x="17382" y="1518"/>
                  </a:cubicBezTo>
                  <a:cubicBezTo>
                    <a:pt x="17425" y="1518"/>
                    <a:pt x="17485" y="1499"/>
                    <a:pt x="17520" y="1499"/>
                  </a:cubicBezTo>
                  <a:cubicBezTo>
                    <a:pt x="17533" y="1499"/>
                    <a:pt x="17542" y="1502"/>
                    <a:pt x="17546" y="1508"/>
                  </a:cubicBezTo>
                  <a:cubicBezTo>
                    <a:pt x="17568" y="1538"/>
                    <a:pt x="17587" y="1548"/>
                    <a:pt x="17605" y="1548"/>
                  </a:cubicBezTo>
                  <a:cubicBezTo>
                    <a:pt x="17632" y="1548"/>
                    <a:pt x="17657" y="1524"/>
                    <a:pt x="17681" y="1524"/>
                  </a:cubicBezTo>
                  <a:cubicBezTo>
                    <a:pt x="17684" y="1524"/>
                    <a:pt x="17687" y="1525"/>
                    <a:pt x="17691" y="1526"/>
                  </a:cubicBezTo>
                  <a:cubicBezTo>
                    <a:pt x="17746" y="1542"/>
                    <a:pt x="17806" y="1595"/>
                    <a:pt x="17853" y="1595"/>
                  </a:cubicBezTo>
                  <a:cubicBezTo>
                    <a:pt x="17857" y="1595"/>
                    <a:pt x="17860" y="1594"/>
                    <a:pt x="17864" y="1593"/>
                  </a:cubicBezTo>
                  <a:cubicBezTo>
                    <a:pt x="17898" y="1586"/>
                    <a:pt x="17931" y="1583"/>
                    <a:pt x="17964" y="1583"/>
                  </a:cubicBezTo>
                  <a:cubicBezTo>
                    <a:pt x="18124" y="1583"/>
                    <a:pt x="18275" y="1654"/>
                    <a:pt x="18432" y="1668"/>
                  </a:cubicBezTo>
                  <a:cubicBezTo>
                    <a:pt x="18463" y="1671"/>
                    <a:pt x="18490" y="1711"/>
                    <a:pt x="18519" y="1736"/>
                  </a:cubicBezTo>
                  <a:cubicBezTo>
                    <a:pt x="18559" y="1711"/>
                    <a:pt x="18603" y="1686"/>
                    <a:pt x="18645" y="1660"/>
                  </a:cubicBezTo>
                  <a:cubicBezTo>
                    <a:pt x="18738" y="1763"/>
                    <a:pt x="18879" y="1738"/>
                    <a:pt x="18997" y="1782"/>
                  </a:cubicBezTo>
                  <a:cubicBezTo>
                    <a:pt x="19096" y="1813"/>
                    <a:pt x="19191" y="1843"/>
                    <a:pt x="19277" y="1908"/>
                  </a:cubicBezTo>
                  <a:cubicBezTo>
                    <a:pt x="19287" y="1916"/>
                    <a:pt x="19305" y="1916"/>
                    <a:pt x="19319" y="1919"/>
                  </a:cubicBezTo>
                  <a:cubicBezTo>
                    <a:pt x="19337" y="1876"/>
                    <a:pt x="19355" y="1835"/>
                    <a:pt x="19371" y="1796"/>
                  </a:cubicBezTo>
                  <a:cubicBezTo>
                    <a:pt x="19443" y="1789"/>
                    <a:pt x="19509" y="1782"/>
                    <a:pt x="19583" y="1776"/>
                  </a:cubicBezTo>
                  <a:cubicBezTo>
                    <a:pt x="19615" y="1863"/>
                    <a:pt x="19670" y="1879"/>
                    <a:pt x="19733" y="1879"/>
                  </a:cubicBezTo>
                  <a:cubicBezTo>
                    <a:pt x="19771" y="1879"/>
                    <a:pt x="19813" y="1873"/>
                    <a:pt x="19854" y="1873"/>
                  </a:cubicBezTo>
                  <a:cubicBezTo>
                    <a:pt x="19892" y="1873"/>
                    <a:pt x="19929" y="1878"/>
                    <a:pt x="19964" y="1898"/>
                  </a:cubicBezTo>
                  <a:cubicBezTo>
                    <a:pt x="19978" y="1935"/>
                    <a:pt x="20000" y="1986"/>
                    <a:pt x="20031" y="2063"/>
                  </a:cubicBezTo>
                  <a:cubicBezTo>
                    <a:pt x="20093" y="2019"/>
                    <a:pt x="20140" y="1985"/>
                    <a:pt x="20149" y="1980"/>
                  </a:cubicBezTo>
                  <a:cubicBezTo>
                    <a:pt x="20248" y="2013"/>
                    <a:pt x="20302" y="2057"/>
                    <a:pt x="20362" y="2072"/>
                  </a:cubicBezTo>
                  <a:cubicBezTo>
                    <a:pt x="20365" y="2072"/>
                    <a:pt x="20368" y="2073"/>
                    <a:pt x="20371" y="2073"/>
                  </a:cubicBezTo>
                  <a:cubicBezTo>
                    <a:pt x="20384" y="2073"/>
                    <a:pt x="20395" y="2067"/>
                    <a:pt x="20409" y="2067"/>
                  </a:cubicBezTo>
                  <a:cubicBezTo>
                    <a:pt x="20421" y="2067"/>
                    <a:pt x="20435" y="2072"/>
                    <a:pt x="20452" y="2094"/>
                  </a:cubicBezTo>
                  <a:cubicBezTo>
                    <a:pt x="20482" y="2129"/>
                    <a:pt x="20585" y="2117"/>
                    <a:pt x="20607" y="2152"/>
                  </a:cubicBezTo>
                  <a:cubicBezTo>
                    <a:pt x="20658" y="2236"/>
                    <a:pt x="20743" y="2238"/>
                    <a:pt x="20814" y="2270"/>
                  </a:cubicBezTo>
                  <a:cubicBezTo>
                    <a:pt x="20992" y="2350"/>
                    <a:pt x="21176" y="2419"/>
                    <a:pt x="21357" y="2494"/>
                  </a:cubicBezTo>
                  <a:cubicBezTo>
                    <a:pt x="21373" y="2501"/>
                    <a:pt x="21382" y="2520"/>
                    <a:pt x="21395" y="2533"/>
                  </a:cubicBezTo>
                  <a:cubicBezTo>
                    <a:pt x="21389" y="2560"/>
                    <a:pt x="21385" y="2585"/>
                    <a:pt x="21378" y="2619"/>
                  </a:cubicBezTo>
                  <a:cubicBezTo>
                    <a:pt x="21393" y="2618"/>
                    <a:pt x="21407" y="2618"/>
                    <a:pt x="21421" y="2618"/>
                  </a:cubicBezTo>
                  <a:cubicBezTo>
                    <a:pt x="21452" y="2618"/>
                    <a:pt x="21482" y="2619"/>
                    <a:pt x="21514" y="2620"/>
                  </a:cubicBezTo>
                  <a:cubicBezTo>
                    <a:pt x="21542" y="2686"/>
                    <a:pt x="21569" y="2748"/>
                    <a:pt x="21604" y="2832"/>
                  </a:cubicBezTo>
                  <a:cubicBezTo>
                    <a:pt x="21673" y="2831"/>
                    <a:pt x="21741" y="2829"/>
                    <a:pt x="21809" y="2829"/>
                  </a:cubicBezTo>
                  <a:cubicBezTo>
                    <a:pt x="21800" y="2782"/>
                    <a:pt x="21795" y="2759"/>
                    <a:pt x="21782" y="2695"/>
                  </a:cubicBezTo>
                  <a:lnTo>
                    <a:pt x="21782" y="2695"/>
                  </a:lnTo>
                  <a:cubicBezTo>
                    <a:pt x="21909" y="2779"/>
                    <a:pt x="22001" y="2841"/>
                    <a:pt x="22110" y="2913"/>
                  </a:cubicBezTo>
                  <a:cubicBezTo>
                    <a:pt x="22160" y="2900"/>
                    <a:pt x="22238" y="2881"/>
                    <a:pt x="22313" y="2860"/>
                  </a:cubicBezTo>
                  <a:cubicBezTo>
                    <a:pt x="22393" y="3113"/>
                    <a:pt x="22644" y="3204"/>
                    <a:pt x="22788" y="3406"/>
                  </a:cubicBezTo>
                  <a:cubicBezTo>
                    <a:pt x="22833" y="3372"/>
                    <a:pt x="22861" y="3351"/>
                    <a:pt x="22894" y="3326"/>
                  </a:cubicBezTo>
                  <a:cubicBezTo>
                    <a:pt x="22940" y="3427"/>
                    <a:pt x="22984" y="3521"/>
                    <a:pt x="23024" y="3607"/>
                  </a:cubicBezTo>
                  <a:cubicBezTo>
                    <a:pt x="23165" y="3700"/>
                    <a:pt x="23306" y="3794"/>
                    <a:pt x="23459" y="3894"/>
                  </a:cubicBezTo>
                  <a:cubicBezTo>
                    <a:pt x="23452" y="3850"/>
                    <a:pt x="23449" y="3824"/>
                    <a:pt x="23442" y="3777"/>
                  </a:cubicBezTo>
                  <a:lnTo>
                    <a:pt x="23442" y="3777"/>
                  </a:lnTo>
                  <a:cubicBezTo>
                    <a:pt x="23592" y="3809"/>
                    <a:pt x="23748" y="3828"/>
                    <a:pt x="23890" y="3878"/>
                  </a:cubicBezTo>
                  <a:cubicBezTo>
                    <a:pt x="23896" y="3899"/>
                    <a:pt x="23908" y="3936"/>
                    <a:pt x="23917" y="3965"/>
                  </a:cubicBezTo>
                  <a:cubicBezTo>
                    <a:pt x="23982" y="3983"/>
                    <a:pt x="24035" y="3996"/>
                    <a:pt x="24093" y="4012"/>
                  </a:cubicBezTo>
                  <a:cubicBezTo>
                    <a:pt x="24077" y="4064"/>
                    <a:pt x="24068" y="4097"/>
                    <a:pt x="24054" y="4146"/>
                  </a:cubicBezTo>
                  <a:cubicBezTo>
                    <a:pt x="24083" y="4161"/>
                    <a:pt x="24114" y="4178"/>
                    <a:pt x="24155" y="4200"/>
                  </a:cubicBezTo>
                  <a:cubicBezTo>
                    <a:pt x="24171" y="4139"/>
                    <a:pt x="24185" y="4093"/>
                    <a:pt x="24205" y="4012"/>
                  </a:cubicBezTo>
                  <a:cubicBezTo>
                    <a:pt x="24269" y="4137"/>
                    <a:pt x="24316" y="4228"/>
                    <a:pt x="24366" y="4325"/>
                  </a:cubicBezTo>
                  <a:cubicBezTo>
                    <a:pt x="24398" y="4330"/>
                    <a:pt x="24433" y="4334"/>
                    <a:pt x="24460" y="4337"/>
                  </a:cubicBezTo>
                  <a:cubicBezTo>
                    <a:pt x="24485" y="4393"/>
                    <a:pt x="24508" y="4443"/>
                    <a:pt x="24532" y="4492"/>
                  </a:cubicBezTo>
                  <a:cubicBezTo>
                    <a:pt x="24504" y="4495"/>
                    <a:pt x="24476" y="4498"/>
                    <a:pt x="24439" y="4502"/>
                  </a:cubicBezTo>
                  <a:cubicBezTo>
                    <a:pt x="24467" y="4563"/>
                    <a:pt x="24506" y="4575"/>
                    <a:pt x="24550" y="4575"/>
                  </a:cubicBezTo>
                  <a:cubicBezTo>
                    <a:pt x="24579" y="4575"/>
                    <a:pt x="24611" y="4570"/>
                    <a:pt x="24643" y="4570"/>
                  </a:cubicBezTo>
                  <a:cubicBezTo>
                    <a:pt x="24661" y="4570"/>
                    <a:pt x="24680" y="4572"/>
                    <a:pt x="24698" y="4577"/>
                  </a:cubicBezTo>
                  <a:cubicBezTo>
                    <a:pt x="24747" y="4633"/>
                    <a:pt x="24804" y="4711"/>
                    <a:pt x="24861" y="4804"/>
                  </a:cubicBezTo>
                  <a:cubicBezTo>
                    <a:pt x="24951" y="4832"/>
                    <a:pt x="25067" y="4855"/>
                    <a:pt x="25059" y="5010"/>
                  </a:cubicBezTo>
                  <a:cubicBezTo>
                    <a:pt x="25089" y="5067"/>
                    <a:pt x="25110" y="5136"/>
                    <a:pt x="25156" y="5179"/>
                  </a:cubicBezTo>
                  <a:cubicBezTo>
                    <a:pt x="25207" y="5227"/>
                    <a:pt x="25281" y="5255"/>
                    <a:pt x="25343" y="5291"/>
                  </a:cubicBezTo>
                  <a:cubicBezTo>
                    <a:pt x="25344" y="5344"/>
                    <a:pt x="25345" y="5392"/>
                    <a:pt x="25347" y="5423"/>
                  </a:cubicBezTo>
                  <a:cubicBezTo>
                    <a:pt x="25413" y="5467"/>
                    <a:pt x="25472" y="5507"/>
                    <a:pt x="25513" y="5533"/>
                  </a:cubicBezTo>
                  <a:cubicBezTo>
                    <a:pt x="25496" y="5619"/>
                    <a:pt x="25482" y="5680"/>
                    <a:pt x="25471" y="5735"/>
                  </a:cubicBezTo>
                  <a:cubicBezTo>
                    <a:pt x="25603" y="5873"/>
                    <a:pt x="25702" y="6026"/>
                    <a:pt x="25831" y="6148"/>
                  </a:cubicBezTo>
                  <a:cubicBezTo>
                    <a:pt x="25903" y="6219"/>
                    <a:pt x="26006" y="6257"/>
                    <a:pt x="26071" y="6345"/>
                  </a:cubicBezTo>
                  <a:cubicBezTo>
                    <a:pt x="26091" y="6375"/>
                    <a:pt x="26152" y="6378"/>
                    <a:pt x="26199" y="6394"/>
                  </a:cubicBezTo>
                  <a:cubicBezTo>
                    <a:pt x="26175" y="6447"/>
                    <a:pt x="26158" y="6484"/>
                    <a:pt x="26136" y="6532"/>
                  </a:cubicBezTo>
                  <a:cubicBezTo>
                    <a:pt x="26183" y="6518"/>
                    <a:pt x="26216" y="6506"/>
                    <a:pt x="26252" y="6496"/>
                  </a:cubicBezTo>
                  <a:cubicBezTo>
                    <a:pt x="26334" y="6743"/>
                    <a:pt x="26459" y="6950"/>
                    <a:pt x="26698" y="7094"/>
                  </a:cubicBezTo>
                  <a:cubicBezTo>
                    <a:pt x="26711" y="7172"/>
                    <a:pt x="26761" y="7275"/>
                    <a:pt x="26849" y="7402"/>
                  </a:cubicBezTo>
                  <a:cubicBezTo>
                    <a:pt x="26934" y="7409"/>
                    <a:pt x="27012" y="7415"/>
                    <a:pt x="27133" y="7425"/>
                  </a:cubicBezTo>
                  <a:cubicBezTo>
                    <a:pt x="27087" y="7494"/>
                    <a:pt x="27064" y="7527"/>
                    <a:pt x="27042" y="7562"/>
                  </a:cubicBezTo>
                  <a:cubicBezTo>
                    <a:pt x="27069" y="7603"/>
                    <a:pt x="27069" y="7676"/>
                    <a:pt x="27129" y="7676"/>
                  </a:cubicBezTo>
                  <a:cubicBezTo>
                    <a:pt x="27141" y="7676"/>
                    <a:pt x="27154" y="7674"/>
                    <a:pt x="27170" y="7668"/>
                  </a:cubicBezTo>
                  <a:cubicBezTo>
                    <a:pt x="27168" y="7647"/>
                    <a:pt x="27170" y="7627"/>
                    <a:pt x="27171" y="7606"/>
                  </a:cubicBezTo>
                  <a:lnTo>
                    <a:pt x="27198" y="7612"/>
                  </a:lnTo>
                  <a:lnTo>
                    <a:pt x="27182" y="7671"/>
                  </a:lnTo>
                  <a:cubicBezTo>
                    <a:pt x="27177" y="7670"/>
                    <a:pt x="27170" y="7668"/>
                    <a:pt x="27170" y="7668"/>
                  </a:cubicBezTo>
                  <a:lnTo>
                    <a:pt x="27170" y="7668"/>
                  </a:lnTo>
                  <a:cubicBezTo>
                    <a:pt x="27239" y="7718"/>
                    <a:pt x="27335" y="7740"/>
                    <a:pt x="27321" y="7852"/>
                  </a:cubicBezTo>
                  <a:cubicBezTo>
                    <a:pt x="27298" y="7878"/>
                    <a:pt x="27277" y="7903"/>
                    <a:pt x="27264" y="7918"/>
                  </a:cubicBezTo>
                  <a:cubicBezTo>
                    <a:pt x="27438" y="8065"/>
                    <a:pt x="27518" y="8239"/>
                    <a:pt x="27511" y="8440"/>
                  </a:cubicBezTo>
                  <a:cubicBezTo>
                    <a:pt x="27485" y="8464"/>
                    <a:pt x="27466" y="8482"/>
                    <a:pt x="27445" y="8502"/>
                  </a:cubicBezTo>
                  <a:cubicBezTo>
                    <a:pt x="27516" y="8555"/>
                    <a:pt x="27610" y="8541"/>
                    <a:pt x="27660" y="8641"/>
                  </a:cubicBezTo>
                  <a:cubicBezTo>
                    <a:pt x="27691" y="8704"/>
                    <a:pt x="27641" y="8807"/>
                    <a:pt x="27744" y="8832"/>
                  </a:cubicBezTo>
                  <a:cubicBezTo>
                    <a:pt x="27717" y="8886"/>
                    <a:pt x="27682" y="8948"/>
                    <a:pt x="27642" y="9019"/>
                  </a:cubicBezTo>
                  <a:cubicBezTo>
                    <a:pt x="27701" y="9013"/>
                    <a:pt x="27736" y="9010"/>
                    <a:pt x="27777" y="9007"/>
                  </a:cubicBezTo>
                  <a:lnTo>
                    <a:pt x="27777" y="9007"/>
                  </a:lnTo>
                  <a:cubicBezTo>
                    <a:pt x="27757" y="9067"/>
                    <a:pt x="27739" y="9122"/>
                    <a:pt x="27722" y="9176"/>
                  </a:cubicBezTo>
                  <a:cubicBezTo>
                    <a:pt x="27760" y="9266"/>
                    <a:pt x="27811" y="9353"/>
                    <a:pt x="27833" y="9447"/>
                  </a:cubicBezTo>
                  <a:cubicBezTo>
                    <a:pt x="27857" y="9542"/>
                    <a:pt x="27813" y="9676"/>
                    <a:pt x="27864" y="9734"/>
                  </a:cubicBezTo>
                  <a:cubicBezTo>
                    <a:pt x="27935" y="9812"/>
                    <a:pt x="27925" y="9885"/>
                    <a:pt x="27932" y="9960"/>
                  </a:cubicBezTo>
                  <a:cubicBezTo>
                    <a:pt x="27964" y="9981"/>
                    <a:pt x="27991" y="9999"/>
                    <a:pt x="28014" y="10015"/>
                  </a:cubicBezTo>
                  <a:cubicBezTo>
                    <a:pt x="28003" y="10044"/>
                    <a:pt x="27997" y="10060"/>
                    <a:pt x="27979" y="10103"/>
                  </a:cubicBezTo>
                  <a:cubicBezTo>
                    <a:pt x="28061" y="10129"/>
                    <a:pt x="28129" y="10165"/>
                    <a:pt x="28232" y="10209"/>
                  </a:cubicBezTo>
                  <a:cubicBezTo>
                    <a:pt x="28176" y="10228"/>
                    <a:pt x="28144" y="10240"/>
                    <a:pt x="28110" y="10253"/>
                  </a:cubicBezTo>
                  <a:cubicBezTo>
                    <a:pt x="28122" y="10287"/>
                    <a:pt x="28132" y="10322"/>
                    <a:pt x="28142" y="10353"/>
                  </a:cubicBezTo>
                  <a:cubicBezTo>
                    <a:pt x="28213" y="10340"/>
                    <a:pt x="28263" y="10331"/>
                    <a:pt x="28372" y="10310"/>
                  </a:cubicBezTo>
                  <a:lnTo>
                    <a:pt x="28372" y="10310"/>
                  </a:lnTo>
                  <a:cubicBezTo>
                    <a:pt x="28313" y="10431"/>
                    <a:pt x="28278" y="10506"/>
                    <a:pt x="28247" y="10569"/>
                  </a:cubicBezTo>
                  <a:cubicBezTo>
                    <a:pt x="28260" y="10569"/>
                    <a:pt x="28295" y="10571"/>
                    <a:pt x="28310" y="10571"/>
                  </a:cubicBezTo>
                  <a:cubicBezTo>
                    <a:pt x="28373" y="10672"/>
                    <a:pt x="28426" y="10759"/>
                    <a:pt x="28481" y="10847"/>
                  </a:cubicBezTo>
                  <a:cubicBezTo>
                    <a:pt x="28451" y="10874"/>
                    <a:pt x="28420" y="10903"/>
                    <a:pt x="28385" y="10934"/>
                  </a:cubicBezTo>
                  <a:cubicBezTo>
                    <a:pt x="28435" y="10945"/>
                    <a:pt x="28478" y="10952"/>
                    <a:pt x="28531" y="10961"/>
                  </a:cubicBezTo>
                  <a:cubicBezTo>
                    <a:pt x="28523" y="11009"/>
                    <a:pt x="28517" y="11050"/>
                    <a:pt x="28512" y="11089"/>
                  </a:cubicBezTo>
                  <a:cubicBezTo>
                    <a:pt x="28532" y="11105"/>
                    <a:pt x="28551" y="11118"/>
                    <a:pt x="28573" y="11134"/>
                  </a:cubicBezTo>
                  <a:cubicBezTo>
                    <a:pt x="28535" y="11162"/>
                    <a:pt x="28506" y="11183"/>
                    <a:pt x="28494" y="11192"/>
                  </a:cubicBezTo>
                  <a:cubicBezTo>
                    <a:pt x="28498" y="11287"/>
                    <a:pt x="28490" y="11371"/>
                    <a:pt x="28479" y="11459"/>
                  </a:cubicBezTo>
                  <a:cubicBezTo>
                    <a:pt x="28516" y="11462"/>
                    <a:pt x="28551" y="11465"/>
                    <a:pt x="28581" y="11468"/>
                  </a:cubicBezTo>
                  <a:cubicBezTo>
                    <a:pt x="28668" y="11679"/>
                    <a:pt x="28754" y="11886"/>
                    <a:pt x="28844" y="12104"/>
                  </a:cubicBezTo>
                  <a:cubicBezTo>
                    <a:pt x="28840" y="12113"/>
                    <a:pt x="28825" y="12138"/>
                    <a:pt x="28801" y="12176"/>
                  </a:cubicBezTo>
                  <a:cubicBezTo>
                    <a:pt x="28876" y="12249"/>
                    <a:pt x="28962" y="12336"/>
                    <a:pt x="28881" y="12450"/>
                  </a:cubicBezTo>
                  <a:cubicBezTo>
                    <a:pt x="28904" y="12473"/>
                    <a:pt x="28932" y="12489"/>
                    <a:pt x="28944" y="12513"/>
                  </a:cubicBezTo>
                  <a:cubicBezTo>
                    <a:pt x="28957" y="12548"/>
                    <a:pt x="28954" y="12588"/>
                    <a:pt x="28957" y="12614"/>
                  </a:cubicBezTo>
                  <a:cubicBezTo>
                    <a:pt x="28918" y="12667"/>
                    <a:pt x="28888" y="12707"/>
                    <a:pt x="28859" y="12745"/>
                  </a:cubicBezTo>
                  <a:cubicBezTo>
                    <a:pt x="28931" y="12826"/>
                    <a:pt x="28993" y="12913"/>
                    <a:pt x="29006" y="13032"/>
                  </a:cubicBezTo>
                  <a:cubicBezTo>
                    <a:pt x="29021" y="13182"/>
                    <a:pt x="29113" y="13312"/>
                    <a:pt x="29118" y="13474"/>
                  </a:cubicBezTo>
                  <a:cubicBezTo>
                    <a:pt x="29121" y="13566"/>
                    <a:pt x="29171" y="13681"/>
                    <a:pt x="29237" y="13749"/>
                  </a:cubicBezTo>
                  <a:cubicBezTo>
                    <a:pt x="29387" y="13912"/>
                    <a:pt x="29416" y="14122"/>
                    <a:pt x="29503" y="14303"/>
                  </a:cubicBezTo>
                  <a:cubicBezTo>
                    <a:pt x="29477" y="14340"/>
                    <a:pt x="29462" y="14361"/>
                    <a:pt x="29441" y="14389"/>
                  </a:cubicBezTo>
                  <a:cubicBezTo>
                    <a:pt x="29525" y="14470"/>
                    <a:pt x="29602" y="14545"/>
                    <a:pt x="29633" y="14574"/>
                  </a:cubicBezTo>
                  <a:cubicBezTo>
                    <a:pt x="29693" y="14720"/>
                    <a:pt x="29711" y="14830"/>
                    <a:pt x="29771" y="14890"/>
                  </a:cubicBezTo>
                  <a:cubicBezTo>
                    <a:pt x="29849" y="14965"/>
                    <a:pt x="29839" y="15071"/>
                    <a:pt x="29884" y="15157"/>
                  </a:cubicBezTo>
                  <a:cubicBezTo>
                    <a:pt x="29921" y="15145"/>
                    <a:pt x="29946" y="15138"/>
                    <a:pt x="29984" y="15126"/>
                  </a:cubicBezTo>
                  <a:cubicBezTo>
                    <a:pt x="29953" y="15057"/>
                    <a:pt x="29928" y="14996"/>
                    <a:pt x="29905" y="14942"/>
                  </a:cubicBezTo>
                  <a:cubicBezTo>
                    <a:pt x="29930" y="14909"/>
                    <a:pt x="29947" y="14889"/>
                    <a:pt x="29958" y="14877"/>
                  </a:cubicBezTo>
                  <a:cubicBezTo>
                    <a:pt x="29936" y="14827"/>
                    <a:pt x="29918" y="14786"/>
                    <a:pt x="29900" y="14743"/>
                  </a:cubicBezTo>
                  <a:cubicBezTo>
                    <a:pt x="29953" y="14718"/>
                    <a:pt x="29992" y="14701"/>
                    <a:pt x="30021" y="14686"/>
                  </a:cubicBezTo>
                  <a:cubicBezTo>
                    <a:pt x="29999" y="14590"/>
                    <a:pt x="29967" y="14515"/>
                    <a:pt x="29964" y="14439"/>
                  </a:cubicBezTo>
                  <a:cubicBezTo>
                    <a:pt x="29962" y="13785"/>
                    <a:pt x="29843" y="13144"/>
                    <a:pt x="29750" y="12500"/>
                  </a:cubicBezTo>
                  <a:cubicBezTo>
                    <a:pt x="29740" y="12425"/>
                    <a:pt x="29706" y="12352"/>
                    <a:pt x="29666" y="12273"/>
                  </a:cubicBezTo>
                  <a:cubicBezTo>
                    <a:pt x="29721" y="12116"/>
                    <a:pt x="29658" y="11955"/>
                    <a:pt x="29589" y="11796"/>
                  </a:cubicBezTo>
                  <a:cubicBezTo>
                    <a:pt x="29569" y="11751"/>
                    <a:pt x="29519" y="11680"/>
                    <a:pt x="29530" y="11668"/>
                  </a:cubicBezTo>
                  <a:cubicBezTo>
                    <a:pt x="29614" y="11574"/>
                    <a:pt x="29494" y="11502"/>
                    <a:pt x="29503" y="11415"/>
                  </a:cubicBezTo>
                  <a:cubicBezTo>
                    <a:pt x="29506" y="11373"/>
                    <a:pt x="29434" y="11301"/>
                    <a:pt x="29447" y="11280"/>
                  </a:cubicBezTo>
                  <a:cubicBezTo>
                    <a:pt x="29515" y="11162"/>
                    <a:pt x="29472" y="11037"/>
                    <a:pt x="29416" y="10955"/>
                  </a:cubicBezTo>
                  <a:cubicBezTo>
                    <a:pt x="29344" y="10842"/>
                    <a:pt x="29366" y="10721"/>
                    <a:pt x="29315" y="10609"/>
                  </a:cubicBezTo>
                  <a:cubicBezTo>
                    <a:pt x="29296" y="10563"/>
                    <a:pt x="29383" y="10487"/>
                    <a:pt x="29305" y="10453"/>
                  </a:cubicBezTo>
                  <a:cubicBezTo>
                    <a:pt x="29191" y="10402"/>
                    <a:pt x="29334" y="10328"/>
                    <a:pt x="29266" y="10275"/>
                  </a:cubicBezTo>
                  <a:cubicBezTo>
                    <a:pt x="29224" y="10241"/>
                    <a:pt x="29194" y="10185"/>
                    <a:pt x="29175" y="10159"/>
                  </a:cubicBezTo>
                  <a:cubicBezTo>
                    <a:pt x="29140" y="9946"/>
                    <a:pt x="29222" y="9718"/>
                    <a:pt x="29038" y="9582"/>
                  </a:cubicBezTo>
                  <a:cubicBezTo>
                    <a:pt x="29027" y="9509"/>
                    <a:pt x="29018" y="9451"/>
                    <a:pt x="29007" y="9395"/>
                  </a:cubicBezTo>
                  <a:cubicBezTo>
                    <a:pt x="28997" y="9328"/>
                    <a:pt x="28987" y="9260"/>
                    <a:pt x="28981" y="9217"/>
                  </a:cubicBezTo>
                  <a:cubicBezTo>
                    <a:pt x="28921" y="9123"/>
                    <a:pt x="28869" y="9053"/>
                    <a:pt x="28825" y="8975"/>
                  </a:cubicBezTo>
                  <a:cubicBezTo>
                    <a:pt x="28697" y="8758"/>
                    <a:pt x="28672" y="8501"/>
                    <a:pt x="28565" y="8277"/>
                  </a:cubicBezTo>
                  <a:cubicBezTo>
                    <a:pt x="28448" y="8037"/>
                    <a:pt x="28306" y="7808"/>
                    <a:pt x="28175" y="7572"/>
                  </a:cubicBezTo>
                  <a:cubicBezTo>
                    <a:pt x="28113" y="7461"/>
                    <a:pt x="28044" y="7350"/>
                    <a:pt x="27988" y="7234"/>
                  </a:cubicBezTo>
                  <a:cubicBezTo>
                    <a:pt x="27961" y="7171"/>
                    <a:pt x="27947" y="7103"/>
                    <a:pt x="27933" y="7060"/>
                  </a:cubicBezTo>
                  <a:cubicBezTo>
                    <a:pt x="27873" y="7009"/>
                    <a:pt x="27794" y="6971"/>
                    <a:pt x="27788" y="6931"/>
                  </a:cubicBezTo>
                  <a:cubicBezTo>
                    <a:pt x="27755" y="6724"/>
                    <a:pt x="27594" y="6587"/>
                    <a:pt x="27495" y="6415"/>
                  </a:cubicBezTo>
                  <a:cubicBezTo>
                    <a:pt x="27435" y="6309"/>
                    <a:pt x="27380" y="6198"/>
                    <a:pt x="27318" y="6081"/>
                  </a:cubicBezTo>
                  <a:cubicBezTo>
                    <a:pt x="27298" y="6072"/>
                    <a:pt x="27262" y="6059"/>
                    <a:pt x="27233" y="6048"/>
                  </a:cubicBezTo>
                  <a:cubicBezTo>
                    <a:pt x="27204" y="5950"/>
                    <a:pt x="27207" y="5863"/>
                    <a:pt x="27093" y="5813"/>
                  </a:cubicBezTo>
                  <a:cubicBezTo>
                    <a:pt x="27027" y="5785"/>
                    <a:pt x="26955" y="5713"/>
                    <a:pt x="26923" y="5647"/>
                  </a:cubicBezTo>
                  <a:cubicBezTo>
                    <a:pt x="26826" y="5444"/>
                    <a:pt x="26720" y="5243"/>
                    <a:pt x="26567" y="5068"/>
                  </a:cubicBezTo>
                  <a:cubicBezTo>
                    <a:pt x="26424" y="4886"/>
                    <a:pt x="26247" y="4737"/>
                    <a:pt x="26091" y="4568"/>
                  </a:cubicBezTo>
                  <a:cubicBezTo>
                    <a:pt x="25946" y="4412"/>
                    <a:pt x="25774" y="4286"/>
                    <a:pt x="25649" y="4100"/>
                  </a:cubicBezTo>
                  <a:cubicBezTo>
                    <a:pt x="25584" y="4009"/>
                    <a:pt x="25507" y="3922"/>
                    <a:pt x="25423" y="3846"/>
                  </a:cubicBezTo>
                  <a:cubicBezTo>
                    <a:pt x="25334" y="3774"/>
                    <a:pt x="25242" y="3703"/>
                    <a:pt x="25157" y="3627"/>
                  </a:cubicBezTo>
                  <a:cubicBezTo>
                    <a:pt x="25107" y="3580"/>
                    <a:pt x="25079" y="3512"/>
                    <a:pt x="25047" y="3463"/>
                  </a:cubicBezTo>
                  <a:cubicBezTo>
                    <a:pt x="24994" y="3457"/>
                    <a:pt x="24954" y="3452"/>
                    <a:pt x="24923" y="3449"/>
                  </a:cubicBezTo>
                  <a:cubicBezTo>
                    <a:pt x="24870" y="3357"/>
                    <a:pt x="24859" y="3265"/>
                    <a:pt x="24732" y="3246"/>
                  </a:cubicBezTo>
                  <a:cubicBezTo>
                    <a:pt x="24616" y="3229"/>
                    <a:pt x="24535" y="3144"/>
                    <a:pt x="24469" y="3037"/>
                  </a:cubicBezTo>
                  <a:cubicBezTo>
                    <a:pt x="24409" y="2935"/>
                    <a:pt x="24323" y="2848"/>
                    <a:pt x="24196" y="2848"/>
                  </a:cubicBezTo>
                  <a:cubicBezTo>
                    <a:pt x="24186" y="2848"/>
                    <a:pt x="24175" y="2849"/>
                    <a:pt x="24164" y="2850"/>
                  </a:cubicBezTo>
                  <a:cubicBezTo>
                    <a:pt x="24145" y="2816"/>
                    <a:pt x="24133" y="2773"/>
                    <a:pt x="24104" y="2751"/>
                  </a:cubicBezTo>
                  <a:cubicBezTo>
                    <a:pt x="24014" y="2685"/>
                    <a:pt x="23877" y="2642"/>
                    <a:pt x="23836" y="2563"/>
                  </a:cubicBezTo>
                  <a:cubicBezTo>
                    <a:pt x="23773" y="2445"/>
                    <a:pt x="23664" y="2478"/>
                    <a:pt x="23590" y="2416"/>
                  </a:cubicBezTo>
                  <a:cubicBezTo>
                    <a:pt x="23487" y="2330"/>
                    <a:pt x="23364" y="2272"/>
                    <a:pt x="23258" y="2191"/>
                  </a:cubicBezTo>
                  <a:cubicBezTo>
                    <a:pt x="23149" y="2102"/>
                    <a:pt x="22980" y="2098"/>
                    <a:pt x="22921" y="1951"/>
                  </a:cubicBezTo>
                  <a:cubicBezTo>
                    <a:pt x="22902" y="1956"/>
                    <a:pt x="22885" y="1958"/>
                    <a:pt x="22870" y="1958"/>
                  </a:cubicBezTo>
                  <a:cubicBezTo>
                    <a:pt x="22751" y="1958"/>
                    <a:pt x="22708" y="1838"/>
                    <a:pt x="22619" y="1786"/>
                  </a:cubicBezTo>
                  <a:cubicBezTo>
                    <a:pt x="22555" y="1749"/>
                    <a:pt x="22491" y="1693"/>
                    <a:pt x="22415" y="1693"/>
                  </a:cubicBezTo>
                  <a:cubicBezTo>
                    <a:pt x="22395" y="1693"/>
                    <a:pt x="22374" y="1697"/>
                    <a:pt x="22352" y="1707"/>
                  </a:cubicBezTo>
                  <a:lnTo>
                    <a:pt x="22340" y="1677"/>
                  </a:lnTo>
                  <a:cubicBezTo>
                    <a:pt x="22331" y="1660"/>
                    <a:pt x="22327" y="1632"/>
                    <a:pt x="22312" y="1624"/>
                  </a:cubicBezTo>
                  <a:cubicBezTo>
                    <a:pt x="22162" y="1548"/>
                    <a:pt x="22016" y="1458"/>
                    <a:pt x="21862" y="1393"/>
                  </a:cubicBezTo>
                  <a:lnTo>
                    <a:pt x="21392" y="1203"/>
                  </a:lnTo>
                  <a:cubicBezTo>
                    <a:pt x="21325" y="1177"/>
                    <a:pt x="21258" y="1138"/>
                    <a:pt x="21186" y="1138"/>
                  </a:cubicBezTo>
                  <a:cubicBezTo>
                    <a:pt x="21163" y="1138"/>
                    <a:pt x="21139" y="1142"/>
                    <a:pt x="21114" y="1152"/>
                  </a:cubicBezTo>
                  <a:cubicBezTo>
                    <a:pt x="21114" y="1152"/>
                    <a:pt x="21113" y="1153"/>
                    <a:pt x="21112" y="1153"/>
                  </a:cubicBezTo>
                  <a:cubicBezTo>
                    <a:pt x="21105" y="1153"/>
                    <a:pt x="21092" y="1144"/>
                    <a:pt x="21083" y="1140"/>
                  </a:cubicBezTo>
                  <a:cubicBezTo>
                    <a:pt x="21032" y="1086"/>
                    <a:pt x="20976" y="1039"/>
                    <a:pt x="20911" y="1011"/>
                  </a:cubicBezTo>
                  <a:cubicBezTo>
                    <a:pt x="20745" y="940"/>
                    <a:pt x="20577" y="871"/>
                    <a:pt x="20405" y="821"/>
                  </a:cubicBezTo>
                  <a:cubicBezTo>
                    <a:pt x="20317" y="790"/>
                    <a:pt x="20236" y="740"/>
                    <a:pt x="20145" y="696"/>
                  </a:cubicBezTo>
                  <a:cubicBezTo>
                    <a:pt x="20116" y="709"/>
                    <a:pt x="20087" y="715"/>
                    <a:pt x="20058" y="715"/>
                  </a:cubicBezTo>
                  <a:cubicBezTo>
                    <a:pt x="19935" y="715"/>
                    <a:pt x="19811" y="617"/>
                    <a:pt x="19688" y="617"/>
                  </a:cubicBezTo>
                  <a:cubicBezTo>
                    <a:pt x="19660" y="617"/>
                    <a:pt x="19631" y="623"/>
                    <a:pt x="19603" y="636"/>
                  </a:cubicBezTo>
                  <a:cubicBezTo>
                    <a:pt x="19558" y="605"/>
                    <a:pt x="19518" y="562"/>
                    <a:pt x="19471" y="552"/>
                  </a:cubicBezTo>
                  <a:cubicBezTo>
                    <a:pt x="19369" y="529"/>
                    <a:pt x="19271" y="468"/>
                    <a:pt x="19167" y="468"/>
                  </a:cubicBezTo>
                  <a:cubicBezTo>
                    <a:pt x="19133" y="468"/>
                    <a:pt x="19099" y="474"/>
                    <a:pt x="19065" y="490"/>
                  </a:cubicBezTo>
                  <a:cubicBezTo>
                    <a:pt x="19009" y="403"/>
                    <a:pt x="18905" y="381"/>
                    <a:pt x="18816" y="381"/>
                  </a:cubicBezTo>
                  <a:cubicBezTo>
                    <a:pt x="18787" y="381"/>
                    <a:pt x="18760" y="384"/>
                    <a:pt x="18737" y="387"/>
                  </a:cubicBezTo>
                  <a:cubicBezTo>
                    <a:pt x="18724" y="389"/>
                    <a:pt x="18712" y="389"/>
                    <a:pt x="18701" y="389"/>
                  </a:cubicBezTo>
                  <a:cubicBezTo>
                    <a:pt x="18581" y="389"/>
                    <a:pt x="18502" y="309"/>
                    <a:pt x="18393" y="309"/>
                  </a:cubicBezTo>
                  <a:cubicBezTo>
                    <a:pt x="18392" y="309"/>
                    <a:pt x="18390" y="309"/>
                    <a:pt x="18388" y="309"/>
                  </a:cubicBezTo>
                  <a:cubicBezTo>
                    <a:pt x="18385" y="309"/>
                    <a:pt x="18382" y="309"/>
                    <a:pt x="18379" y="309"/>
                  </a:cubicBezTo>
                  <a:cubicBezTo>
                    <a:pt x="18309" y="309"/>
                    <a:pt x="18241" y="278"/>
                    <a:pt x="18168" y="278"/>
                  </a:cubicBezTo>
                  <a:cubicBezTo>
                    <a:pt x="18135" y="278"/>
                    <a:pt x="18101" y="284"/>
                    <a:pt x="18066" y="303"/>
                  </a:cubicBezTo>
                  <a:cubicBezTo>
                    <a:pt x="18061" y="306"/>
                    <a:pt x="18056" y="307"/>
                    <a:pt x="18051" y="307"/>
                  </a:cubicBezTo>
                  <a:cubicBezTo>
                    <a:pt x="18010" y="307"/>
                    <a:pt x="17947" y="248"/>
                    <a:pt x="17878" y="248"/>
                  </a:cubicBezTo>
                  <a:cubicBezTo>
                    <a:pt x="17861" y="248"/>
                    <a:pt x="17843" y="252"/>
                    <a:pt x="17825" y="262"/>
                  </a:cubicBezTo>
                  <a:cubicBezTo>
                    <a:pt x="17821" y="264"/>
                    <a:pt x="17816" y="265"/>
                    <a:pt x="17809" y="265"/>
                  </a:cubicBezTo>
                  <a:cubicBezTo>
                    <a:pt x="17792" y="265"/>
                    <a:pt x="17768" y="259"/>
                    <a:pt x="17761" y="250"/>
                  </a:cubicBezTo>
                  <a:cubicBezTo>
                    <a:pt x="17722" y="200"/>
                    <a:pt x="17678" y="178"/>
                    <a:pt x="17629" y="178"/>
                  </a:cubicBezTo>
                  <a:cubicBezTo>
                    <a:pt x="17595" y="178"/>
                    <a:pt x="17559" y="188"/>
                    <a:pt x="17521" y="207"/>
                  </a:cubicBezTo>
                  <a:cubicBezTo>
                    <a:pt x="17474" y="151"/>
                    <a:pt x="17410" y="144"/>
                    <a:pt x="17343" y="144"/>
                  </a:cubicBezTo>
                  <a:cubicBezTo>
                    <a:pt x="17322" y="144"/>
                    <a:pt x="17300" y="144"/>
                    <a:pt x="17278" y="144"/>
                  </a:cubicBezTo>
                  <a:cubicBezTo>
                    <a:pt x="17254" y="144"/>
                    <a:pt x="17231" y="144"/>
                    <a:pt x="17208" y="140"/>
                  </a:cubicBezTo>
                  <a:cubicBezTo>
                    <a:pt x="17203" y="139"/>
                    <a:pt x="17197" y="139"/>
                    <a:pt x="17191" y="139"/>
                  </a:cubicBezTo>
                  <a:cubicBezTo>
                    <a:pt x="17150" y="139"/>
                    <a:pt x="17103" y="160"/>
                    <a:pt x="17064" y="169"/>
                  </a:cubicBezTo>
                  <a:cubicBezTo>
                    <a:pt x="17021" y="152"/>
                    <a:pt x="16976" y="121"/>
                    <a:pt x="16926" y="115"/>
                  </a:cubicBezTo>
                  <a:lnTo>
                    <a:pt x="16177" y="49"/>
                  </a:lnTo>
                  <a:cubicBezTo>
                    <a:pt x="16041" y="37"/>
                    <a:pt x="15903" y="25"/>
                    <a:pt x="15755" y="12"/>
                  </a:cubicBezTo>
                  <a:cubicBezTo>
                    <a:pt x="15741" y="21"/>
                    <a:pt x="15716" y="38"/>
                    <a:pt x="15716" y="38"/>
                  </a:cubicBezTo>
                  <a:cubicBezTo>
                    <a:pt x="15585" y="24"/>
                    <a:pt x="15479" y="3"/>
                    <a:pt x="15373" y="3"/>
                  </a:cubicBezTo>
                  <a:cubicBezTo>
                    <a:pt x="15321" y="2"/>
                    <a:pt x="15267" y="0"/>
                    <a:pt x="15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 sz="2400">
                <a:solidFill>
                  <a:srgbClr val="FFC100"/>
                </a:solidFill>
                <a:latin typeface="Montserrat" pitchFamily="2" charset="77"/>
              </a:endParaRPr>
            </a:p>
          </p:txBody>
        </p:sp>
      </p:grpSp>
      <p:sp>
        <p:nvSpPr>
          <p:cNvPr id="7" name="Google Shape;296;p28">
            <a:extLst>
              <a:ext uri="{FF2B5EF4-FFF2-40B4-BE49-F238E27FC236}">
                <a16:creationId xmlns:a16="http://schemas.microsoft.com/office/drawing/2014/main" id="{A4708EF9-D6DC-C53F-A0A7-7482C1267F66}"/>
              </a:ext>
            </a:extLst>
          </p:cNvPr>
          <p:cNvSpPr txBox="1">
            <a:spLocks/>
          </p:cNvSpPr>
          <p:nvPr/>
        </p:nvSpPr>
        <p:spPr>
          <a:xfrm>
            <a:off x="267477" y="1804578"/>
            <a:ext cx="982153" cy="347985"/>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2400" dirty="0">
                <a:solidFill>
                  <a:schemeClr val="lt1"/>
                </a:solidFill>
                <a:latin typeface="Montserrat" pitchFamily="2" charset="77"/>
              </a:rPr>
              <a:t>01</a:t>
            </a:r>
          </a:p>
        </p:txBody>
      </p:sp>
      <p:sp>
        <p:nvSpPr>
          <p:cNvPr id="9" name="CuadroTexto 8">
            <a:extLst>
              <a:ext uri="{FF2B5EF4-FFF2-40B4-BE49-F238E27FC236}">
                <a16:creationId xmlns:a16="http://schemas.microsoft.com/office/drawing/2014/main" id="{64BA5C76-49FA-6713-8CD1-C4610968CD79}"/>
              </a:ext>
            </a:extLst>
          </p:cNvPr>
          <p:cNvSpPr txBox="1"/>
          <p:nvPr/>
        </p:nvSpPr>
        <p:spPr>
          <a:xfrm>
            <a:off x="1274131" y="2986355"/>
            <a:ext cx="10330020" cy="1091646"/>
          </a:xfrm>
          <a:prstGeom prst="rect">
            <a:avLst/>
          </a:prstGeom>
          <a:noFill/>
        </p:spPr>
        <p:txBody>
          <a:bodyPr wrap="square">
            <a:spAutoFit/>
          </a:bodyPr>
          <a:lstStyle/>
          <a:p>
            <a:pPr>
              <a:lnSpc>
                <a:spcPct val="90000"/>
              </a:lnSpc>
              <a:spcBef>
                <a:spcPts val="1000"/>
              </a:spcBef>
            </a:pPr>
            <a:r>
              <a:rPr lang="es-ES" sz="2400" dirty="0">
                <a:solidFill>
                  <a:srgbClr val="595959"/>
                </a:solidFill>
              </a:rPr>
              <a:t>Cada grupo identifica una acción de mejora que atienda a aprendizajes, convivencia escolar o garantía de la trayectoria (el grupo determina si la acción de mejora responde a una sola categoría o tema o las integra).</a:t>
            </a:r>
          </a:p>
        </p:txBody>
      </p:sp>
      <p:grpSp>
        <p:nvGrpSpPr>
          <p:cNvPr id="10" name="Google Shape;235;p28">
            <a:extLst>
              <a:ext uri="{FF2B5EF4-FFF2-40B4-BE49-F238E27FC236}">
                <a16:creationId xmlns:a16="http://schemas.microsoft.com/office/drawing/2014/main" id="{075E7887-0AB3-24F1-C764-825637639730}"/>
              </a:ext>
            </a:extLst>
          </p:cNvPr>
          <p:cNvGrpSpPr/>
          <p:nvPr/>
        </p:nvGrpSpPr>
        <p:grpSpPr>
          <a:xfrm>
            <a:off x="481467" y="3063360"/>
            <a:ext cx="554172" cy="549261"/>
            <a:chOff x="916275" y="2357800"/>
            <a:chExt cx="798400" cy="791325"/>
          </a:xfrm>
          <a:solidFill>
            <a:srgbClr val="32C3DB"/>
          </a:solidFill>
        </p:grpSpPr>
        <p:sp>
          <p:nvSpPr>
            <p:cNvPr id="11" name="Google Shape;236;p28">
              <a:extLst>
                <a:ext uri="{FF2B5EF4-FFF2-40B4-BE49-F238E27FC236}">
                  <a16:creationId xmlns:a16="http://schemas.microsoft.com/office/drawing/2014/main" id="{3AFAF5B9-C74A-ADB5-F87F-4737CBE6B0BD}"/>
                </a:ext>
              </a:extLst>
            </p:cNvPr>
            <p:cNvSpPr/>
            <p:nvPr/>
          </p:nvSpPr>
          <p:spPr>
            <a:xfrm>
              <a:off x="952100" y="2369375"/>
              <a:ext cx="734825" cy="734825"/>
            </a:xfrm>
            <a:custGeom>
              <a:avLst/>
              <a:gdLst/>
              <a:ahLst/>
              <a:cxnLst/>
              <a:rect l="l" t="t" r="r" b="b"/>
              <a:pathLst>
                <a:path w="29393" h="29393" extrusionOk="0">
                  <a:moveTo>
                    <a:pt x="14697" y="0"/>
                  </a:moveTo>
                  <a:cubicBezTo>
                    <a:pt x="10799" y="0"/>
                    <a:pt x="7061" y="1550"/>
                    <a:pt x="4305" y="4305"/>
                  </a:cubicBezTo>
                  <a:cubicBezTo>
                    <a:pt x="1548" y="7061"/>
                    <a:pt x="1" y="10799"/>
                    <a:pt x="1" y="14697"/>
                  </a:cubicBezTo>
                  <a:cubicBezTo>
                    <a:pt x="1" y="18594"/>
                    <a:pt x="1548" y="22332"/>
                    <a:pt x="4305" y="25088"/>
                  </a:cubicBezTo>
                  <a:cubicBezTo>
                    <a:pt x="7061" y="27844"/>
                    <a:pt x="10799" y="29393"/>
                    <a:pt x="14697" y="29393"/>
                  </a:cubicBezTo>
                  <a:cubicBezTo>
                    <a:pt x="18594" y="29393"/>
                    <a:pt x="22332" y="27844"/>
                    <a:pt x="25088" y="25088"/>
                  </a:cubicBezTo>
                  <a:cubicBezTo>
                    <a:pt x="27844" y="22332"/>
                    <a:pt x="29393" y="18594"/>
                    <a:pt x="29393" y="14697"/>
                  </a:cubicBezTo>
                  <a:cubicBezTo>
                    <a:pt x="29393" y="10799"/>
                    <a:pt x="27844" y="7061"/>
                    <a:pt x="25088" y="4305"/>
                  </a:cubicBezTo>
                  <a:cubicBezTo>
                    <a:pt x="22332" y="1550"/>
                    <a:pt x="18594" y="0"/>
                    <a:pt x="146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 sz="2400">
                <a:solidFill>
                  <a:srgbClr val="FFC100"/>
                </a:solidFill>
                <a:latin typeface="Montserrat" pitchFamily="2" charset="77"/>
              </a:endParaRPr>
            </a:p>
          </p:txBody>
        </p:sp>
        <p:sp>
          <p:nvSpPr>
            <p:cNvPr id="12" name="Google Shape;237;p28">
              <a:extLst>
                <a:ext uri="{FF2B5EF4-FFF2-40B4-BE49-F238E27FC236}">
                  <a16:creationId xmlns:a16="http://schemas.microsoft.com/office/drawing/2014/main" id="{449A1085-9680-DB5F-55C7-5999F97D0800}"/>
                </a:ext>
              </a:extLst>
            </p:cNvPr>
            <p:cNvSpPr/>
            <p:nvPr/>
          </p:nvSpPr>
          <p:spPr>
            <a:xfrm>
              <a:off x="916275" y="2357800"/>
              <a:ext cx="798400" cy="791325"/>
            </a:xfrm>
            <a:custGeom>
              <a:avLst/>
              <a:gdLst/>
              <a:ahLst/>
              <a:cxnLst/>
              <a:rect l="l" t="t" r="r" b="b"/>
              <a:pathLst>
                <a:path w="31936" h="31653" extrusionOk="0">
                  <a:moveTo>
                    <a:pt x="13686" y="1298"/>
                  </a:moveTo>
                  <a:lnTo>
                    <a:pt x="13689" y="1317"/>
                  </a:lnTo>
                  <a:lnTo>
                    <a:pt x="13626" y="1324"/>
                  </a:lnTo>
                  <a:lnTo>
                    <a:pt x="13623" y="1305"/>
                  </a:lnTo>
                  <a:lnTo>
                    <a:pt x="13686" y="1298"/>
                  </a:lnTo>
                  <a:close/>
                  <a:moveTo>
                    <a:pt x="14307" y="1323"/>
                  </a:moveTo>
                  <a:lnTo>
                    <a:pt x="14311" y="1380"/>
                  </a:lnTo>
                  <a:lnTo>
                    <a:pt x="14291" y="1383"/>
                  </a:lnTo>
                  <a:lnTo>
                    <a:pt x="14286" y="1326"/>
                  </a:lnTo>
                  <a:lnTo>
                    <a:pt x="14307" y="1323"/>
                  </a:lnTo>
                  <a:close/>
                  <a:moveTo>
                    <a:pt x="14555" y="1120"/>
                  </a:moveTo>
                  <a:cubicBezTo>
                    <a:pt x="14561" y="1155"/>
                    <a:pt x="14567" y="1186"/>
                    <a:pt x="14575" y="1227"/>
                  </a:cubicBezTo>
                  <a:cubicBezTo>
                    <a:pt x="14525" y="1236"/>
                    <a:pt x="14486" y="1243"/>
                    <a:pt x="14447" y="1251"/>
                  </a:cubicBezTo>
                  <a:cubicBezTo>
                    <a:pt x="14440" y="1261"/>
                    <a:pt x="14435" y="1269"/>
                    <a:pt x="14431" y="1275"/>
                  </a:cubicBezTo>
                  <a:lnTo>
                    <a:pt x="14431" y="1275"/>
                  </a:lnTo>
                  <a:cubicBezTo>
                    <a:pt x="14430" y="1273"/>
                    <a:pt x="14428" y="1270"/>
                    <a:pt x="14427" y="1267"/>
                  </a:cubicBezTo>
                  <a:lnTo>
                    <a:pt x="14427" y="1267"/>
                  </a:lnTo>
                  <a:cubicBezTo>
                    <a:pt x="14425" y="1274"/>
                    <a:pt x="14423" y="1281"/>
                    <a:pt x="14421" y="1289"/>
                  </a:cubicBezTo>
                  <a:lnTo>
                    <a:pt x="14421" y="1289"/>
                  </a:lnTo>
                  <a:cubicBezTo>
                    <a:pt x="14423" y="1286"/>
                    <a:pt x="14427" y="1282"/>
                    <a:pt x="14431" y="1275"/>
                  </a:cubicBezTo>
                  <a:lnTo>
                    <a:pt x="14431" y="1275"/>
                  </a:lnTo>
                  <a:cubicBezTo>
                    <a:pt x="14440" y="1293"/>
                    <a:pt x="14448" y="1310"/>
                    <a:pt x="14452" y="1329"/>
                  </a:cubicBezTo>
                  <a:cubicBezTo>
                    <a:pt x="14454" y="1337"/>
                    <a:pt x="14432" y="1351"/>
                    <a:pt x="14388" y="1396"/>
                  </a:cubicBezTo>
                  <a:cubicBezTo>
                    <a:pt x="14402" y="1353"/>
                    <a:pt x="14413" y="1318"/>
                    <a:pt x="14421" y="1289"/>
                  </a:cubicBezTo>
                  <a:lnTo>
                    <a:pt x="14421" y="1289"/>
                  </a:lnTo>
                  <a:cubicBezTo>
                    <a:pt x="14418" y="1292"/>
                    <a:pt x="14416" y="1293"/>
                    <a:pt x="14415" y="1293"/>
                  </a:cubicBezTo>
                  <a:cubicBezTo>
                    <a:pt x="14410" y="1293"/>
                    <a:pt x="14414" y="1272"/>
                    <a:pt x="14419" y="1252"/>
                  </a:cubicBezTo>
                  <a:cubicBezTo>
                    <a:pt x="14421" y="1257"/>
                    <a:pt x="14424" y="1262"/>
                    <a:pt x="14427" y="1267"/>
                  </a:cubicBezTo>
                  <a:lnTo>
                    <a:pt x="14427" y="1267"/>
                  </a:lnTo>
                  <a:cubicBezTo>
                    <a:pt x="14447" y="1192"/>
                    <a:pt x="14448" y="1167"/>
                    <a:pt x="14448" y="1140"/>
                  </a:cubicBezTo>
                  <a:cubicBezTo>
                    <a:pt x="14486" y="1133"/>
                    <a:pt x="14513" y="1128"/>
                    <a:pt x="14555" y="1120"/>
                  </a:cubicBezTo>
                  <a:close/>
                  <a:moveTo>
                    <a:pt x="17402" y="1308"/>
                  </a:moveTo>
                  <a:cubicBezTo>
                    <a:pt x="17405" y="1346"/>
                    <a:pt x="17407" y="1373"/>
                    <a:pt x="17408" y="1398"/>
                  </a:cubicBezTo>
                  <a:lnTo>
                    <a:pt x="17363" y="1433"/>
                  </a:lnTo>
                  <a:cubicBezTo>
                    <a:pt x="17332" y="1404"/>
                    <a:pt x="17301" y="1376"/>
                    <a:pt x="17242" y="1321"/>
                  </a:cubicBezTo>
                  <a:cubicBezTo>
                    <a:pt x="17321" y="1315"/>
                    <a:pt x="17358" y="1312"/>
                    <a:pt x="17402" y="1308"/>
                  </a:cubicBezTo>
                  <a:close/>
                  <a:moveTo>
                    <a:pt x="14064" y="1408"/>
                  </a:moveTo>
                  <a:lnTo>
                    <a:pt x="14076" y="1457"/>
                  </a:lnTo>
                  <a:lnTo>
                    <a:pt x="13973" y="1468"/>
                  </a:lnTo>
                  <a:lnTo>
                    <a:pt x="13966" y="1442"/>
                  </a:lnTo>
                  <a:lnTo>
                    <a:pt x="14064" y="1408"/>
                  </a:lnTo>
                  <a:close/>
                  <a:moveTo>
                    <a:pt x="9038" y="1543"/>
                  </a:moveTo>
                  <a:lnTo>
                    <a:pt x="9062" y="1596"/>
                  </a:lnTo>
                  <a:lnTo>
                    <a:pt x="9040" y="1605"/>
                  </a:lnTo>
                  <a:lnTo>
                    <a:pt x="9016" y="1552"/>
                  </a:lnTo>
                  <a:lnTo>
                    <a:pt x="9038" y="1543"/>
                  </a:lnTo>
                  <a:close/>
                  <a:moveTo>
                    <a:pt x="10090" y="2275"/>
                  </a:moveTo>
                  <a:lnTo>
                    <a:pt x="10112" y="2328"/>
                  </a:lnTo>
                  <a:lnTo>
                    <a:pt x="10092" y="2336"/>
                  </a:lnTo>
                  <a:lnTo>
                    <a:pt x="10070" y="2283"/>
                  </a:lnTo>
                  <a:lnTo>
                    <a:pt x="10090" y="2275"/>
                  </a:lnTo>
                  <a:close/>
                  <a:moveTo>
                    <a:pt x="9408" y="2594"/>
                  </a:moveTo>
                  <a:lnTo>
                    <a:pt x="9416" y="2611"/>
                  </a:lnTo>
                  <a:lnTo>
                    <a:pt x="9356" y="2636"/>
                  </a:lnTo>
                  <a:lnTo>
                    <a:pt x="9349" y="2620"/>
                  </a:lnTo>
                  <a:lnTo>
                    <a:pt x="9408" y="2594"/>
                  </a:lnTo>
                  <a:close/>
                  <a:moveTo>
                    <a:pt x="22225" y="2748"/>
                  </a:moveTo>
                  <a:lnTo>
                    <a:pt x="22243" y="2759"/>
                  </a:lnTo>
                  <a:lnTo>
                    <a:pt x="22215" y="2809"/>
                  </a:lnTo>
                  <a:lnTo>
                    <a:pt x="22197" y="2800"/>
                  </a:lnTo>
                  <a:lnTo>
                    <a:pt x="22225" y="2748"/>
                  </a:lnTo>
                  <a:close/>
                  <a:moveTo>
                    <a:pt x="23439" y="3624"/>
                  </a:moveTo>
                  <a:lnTo>
                    <a:pt x="23456" y="3635"/>
                  </a:lnTo>
                  <a:lnTo>
                    <a:pt x="23423" y="3683"/>
                  </a:lnTo>
                  <a:lnTo>
                    <a:pt x="23406" y="3671"/>
                  </a:lnTo>
                  <a:lnTo>
                    <a:pt x="23439" y="3624"/>
                  </a:lnTo>
                  <a:close/>
                  <a:moveTo>
                    <a:pt x="7012" y="4052"/>
                  </a:moveTo>
                  <a:lnTo>
                    <a:pt x="7046" y="4097"/>
                  </a:lnTo>
                  <a:lnTo>
                    <a:pt x="7029" y="4109"/>
                  </a:lnTo>
                  <a:lnTo>
                    <a:pt x="6993" y="4064"/>
                  </a:lnTo>
                  <a:lnTo>
                    <a:pt x="7012" y="4052"/>
                  </a:lnTo>
                  <a:close/>
                  <a:moveTo>
                    <a:pt x="24607" y="4150"/>
                  </a:moveTo>
                  <a:lnTo>
                    <a:pt x="24623" y="4164"/>
                  </a:lnTo>
                  <a:lnTo>
                    <a:pt x="24586" y="4208"/>
                  </a:lnTo>
                  <a:lnTo>
                    <a:pt x="24570" y="4195"/>
                  </a:lnTo>
                  <a:lnTo>
                    <a:pt x="24607" y="4150"/>
                  </a:lnTo>
                  <a:close/>
                  <a:moveTo>
                    <a:pt x="26968" y="6009"/>
                  </a:moveTo>
                  <a:lnTo>
                    <a:pt x="26990" y="6029"/>
                  </a:lnTo>
                  <a:lnTo>
                    <a:pt x="26931" y="6106"/>
                  </a:lnTo>
                  <a:lnTo>
                    <a:pt x="26892" y="6067"/>
                  </a:lnTo>
                  <a:lnTo>
                    <a:pt x="26968" y="6009"/>
                  </a:lnTo>
                  <a:close/>
                  <a:moveTo>
                    <a:pt x="4341" y="6728"/>
                  </a:moveTo>
                  <a:lnTo>
                    <a:pt x="4385" y="6763"/>
                  </a:lnTo>
                  <a:lnTo>
                    <a:pt x="4372" y="6779"/>
                  </a:lnTo>
                  <a:lnTo>
                    <a:pt x="4326" y="6744"/>
                  </a:lnTo>
                  <a:lnTo>
                    <a:pt x="4341" y="6728"/>
                  </a:lnTo>
                  <a:close/>
                  <a:moveTo>
                    <a:pt x="3835" y="7604"/>
                  </a:moveTo>
                  <a:cubicBezTo>
                    <a:pt x="3835" y="7604"/>
                    <a:pt x="3835" y="7605"/>
                    <a:pt x="3835" y="7605"/>
                  </a:cubicBezTo>
                  <a:cubicBezTo>
                    <a:pt x="3835" y="7604"/>
                    <a:pt x="3835" y="7604"/>
                    <a:pt x="3835" y="7604"/>
                  </a:cubicBezTo>
                  <a:close/>
                  <a:moveTo>
                    <a:pt x="2580" y="9569"/>
                  </a:moveTo>
                  <a:lnTo>
                    <a:pt x="2595" y="9635"/>
                  </a:lnTo>
                  <a:lnTo>
                    <a:pt x="2595" y="9635"/>
                  </a:lnTo>
                  <a:cubicBezTo>
                    <a:pt x="2572" y="9623"/>
                    <a:pt x="2563" y="9603"/>
                    <a:pt x="2555" y="9581"/>
                  </a:cubicBezTo>
                  <a:lnTo>
                    <a:pt x="2580" y="9569"/>
                  </a:lnTo>
                  <a:close/>
                  <a:moveTo>
                    <a:pt x="2596" y="9635"/>
                  </a:moveTo>
                  <a:lnTo>
                    <a:pt x="2596" y="9637"/>
                  </a:lnTo>
                  <a:lnTo>
                    <a:pt x="2581" y="9644"/>
                  </a:lnTo>
                  <a:cubicBezTo>
                    <a:pt x="2603" y="9656"/>
                    <a:pt x="2612" y="9676"/>
                    <a:pt x="2621" y="9698"/>
                  </a:cubicBezTo>
                  <a:lnTo>
                    <a:pt x="2596" y="9710"/>
                  </a:lnTo>
                  <a:lnTo>
                    <a:pt x="2580" y="9642"/>
                  </a:lnTo>
                  <a:lnTo>
                    <a:pt x="2596" y="9635"/>
                  </a:lnTo>
                  <a:close/>
                  <a:moveTo>
                    <a:pt x="1922" y="11251"/>
                  </a:moveTo>
                  <a:lnTo>
                    <a:pt x="1969" y="11262"/>
                  </a:lnTo>
                  <a:lnTo>
                    <a:pt x="1938" y="11368"/>
                  </a:lnTo>
                  <a:lnTo>
                    <a:pt x="1910" y="11364"/>
                  </a:lnTo>
                  <a:lnTo>
                    <a:pt x="1922" y="11251"/>
                  </a:lnTo>
                  <a:close/>
                  <a:moveTo>
                    <a:pt x="1921" y="11465"/>
                  </a:moveTo>
                  <a:lnTo>
                    <a:pt x="1975" y="11483"/>
                  </a:lnTo>
                  <a:lnTo>
                    <a:pt x="1969" y="11504"/>
                  </a:lnTo>
                  <a:lnTo>
                    <a:pt x="1915" y="11487"/>
                  </a:lnTo>
                  <a:lnTo>
                    <a:pt x="1921" y="11465"/>
                  </a:lnTo>
                  <a:close/>
                  <a:moveTo>
                    <a:pt x="563" y="12581"/>
                  </a:moveTo>
                  <a:lnTo>
                    <a:pt x="558" y="12642"/>
                  </a:lnTo>
                  <a:lnTo>
                    <a:pt x="464" y="12623"/>
                  </a:lnTo>
                  <a:lnTo>
                    <a:pt x="465" y="12588"/>
                  </a:lnTo>
                  <a:lnTo>
                    <a:pt x="563" y="12581"/>
                  </a:lnTo>
                  <a:close/>
                  <a:moveTo>
                    <a:pt x="1656" y="13379"/>
                  </a:moveTo>
                  <a:lnTo>
                    <a:pt x="1713" y="13390"/>
                  </a:lnTo>
                  <a:lnTo>
                    <a:pt x="1709" y="13412"/>
                  </a:lnTo>
                  <a:lnTo>
                    <a:pt x="1653" y="13401"/>
                  </a:lnTo>
                  <a:lnTo>
                    <a:pt x="1656" y="13379"/>
                  </a:lnTo>
                  <a:close/>
                  <a:moveTo>
                    <a:pt x="1545" y="13877"/>
                  </a:moveTo>
                  <a:lnTo>
                    <a:pt x="1564" y="13878"/>
                  </a:lnTo>
                  <a:lnTo>
                    <a:pt x="1559" y="13944"/>
                  </a:lnTo>
                  <a:lnTo>
                    <a:pt x="1539" y="13941"/>
                  </a:lnTo>
                  <a:lnTo>
                    <a:pt x="1545" y="13877"/>
                  </a:lnTo>
                  <a:close/>
                  <a:moveTo>
                    <a:pt x="1506" y="14409"/>
                  </a:moveTo>
                  <a:lnTo>
                    <a:pt x="1541" y="14467"/>
                  </a:lnTo>
                  <a:lnTo>
                    <a:pt x="1528" y="14478"/>
                  </a:lnTo>
                  <a:lnTo>
                    <a:pt x="1539" y="14467"/>
                  </a:lnTo>
                  <a:cubicBezTo>
                    <a:pt x="1514" y="14462"/>
                    <a:pt x="1500" y="14446"/>
                    <a:pt x="1485" y="14428"/>
                  </a:cubicBezTo>
                  <a:lnTo>
                    <a:pt x="1506" y="14409"/>
                  </a:lnTo>
                  <a:close/>
                  <a:moveTo>
                    <a:pt x="1528" y="14478"/>
                  </a:moveTo>
                  <a:cubicBezTo>
                    <a:pt x="1554" y="14483"/>
                    <a:pt x="1569" y="14500"/>
                    <a:pt x="1582" y="14517"/>
                  </a:cubicBezTo>
                  <a:lnTo>
                    <a:pt x="1563" y="14536"/>
                  </a:lnTo>
                  <a:lnTo>
                    <a:pt x="1528" y="14478"/>
                  </a:lnTo>
                  <a:close/>
                  <a:moveTo>
                    <a:pt x="1419" y="15126"/>
                  </a:moveTo>
                  <a:cubicBezTo>
                    <a:pt x="1419" y="15128"/>
                    <a:pt x="1419" y="15129"/>
                    <a:pt x="1419" y="15131"/>
                  </a:cubicBezTo>
                  <a:lnTo>
                    <a:pt x="1419" y="15131"/>
                  </a:lnTo>
                  <a:lnTo>
                    <a:pt x="1415" y="15126"/>
                  </a:lnTo>
                  <a:lnTo>
                    <a:pt x="1415" y="15126"/>
                  </a:lnTo>
                  <a:lnTo>
                    <a:pt x="1419" y="15126"/>
                  </a:lnTo>
                  <a:close/>
                  <a:moveTo>
                    <a:pt x="1538" y="15004"/>
                  </a:moveTo>
                  <a:lnTo>
                    <a:pt x="1538" y="15004"/>
                  </a:lnTo>
                  <a:cubicBezTo>
                    <a:pt x="1537" y="15048"/>
                    <a:pt x="1535" y="15083"/>
                    <a:pt x="1534" y="15129"/>
                  </a:cubicBezTo>
                  <a:cubicBezTo>
                    <a:pt x="1492" y="15131"/>
                    <a:pt x="1460" y="15132"/>
                    <a:pt x="1429" y="15133"/>
                  </a:cubicBezTo>
                  <a:lnTo>
                    <a:pt x="1429" y="15133"/>
                  </a:lnTo>
                  <a:cubicBezTo>
                    <a:pt x="1451" y="15059"/>
                    <a:pt x="1491" y="15034"/>
                    <a:pt x="1538" y="15004"/>
                  </a:cubicBezTo>
                  <a:close/>
                  <a:moveTo>
                    <a:pt x="1386" y="15131"/>
                  </a:moveTo>
                  <a:cubicBezTo>
                    <a:pt x="1369" y="15185"/>
                    <a:pt x="1341" y="15188"/>
                    <a:pt x="1310" y="15189"/>
                  </a:cubicBezTo>
                  <a:cubicBezTo>
                    <a:pt x="1307" y="15174"/>
                    <a:pt x="1306" y="15160"/>
                    <a:pt x="1306" y="15145"/>
                  </a:cubicBezTo>
                  <a:lnTo>
                    <a:pt x="1386" y="15131"/>
                  </a:lnTo>
                  <a:close/>
                  <a:moveTo>
                    <a:pt x="1459" y="15399"/>
                  </a:moveTo>
                  <a:lnTo>
                    <a:pt x="1459" y="15466"/>
                  </a:lnTo>
                  <a:lnTo>
                    <a:pt x="1439" y="15466"/>
                  </a:lnTo>
                  <a:lnTo>
                    <a:pt x="1439" y="15399"/>
                  </a:lnTo>
                  <a:close/>
                  <a:moveTo>
                    <a:pt x="31403" y="15627"/>
                  </a:moveTo>
                  <a:lnTo>
                    <a:pt x="31422" y="15629"/>
                  </a:lnTo>
                  <a:lnTo>
                    <a:pt x="31417" y="15698"/>
                  </a:lnTo>
                  <a:lnTo>
                    <a:pt x="31397" y="15697"/>
                  </a:lnTo>
                  <a:lnTo>
                    <a:pt x="31403" y="15627"/>
                  </a:lnTo>
                  <a:close/>
                  <a:moveTo>
                    <a:pt x="31210" y="15819"/>
                  </a:moveTo>
                  <a:lnTo>
                    <a:pt x="31239" y="15820"/>
                  </a:lnTo>
                  <a:lnTo>
                    <a:pt x="31227" y="15957"/>
                  </a:lnTo>
                  <a:lnTo>
                    <a:pt x="31200" y="15954"/>
                  </a:lnTo>
                  <a:lnTo>
                    <a:pt x="31210" y="15819"/>
                  </a:lnTo>
                  <a:close/>
                  <a:moveTo>
                    <a:pt x="1487" y="16020"/>
                  </a:moveTo>
                  <a:lnTo>
                    <a:pt x="1487" y="16042"/>
                  </a:lnTo>
                  <a:lnTo>
                    <a:pt x="1429" y="16044"/>
                  </a:lnTo>
                  <a:lnTo>
                    <a:pt x="1429" y="16020"/>
                  </a:lnTo>
                  <a:close/>
                  <a:moveTo>
                    <a:pt x="31564" y="16226"/>
                  </a:moveTo>
                  <a:lnTo>
                    <a:pt x="31622" y="16234"/>
                  </a:lnTo>
                  <a:lnTo>
                    <a:pt x="31620" y="16257"/>
                  </a:lnTo>
                  <a:lnTo>
                    <a:pt x="31563" y="16250"/>
                  </a:lnTo>
                  <a:lnTo>
                    <a:pt x="31564" y="16226"/>
                  </a:lnTo>
                  <a:close/>
                  <a:moveTo>
                    <a:pt x="31299" y="16316"/>
                  </a:moveTo>
                  <a:cubicBezTo>
                    <a:pt x="31319" y="16316"/>
                    <a:pt x="31351" y="16329"/>
                    <a:pt x="31398" y="16360"/>
                  </a:cubicBezTo>
                  <a:cubicBezTo>
                    <a:pt x="31351" y="16388"/>
                    <a:pt x="31313" y="16410"/>
                    <a:pt x="31275" y="16432"/>
                  </a:cubicBezTo>
                  <a:cubicBezTo>
                    <a:pt x="31263" y="16370"/>
                    <a:pt x="31257" y="16316"/>
                    <a:pt x="31299" y="16316"/>
                  </a:cubicBezTo>
                  <a:close/>
                  <a:moveTo>
                    <a:pt x="345" y="16531"/>
                  </a:moveTo>
                  <a:lnTo>
                    <a:pt x="346" y="16554"/>
                  </a:lnTo>
                  <a:lnTo>
                    <a:pt x="289" y="16557"/>
                  </a:lnTo>
                  <a:lnTo>
                    <a:pt x="287" y="16532"/>
                  </a:lnTo>
                  <a:lnTo>
                    <a:pt x="345" y="16531"/>
                  </a:lnTo>
                  <a:close/>
                  <a:moveTo>
                    <a:pt x="947" y="16628"/>
                  </a:moveTo>
                  <a:lnTo>
                    <a:pt x="988" y="16682"/>
                  </a:lnTo>
                  <a:cubicBezTo>
                    <a:pt x="961" y="16682"/>
                    <a:pt x="945" y="16666"/>
                    <a:pt x="929" y="16651"/>
                  </a:cubicBezTo>
                  <a:lnTo>
                    <a:pt x="947" y="16628"/>
                  </a:lnTo>
                  <a:close/>
                  <a:moveTo>
                    <a:pt x="988" y="16682"/>
                  </a:moveTo>
                  <a:lnTo>
                    <a:pt x="977" y="16697"/>
                  </a:lnTo>
                  <a:cubicBezTo>
                    <a:pt x="1004" y="16697"/>
                    <a:pt x="1019" y="16713"/>
                    <a:pt x="1036" y="16728"/>
                  </a:cubicBezTo>
                  <a:lnTo>
                    <a:pt x="1022" y="16750"/>
                  </a:lnTo>
                  <a:cubicBezTo>
                    <a:pt x="1005" y="16732"/>
                    <a:pt x="989" y="16715"/>
                    <a:pt x="976" y="16697"/>
                  </a:cubicBezTo>
                  <a:lnTo>
                    <a:pt x="988" y="16682"/>
                  </a:lnTo>
                  <a:close/>
                  <a:moveTo>
                    <a:pt x="31554" y="16981"/>
                  </a:moveTo>
                  <a:lnTo>
                    <a:pt x="31573" y="16984"/>
                  </a:lnTo>
                  <a:lnTo>
                    <a:pt x="31560" y="17053"/>
                  </a:lnTo>
                  <a:lnTo>
                    <a:pt x="31541" y="17050"/>
                  </a:lnTo>
                  <a:lnTo>
                    <a:pt x="31554" y="16981"/>
                  </a:lnTo>
                  <a:close/>
                  <a:moveTo>
                    <a:pt x="31366" y="16598"/>
                  </a:moveTo>
                  <a:cubicBezTo>
                    <a:pt x="31407" y="16607"/>
                    <a:pt x="31436" y="16615"/>
                    <a:pt x="31475" y="16623"/>
                  </a:cubicBezTo>
                  <a:cubicBezTo>
                    <a:pt x="31433" y="16682"/>
                    <a:pt x="31405" y="16728"/>
                    <a:pt x="31369" y="16772"/>
                  </a:cubicBezTo>
                  <a:lnTo>
                    <a:pt x="31345" y="16734"/>
                  </a:lnTo>
                  <a:lnTo>
                    <a:pt x="31345" y="16734"/>
                  </a:lnTo>
                  <a:cubicBezTo>
                    <a:pt x="31351" y="16778"/>
                    <a:pt x="31367" y="16813"/>
                    <a:pt x="31385" y="16850"/>
                  </a:cubicBezTo>
                  <a:cubicBezTo>
                    <a:pt x="31339" y="16991"/>
                    <a:pt x="31257" y="17084"/>
                    <a:pt x="31114" y="17105"/>
                  </a:cubicBezTo>
                  <a:cubicBezTo>
                    <a:pt x="31120" y="17055"/>
                    <a:pt x="31126" y="16996"/>
                    <a:pt x="31133" y="16928"/>
                  </a:cubicBezTo>
                  <a:cubicBezTo>
                    <a:pt x="31169" y="16925"/>
                    <a:pt x="31195" y="16922"/>
                    <a:pt x="31233" y="16918"/>
                  </a:cubicBezTo>
                  <a:cubicBezTo>
                    <a:pt x="31261" y="16859"/>
                    <a:pt x="31292" y="16790"/>
                    <a:pt x="31325" y="16721"/>
                  </a:cubicBezTo>
                  <a:cubicBezTo>
                    <a:pt x="31353" y="16694"/>
                    <a:pt x="31358" y="16653"/>
                    <a:pt x="31366" y="16598"/>
                  </a:cubicBezTo>
                  <a:close/>
                  <a:moveTo>
                    <a:pt x="30449" y="17155"/>
                  </a:moveTo>
                  <a:lnTo>
                    <a:pt x="30507" y="17165"/>
                  </a:lnTo>
                  <a:lnTo>
                    <a:pt x="30502" y="17185"/>
                  </a:lnTo>
                  <a:lnTo>
                    <a:pt x="30446" y="17175"/>
                  </a:lnTo>
                  <a:lnTo>
                    <a:pt x="30449" y="17155"/>
                  </a:lnTo>
                  <a:close/>
                  <a:moveTo>
                    <a:pt x="31355" y="17088"/>
                  </a:moveTo>
                  <a:lnTo>
                    <a:pt x="31383" y="17093"/>
                  </a:lnTo>
                  <a:lnTo>
                    <a:pt x="31358" y="17230"/>
                  </a:lnTo>
                  <a:lnTo>
                    <a:pt x="31329" y="17225"/>
                  </a:lnTo>
                  <a:lnTo>
                    <a:pt x="31355" y="17088"/>
                  </a:lnTo>
                  <a:close/>
                  <a:moveTo>
                    <a:pt x="30618" y="17241"/>
                  </a:moveTo>
                  <a:lnTo>
                    <a:pt x="30713" y="17259"/>
                  </a:lnTo>
                  <a:lnTo>
                    <a:pt x="30711" y="17291"/>
                  </a:lnTo>
                  <a:lnTo>
                    <a:pt x="30614" y="17299"/>
                  </a:lnTo>
                  <a:lnTo>
                    <a:pt x="30614" y="17299"/>
                  </a:lnTo>
                  <a:lnTo>
                    <a:pt x="30618" y="17241"/>
                  </a:lnTo>
                  <a:close/>
                  <a:moveTo>
                    <a:pt x="30505" y="17277"/>
                  </a:moveTo>
                  <a:lnTo>
                    <a:pt x="30523" y="17280"/>
                  </a:lnTo>
                  <a:lnTo>
                    <a:pt x="30511" y="17344"/>
                  </a:lnTo>
                  <a:lnTo>
                    <a:pt x="30492" y="17341"/>
                  </a:lnTo>
                  <a:lnTo>
                    <a:pt x="30505" y="17277"/>
                  </a:lnTo>
                  <a:close/>
                  <a:moveTo>
                    <a:pt x="30843" y="17341"/>
                  </a:moveTo>
                  <a:lnTo>
                    <a:pt x="30863" y="17346"/>
                  </a:lnTo>
                  <a:lnTo>
                    <a:pt x="30849" y="17412"/>
                  </a:lnTo>
                  <a:lnTo>
                    <a:pt x="30830" y="17408"/>
                  </a:lnTo>
                  <a:lnTo>
                    <a:pt x="30843" y="17341"/>
                  </a:lnTo>
                  <a:close/>
                  <a:moveTo>
                    <a:pt x="30626" y="17458"/>
                  </a:moveTo>
                  <a:lnTo>
                    <a:pt x="30682" y="17469"/>
                  </a:lnTo>
                  <a:lnTo>
                    <a:pt x="30683" y="17469"/>
                  </a:lnTo>
                  <a:lnTo>
                    <a:pt x="30679" y="17491"/>
                  </a:lnTo>
                  <a:lnTo>
                    <a:pt x="30621" y="17480"/>
                  </a:lnTo>
                  <a:lnTo>
                    <a:pt x="30626" y="17458"/>
                  </a:lnTo>
                  <a:close/>
                  <a:moveTo>
                    <a:pt x="31173" y="17372"/>
                  </a:moveTo>
                  <a:lnTo>
                    <a:pt x="31173" y="17372"/>
                  </a:lnTo>
                  <a:cubicBezTo>
                    <a:pt x="31117" y="17469"/>
                    <a:pt x="31086" y="17524"/>
                    <a:pt x="31045" y="17596"/>
                  </a:cubicBezTo>
                  <a:cubicBezTo>
                    <a:pt x="31016" y="17543"/>
                    <a:pt x="30996" y="17508"/>
                    <a:pt x="30969" y="17459"/>
                  </a:cubicBezTo>
                  <a:cubicBezTo>
                    <a:pt x="31027" y="17434"/>
                    <a:pt x="31082" y="17411"/>
                    <a:pt x="31173" y="17372"/>
                  </a:cubicBezTo>
                  <a:close/>
                  <a:moveTo>
                    <a:pt x="31485" y="17565"/>
                  </a:moveTo>
                  <a:lnTo>
                    <a:pt x="31541" y="17577"/>
                  </a:lnTo>
                  <a:lnTo>
                    <a:pt x="31536" y="17600"/>
                  </a:lnTo>
                  <a:lnTo>
                    <a:pt x="31481" y="17589"/>
                  </a:lnTo>
                  <a:lnTo>
                    <a:pt x="31485" y="17565"/>
                  </a:lnTo>
                  <a:close/>
                  <a:moveTo>
                    <a:pt x="1379" y="17640"/>
                  </a:moveTo>
                  <a:lnTo>
                    <a:pt x="1382" y="17662"/>
                  </a:lnTo>
                  <a:lnTo>
                    <a:pt x="1325" y="17670"/>
                  </a:lnTo>
                  <a:lnTo>
                    <a:pt x="1322" y="17647"/>
                  </a:lnTo>
                  <a:lnTo>
                    <a:pt x="1379" y="17640"/>
                  </a:lnTo>
                  <a:close/>
                  <a:moveTo>
                    <a:pt x="31144" y="17612"/>
                  </a:moveTo>
                  <a:lnTo>
                    <a:pt x="31163" y="17617"/>
                  </a:lnTo>
                  <a:lnTo>
                    <a:pt x="31149" y="17684"/>
                  </a:lnTo>
                  <a:lnTo>
                    <a:pt x="31130" y="17680"/>
                  </a:lnTo>
                  <a:lnTo>
                    <a:pt x="31144" y="17612"/>
                  </a:lnTo>
                  <a:close/>
                  <a:moveTo>
                    <a:pt x="30964" y="17720"/>
                  </a:moveTo>
                  <a:lnTo>
                    <a:pt x="30979" y="17745"/>
                  </a:lnTo>
                  <a:lnTo>
                    <a:pt x="30925" y="17779"/>
                  </a:lnTo>
                  <a:lnTo>
                    <a:pt x="30925" y="17779"/>
                  </a:lnTo>
                  <a:cubicBezTo>
                    <a:pt x="30932" y="17749"/>
                    <a:pt x="30948" y="17734"/>
                    <a:pt x="30964" y="17720"/>
                  </a:cubicBezTo>
                  <a:close/>
                  <a:moveTo>
                    <a:pt x="30916" y="17764"/>
                  </a:moveTo>
                  <a:lnTo>
                    <a:pt x="30924" y="17779"/>
                  </a:lnTo>
                  <a:lnTo>
                    <a:pt x="30924" y="17779"/>
                  </a:lnTo>
                  <a:lnTo>
                    <a:pt x="30923" y="17780"/>
                  </a:lnTo>
                  <a:lnTo>
                    <a:pt x="30914" y="17765"/>
                  </a:lnTo>
                  <a:cubicBezTo>
                    <a:pt x="30908" y="17795"/>
                    <a:pt x="30892" y="17811"/>
                    <a:pt x="30874" y="17825"/>
                  </a:cubicBezTo>
                  <a:lnTo>
                    <a:pt x="30861" y="17800"/>
                  </a:lnTo>
                  <a:lnTo>
                    <a:pt x="30916" y="17764"/>
                  </a:lnTo>
                  <a:close/>
                  <a:moveTo>
                    <a:pt x="30683" y="17702"/>
                  </a:moveTo>
                  <a:cubicBezTo>
                    <a:pt x="30682" y="17759"/>
                    <a:pt x="30680" y="17790"/>
                    <a:pt x="30679" y="17834"/>
                  </a:cubicBezTo>
                  <a:cubicBezTo>
                    <a:pt x="30643" y="17836"/>
                    <a:pt x="30611" y="17836"/>
                    <a:pt x="30512" y="17837"/>
                  </a:cubicBezTo>
                  <a:cubicBezTo>
                    <a:pt x="30596" y="17771"/>
                    <a:pt x="30632" y="17743"/>
                    <a:pt x="30683" y="17702"/>
                  </a:cubicBezTo>
                  <a:close/>
                  <a:moveTo>
                    <a:pt x="31604" y="17858"/>
                  </a:moveTo>
                  <a:lnTo>
                    <a:pt x="31604" y="17858"/>
                  </a:lnTo>
                  <a:cubicBezTo>
                    <a:pt x="31604" y="17858"/>
                    <a:pt x="31604" y="17858"/>
                    <a:pt x="31604" y="17858"/>
                  </a:cubicBezTo>
                  <a:cubicBezTo>
                    <a:pt x="31604" y="17858"/>
                    <a:pt x="31604" y="17858"/>
                    <a:pt x="31604" y="17858"/>
                  </a:cubicBezTo>
                  <a:close/>
                  <a:moveTo>
                    <a:pt x="31238" y="17940"/>
                  </a:moveTo>
                  <a:lnTo>
                    <a:pt x="31294" y="17953"/>
                  </a:lnTo>
                  <a:lnTo>
                    <a:pt x="31289" y="17977"/>
                  </a:lnTo>
                  <a:lnTo>
                    <a:pt x="31233" y="17964"/>
                  </a:lnTo>
                  <a:lnTo>
                    <a:pt x="31238" y="17940"/>
                  </a:lnTo>
                  <a:close/>
                  <a:moveTo>
                    <a:pt x="31144" y="18131"/>
                  </a:moveTo>
                  <a:lnTo>
                    <a:pt x="31200" y="18146"/>
                  </a:lnTo>
                  <a:lnTo>
                    <a:pt x="31195" y="18168"/>
                  </a:lnTo>
                  <a:lnTo>
                    <a:pt x="31139" y="18155"/>
                  </a:lnTo>
                  <a:lnTo>
                    <a:pt x="31144" y="18131"/>
                  </a:lnTo>
                  <a:close/>
                  <a:moveTo>
                    <a:pt x="30589" y="18176"/>
                  </a:moveTo>
                  <a:lnTo>
                    <a:pt x="30579" y="18233"/>
                  </a:lnTo>
                  <a:lnTo>
                    <a:pt x="30487" y="18208"/>
                  </a:lnTo>
                  <a:lnTo>
                    <a:pt x="30492" y="18177"/>
                  </a:lnTo>
                  <a:lnTo>
                    <a:pt x="30589" y="18176"/>
                  </a:lnTo>
                  <a:close/>
                  <a:moveTo>
                    <a:pt x="31481" y="18207"/>
                  </a:moveTo>
                  <a:cubicBezTo>
                    <a:pt x="31517" y="18207"/>
                    <a:pt x="31544" y="18208"/>
                    <a:pt x="31594" y="18208"/>
                  </a:cubicBezTo>
                  <a:cubicBezTo>
                    <a:pt x="31582" y="18273"/>
                    <a:pt x="31576" y="18304"/>
                    <a:pt x="31573" y="18324"/>
                  </a:cubicBezTo>
                  <a:lnTo>
                    <a:pt x="31572" y="18324"/>
                  </a:lnTo>
                  <a:cubicBezTo>
                    <a:pt x="31547" y="18292"/>
                    <a:pt x="31519" y="18255"/>
                    <a:pt x="31481" y="18207"/>
                  </a:cubicBezTo>
                  <a:close/>
                  <a:moveTo>
                    <a:pt x="30596" y="18324"/>
                  </a:moveTo>
                  <a:lnTo>
                    <a:pt x="30608" y="18349"/>
                  </a:lnTo>
                  <a:lnTo>
                    <a:pt x="30549" y="18382"/>
                  </a:lnTo>
                  <a:lnTo>
                    <a:pt x="30546" y="18375"/>
                  </a:lnTo>
                  <a:lnTo>
                    <a:pt x="30546" y="18375"/>
                  </a:lnTo>
                  <a:cubicBezTo>
                    <a:pt x="30576" y="18341"/>
                    <a:pt x="30586" y="18333"/>
                    <a:pt x="30596" y="18324"/>
                  </a:cubicBezTo>
                  <a:close/>
                  <a:moveTo>
                    <a:pt x="31099" y="18329"/>
                  </a:moveTo>
                  <a:lnTo>
                    <a:pt x="31210" y="18357"/>
                  </a:lnTo>
                  <a:lnTo>
                    <a:pt x="31200" y="18390"/>
                  </a:lnTo>
                  <a:lnTo>
                    <a:pt x="31089" y="18361"/>
                  </a:lnTo>
                  <a:lnTo>
                    <a:pt x="31099" y="18329"/>
                  </a:lnTo>
                  <a:close/>
                  <a:moveTo>
                    <a:pt x="30521" y="18367"/>
                  </a:moveTo>
                  <a:cubicBezTo>
                    <a:pt x="30521" y="18375"/>
                    <a:pt x="30521" y="18382"/>
                    <a:pt x="30521" y="18390"/>
                  </a:cubicBezTo>
                  <a:lnTo>
                    <a:pt x="30521" y="18390"/>
                  </a:lnTo>
                  <a:cubicBezTo>
                    <a:pt x="30509" y="18403"/>
                    <a:pt x="30502" y="18409"/>
                    <a:pt x="30500" y="18409"/>
                  </a:cubicBezTo>
                  <a:cubicBezTo>
                    <a:pt x="30496" y="18409"/>
                    <a:pt x="30509" y="18388"/>
                    <a:pt x="30521" y="18367"/>
                  </a:cubicBezTo>
                  <a:close/>
                  <a:moveTo>
                    <a:pt x="30521" y="18405"/>
                  </a:moveTo>
                  <a:cubicBezTo>
                    <a:pt x="30522" y="18425"/>
                    <a:pt x="30522" y="18444"/>
                    <a:pt x="30518" y="18464"/>
                  </a:cubicBezTo>
                  <a:cubicBezTo>
                    <a:pt x="30517" y="18473"/>
                    <a:pt x="30492" y="18480"/>
                    <a:pt x="30437" y="18511"/>
                  </a:cubicBezTo>
                  <a:cubicBezTo>
                    <a:pt x="30473" y="18465"/>
                    <a:pt x="30501" y="18431"/>
                    <a:pt x="30521" y="18405"/>
                  </a:cubicBezTo>
                  <a:close/>
                  <a:moveTo>
                    <a:pt x="1926" y="18504"/>
                  </a:moveTo>
                  <a:lnTo>
                    <a:pt x="1931" y="18526"/>
                  </a:lnTo>
                  <a:lnTo>
                    <a:pt x="1875" y="18536"/>
                  </a:lnTo>
                  <a:lnTo>
                    <a:pt x="1869" y="18514"/>
                  </a:lnTo>
                  <a:lnTo>
                    <a:pt x="1926" y="18504"/>
                  </a:lnTo>
                  <a:close/>
                  <a:moveTo>
                    <a:pt x="30680" y="18387"/>
                  </a:moveTo>
                  <a:lnTo>
                    <a:pt x="30680" y="18387"/>
                  </a:lnTo>
                  <a:cubicBezTo>
                    <a:pt x="30705" y="18471"/>
                    <a:pt x="30721" y="18530"/>
                    <a:pt x="30746" y="18617"/>
                  </a:cubicBezTo>
                  <a:cubicBezTo>
                    <a:pt x="30679" y="18561"/>
                    <a:pt x="30657" y="18485"/>
                    <a:pt x="30680" y="18387"/>
                  </a:cubicBezTo>
                  <a:close/>
                  <a:moveTo>
                    <a:pt x="1960" y="18744"/>
                  </a:moveTo>
                  <a:lnTo>
                    <a:pt x="1973" y="18808"/>
                  </a:lnTo>
                  <a:lnTo>
                    <a:pt x="1956" y="18813"/>
                  </a:lnTo>
                  <a:lnTo>
                    <a:pt x="1941" y="18748"/>
                  </a:lnTo>
                  <a:lnTo>
                    <a:pt x="1960" y="18744"/>
                  </a:lnTo>
                  <a:close/>
                  <a:moveTo>
                    <a:pt x="30183" y="18756"/>
                  </a:moveTo>
                  <a:cubicBezTo>
                    <a:pt x="30271" y="18756"/>
                    <a:pt x="30303" y="18823"/>
                    <a:pt x="30326" y="18894"/>
                  </a:cubicBezTo>
                  <a:cubicBezTo>
                    <a:pt x="30283" y="18942"/>
                    <a:pt x="30245" y="18989"/>
                    <a:pt x="30196" y="19044"/>
                  </a:cubicBezTo>
                  <a:cubicBezTo>
                    <a:pt x="30174" y="18951"/>
                    <a:pt x="30153" y="18864"/>
                    <a:pt x="30130" y="18763"/>
                  </a:cubicBezTo>
                  <a:cubicBezTo>
                    <a:pt x="30150" y="18758"/>
                    <a:pt x="30167" y="18756"/>
                    <a:pt x="30183" y="18756"/>
                  </a:cubicBezTo>
                  <a:close/>
                  <a:moveTo>
                    <a:pt x="31007" y="19253"/>
                  </a:moveTo>
                  <a:lnTo>
                    <a:pt x="31063" y="19270"/>
                  </a:lnTo>
                  <a:lnTo>
                    <a:pt x="31055" y="19292"/>
                  </a:lnTo>
                  <a:lnTo>
                    <a:pt x="31001" y="19275"/>
                  </a:lnTo>
                  <a:lnTo>
                    <a:pt x="31007" y="19253"/>
                  </a:lnTo>
                  <a:close/>
                  <a:moveTo>
                    <a:pt x="888" y="19175"/>
                  </a:moveTo>
                  <a:cubicBezTo>
                    <a:pt x="899" y="19216"/>
                    <a:pt x="913" y="19254"/>
                    <a:pt x="927" y="19304"/>
                  </a:cubicBezTo>
                  <a:cubicBezTo>
                    <a:pt x="883" y="19319"/>
                    <a:pt x="851" y="19329"/>
                    <a:pt x="816" y="19341"/>
                  </a:cubicBezTo>
                  <a:cubicBezTo>
                    <a:pt x="821" y="19358"/>
                    <a:pt x="826" y="19378"/>
                    <a:pt x="830" y="19398"/>
                  </a:cubicBezTo>
                  <a:lnTo>
                    <a:pt x="830" y="19398"/>
                  </a:lnTo>
                  <a:cubicBezTo>
                    <a:pt x="809" y="19393"/>
                    <a:pt x="792" y="19382"/>
                    <a:pt x="776" y="19370"/>
                  </a:cubicBezTo>
                  <a:lnTo>
                    <a:pt x="817" y="19336"/>
                  </a:lnTo>
                  <a:cubicBezTo>
                    <a:pt x="810" y="19295"/>
                    <a:pt x="802" y="19253"/>
                    <a:pt x="794" y="19205"/>
                  </a:cubicBezTo>
                  <a:cubicBezTo>
                    <a:pt x="826" y="19194"/>
                    <a:pt x="851" y="19186"/>
                    <a:pt x="888" y="19175"/>
                  </a:cubicBezTo>
                  <a:close/>
                  <a:moveTo>
                    <a:pt x="832" y="19407"/>
                  </a:moveTo>
                  <a:lnTo>
                    <a:pt x="832" y="19407"/>
                  </a:lnTo>
                  <a:cubicBezTo>
                    <a:pt x="855" y="19411"/>
                    <a:pt x="873" y="19425"/>
                    <a:pt x="892" y="19438"/>
                  </a:cubicBezTo>
                  <a:lnTo>
                    <a:pt x="880" y="19463"/>
                  </a:lnTo>
                  <a:lnTo>
                    <a:pt x="827" y="19414"/>
                  </a:lnTo>
                  <a:lnTo>
                    <a:pt x="832" y="19407"/>
                  </a:lnTo>
                  <a:close/>
                  <a:moveTo>
                    <a:pt x="30620" y="19466"/>
                  </a:moveTo>
                  <a:lnTo>
                    <a:pt x="30632" y="19494"/>
                  </a:lnTo>
                  <a:lnTo>
                    <a:pt x="30574" y="19523"/>
                  </a:lnTo>
                  <a:cubicBezTo>
                    <a:pt x="30585" y="19494"/>
                    <a:pt x="30602" y="19481"/>
                    <a:pt x="30620" y="19466"/>
                  </a:cubicBezTo>
                  <a:close/>
                  <a:moveTo>
                    <a:pt x="30568" y="19506"/>
                  </a:moveTo>
                  <a:lnTo>
                    <a:pt x="30574" y="19523"/>
                  </a:lnTo>
                  <a:lnTo>
                    <a:pt x="30567" y="19507"/>
                  </a:lnTo>
                  <a:cubicBezTo>
                    <a:pt x="30557" y="19537"/>
                    <a:pt x="30539" y="19550"/>
                    <a:pt x="30521" y="19563"/>
                  </a:cubicBezTo>
                  <a:lnTo>
                    <a:pt x="30510" y="19537"/>
                  </a:lnTo>
                  <a:lnTo>
                    <a:pt x="30568" y="19506"/>
                  </a:lnTo>
                  <a:close/>
                  <a:moveTo>
                    <a:pt x="31261" y="19163"/>
                  </a:moveTo>
                  <a:lnTo>
                    <a:pt x="31261" y="19163"/>
                  </a:lnTo>
                  <a:cubicBezTo>
                    <a:pt x="31241" y="19247"/>
                    <a:pt x="31214" y="19331"/>
                    <a:pt x="31202" y="19416"/>
                  </a:cubicBezTo>
                  <a:cubicBezTo>
                    <a:pt x="31192" y="19488"/>
                    <a:pt x="31202" y="19560"/>
                    <a:pt x="31202" y="19629"/>
                  </a:cubicBezTo>
                  <a:cubicBezTo>
                    <a:pt x="31142" y="19607"/>
                    <a:pt x="31097" y="19592"/>
                    <a:pt x="31033" y="19570"/>
                  </a:cubicBezTo>
                  <a:cubicBezTo>
                    <a:pt x="31069" y="19511"/>
                    <a:pt x="31117" y="19448"/>
                    <a:pt x="31149" y="19375"/>
                  </a:cubicBezTo>
                  <a:cubicBezTo>
                    <a:pt x="31182" y="19304"/>
                    <a:pt x="31197" y="19225"/>
                    <a:pt x="31261" y="19163"/>
                  </a:cubicBezTo>
                  <a:close/>
                  <a:moveTo>
                    <a:pt x="30202" y="19694"/>
                  </a:moveTo>
                  <a:lnTo>
                    <a:pt x="30256" y="19713"/>
                  </a:lnTo>
                  <a:lnTo>
                    <a:pt x="30248" y="19735"/>
                  </a:lnTo>
                  <a:lnTo>
                    <a:pt x="30193" y="19715"/>
                  </a:lnTo>
                  <a:lnTo>
                    <a:pt x="30202" y="19694"/>
                  </a:lnTo>
                  <a:close/>
                  <a:moveTo>
                    <a:pt x="30640" y="19591"/>
                  </a:moveTo>
                  <a:lnTo>
                    <a:pt x="30640" y="19591"/>
                  </a:lnTo>
                  <a:cubicBezTo>
                    <a:pt x="30652" y="19651"/>
                    <a:pt x="30661" y="19700"/>
                    <a:pt x="30665" y="19756"/>
                  </a:cubicBezTo>
                  <a:cubicBezTo>
                    <a:pt x="30587" y="19742"/>
                    <a:pt x="30526" y="19742"/>
                    <a:pt x="30640" y="19591"/>
                  </a:cubicBezTo>
                  <a:close/>
                  <a:moveTo>
                    <a:pt x="30017" y="19690"/>
                  </a:moveTo>
                  <a:lnTo>
                    <a:pt x="30065" y="19700"/>
                  </a:lnTo>
                  <a:lnTo>
                    <a:pt x="30024" y="19803"/>
                  </a:lnTo>
                  <a:lnTo>
                    <a:pt x="29998" y="19797"/>
                  </a:lnTo>
                  <a:lnTo>
                    <a:pt x="30017" y="19690"/>
                  </a:lnTo>
                  <a:close/>
                  <a:moveTo>
                    <a:pt x="30661" y="19990"/>
                  </a:moveTo>
                  <a:lnTo>
                    <a:pt x="30679" y="19997"/>
                  </a:lnTo>
                  <a:lnTo>
                    <a:pt x="30652" y="20062"/>
                  </a:lnTo>
                  <a:lnTo>
                    <a:pt x="30635" y="20054"/>
                  </a:lnTo>
                  <a:lnTo>
                    <a:pt x="30661" y="19990"/>
                  </a:lnTo>
                  <a:close/>
                  <a:moveTo>
                    <a:pt x="30663" y="20240"/>
                  </a:moveTo>
                  <a:lnTo>
                    <a:pt x="30715" y="20262"/>
                  </a:lnTo>
                  <a:lnTo>
                    <a:pt x="30707" y="20284"/>
                  </a:lnTo>
                  <a:lnTo>
                    <a:pt x="30654" y="20262"/>
                  </a:lnTo>
                  <a:lnTo>
                    <a:pt x="30663" y="20240"/>
                  </a:lnTo>
                  <a:close/>
                  <a:moveTo>
                    <a:pt x="29531" y="20277"/>
                  </a:moveTo>
                  <a:lnTo>
                    <a:pt x="29583" y="20299"/>
                  </a:lnTo>
                  <a:lnTo>
                    <a:pt x="29575" y="20319"/>
                  </a:lnTo>
                  <a:lnTo>
                    <a:pt x="29522" y="20296"/>
                  </a:lnTo>
                  <a:lnTo>
                    <a:pt x="29531" y="20277"/>
                  </a:lnTo>
                  <a:close/>
                  <a:moveTo>
                    <a:pt x="30452" y="20353"/>
                  </a:moveTo>
                  <a:lnTo>
                    <a:pt x="30468" y="20360"/>
                  </a:lnTo>
                  <a:lnTo>
                    <a:pt x="30443" y="20425"/>
                  </a:lnTo>
                  <a:lnTo>
                    <a:pt x="30426" y="20418"/>
                  </a:lnTo>
                  <a:lnTo>
                    <a:pt x="30452" y="20353"/>
                  </a:lnTo>
                  <a:close/>
                  <a:moveTo>
                    <a:pt x="30558" y="20343"/>
                  </a:moveTo>
                  <a:lnTo>
                    <a:pt x="30607" y="20355"/>
                  </a:lnTo>
                  <a:lnTo>
                    <a:pt x="30564" y="20462"/>
                  </a:lnTo>
                  <a:lnTo>
                    <a:pt x="30536" y="20456"/>
                  </a:lnTo>
                  <a:lnTo>
                    <a:pt x="30558" y="20343"/>
                  </a:lnTo>
                  <a:close/>
                  <a:moveTo>
                    <a:pt x="30801" y="20480"/>
                  </a:moveTo>
                  <a:lnTo>
                    <a:pt x="30801" y="20480"/>
                  </a:lnTo>
                  <a:cubicBezTo>
                    <a:pt x="30776" y="20556"/>
                    <a:pt x="30758" y="20616"/>
                    <a:pt x="30735" y="20690"/>
                  </a:cubicBezTo>
                  <a:cubicBezTo>
                    <a:pt x="30689" y="20677"/>
                    <a:pt x="30655" y="20666"/>
                    <a:pt x="30633" y="20659"/>
                  </a:cubicBezTo>
                  <a:cubicBezTo>
                    <a:pt x="30605" y="20672"/>
                    <a:pt x="30586" y="20686"/>
                    <a:pt x="30567" y="20697"/>
                  </a:cubicBezTo>
                  <a:lnTo>
                    <a:pt x="30558" y="20669"/>
                  </a:lnTo>
                  <a:lnTo>
                    <a:pt x="30620" y="20643"/>
                  </a:lnTo>
                  <a:lnTo>
                    <a:pt x="30624" y="20661"/>
                  </a:lnTo>
                  <a:cubicBezTo>
                    <a:pt x="30626" y="20609"/>
                    <a:pt x="30618" y="20569"/>
                    <a:pt x="30611" y="20522"/>
                  </a:cubicBezTo>
                  <a:cubicBezTo>
                    <a:pt x="30633" y="20522"/>
                    <a:pt x="30654" y="20523"/>
                    <a:pt x="30675" y="20523"/>
                  </a:cubicBezTo>
                  <a:cubicBezTo>
                    <a:pt x="30690" y="20523"/>
                    <a:pt x="30706" y="20523"/>
                    <a:pt x="30721" y="20521"/>
                  </a:cubicBezTo>
                  <a:cubicBezTo>
                    <a:pt x="30739" y="20519"/>
                    <a:pt x="30758" y="20502"/>
                    <a:pt x="30801" y="20480"/>
                  </a:cubicBezTo>
                  <a:close/>
                  <a:moveTo>
                    <a:pt x="30454" y="20758"/>
                  </a:moveTo>
                  <a:lnTo>
                    <a:pt x="30507" y="20781"/>
                  </a:lnTo>
                  <a:lnTo>
                    <a:pt x="30498" y="20803"/>
                  </a:lnTo>
                  <a:lnTo>
                    <a:pt x="30445" y="20778"/>
                  </a:lnTo>
                  <a:lnTo>
                    <a:pt x="30454" y="20758"/>
                  </a:lnTo>
                  <a:close/>
                  <a:moveTo>
                    <a:pt x="30009" y="20931"/>
                  </a:moveTo>
                  <a:lnTo>
                    <a:pt x="30062" y="20956"/>
                  </a:lnTo>
                  <a:lnTo>
                    <a:pt x="30053" y="20977"/>
                  </a:lnTo>
                  <a:lnTo>
                    <a:pt x="30000" y="20953"/>
                  </a:lnTo>
                  <a:lnTo>
                    <a:pt x="30009" y="20931"/>
                  </a:lnTo>
                  <a:close/>
                  <a:moveTo>
                    <a:pt x="30267" y="21027"/>
                  </a:moveTo>
                  <a:lnTo>
                    <a:pt x="30267" y="21027"/>
                  </a:lnTo>
                  <a:cubicBezTo>
                    <a:pt x="30258" y="21062"/>
                    <a:pt x="30252" y="21102"/>
                    <a:pt x="30233" y="21152"/>
                  </a:cubicBezTo>
                  <a:cubicBezTo>
                    <a:pt x="30176" y="21124"/>
                    <a:pt x="30130" y="21102"/>
                    <a:pt x="30050" y="21064"/>
                  </a:cubicBezTo>
                  <a:cubicBezTo>
                    <a:pt x="30143" y="21047"/>
                    <a:pt x="30199" y="21039"/>
                    <a:pt x="30267" y="21027"/>
                  </a:cubicBezTo>
                  <a:close/>
                  <a:moveTo>
                    <a:pt x="30434" y="20972"/>
                  </a:moveTo>
                  <a:cubicBezTo>
                    <a:pt x="30597" y="20972"/>
                    <a:pt x="30463" y="21141"/>
                    <a:pt x="30537" y="21198"/>
                  </a:cubicBezTo>
                  <a:cubicBezTo>
                    <a:pt x="30459" y="21223"/>
                    <a:pt x="30411" y="21234"/>
                    <a:pt x="30323" y="21258"/>
                  </a:cubicBezTo>
                  <a:cubicBezTo>
                    <a:pt x="30382" y="21139"/>
                    <a:pt x="30398" y="21049"/>
                    <a:pt x="30427" y="20972"/>
                  </a:cubicBezTo>
                  <a:cubicBezTo>
                    <a:pt x="30429" y="20972"/>
                    <a:pt x="30431" y="20972"/>
                    <a:pt x="30434" y="20972"/>
                  </a:cubicBezTo>
                  <a:close/>
                  <a:moveTo>
                    <a:pt x="2989" y="21250"/>
                  </a:moveTo>
                  <a:lnTo>
                    <a:pt x="3015" y="21311"/>
                  </a:lnTo>
                  <a:lnTo>
                    <a:pt x="2997" y="21318"/>
                  </a:lnTo>
                  <a:lnTo>
                    <a:pt x="2971" y="21258"/>
                  </a:lnTo>
                  <a:lnTo>
                    <a:pt x="2989" y="21250"/>
                  </a:lnTo>
                  <a:close/>
                  <a:moveTo>
                    <a:pt x="29507" y="21368"/>
                  </a:moveTo>
                  <a:cubicBezTo>
                    <a:pt x="29582" y="21368"/>
                    <a:pt x="29643" y="21396"/>
                    <a:pt x="29690" y="21453"/>
                  </a:cubicBezTo>
                  <a:lnTo>
                    <a:pt x="29690" y="21453"/>
                  </a:lnTo>
                  <a:cubicBezTo>
                    <a:pt x="29609" y="21442"/>
                    <a:pt x="29540" y="21406"/>
                    <a:pt x="29472" y="21370"/>
                  </a:cubicBezTo>
                  <a:cubicBezTo>
                    <a:pt x="29484" y="21368"/>
                    <a:pt x="29496" y="21368"/>
                    <a:pt x="29507" y="21368"/>
                  </a:cubicBezTo>
                  <a:close/>
                  <a:moveTo>
                    <a:pt x="29806" y="21424"/>
                  </a:moveTo>
                  <a:lnTo>
                    <a:pt x="29796" y="21483"/>
                  </a:lnTo>
                  <a:lnTo>
                    <a:pt x="29900" y="21604"/>
                  </a:lnTo>
                  <a:lnTo>
                    <a:pt x="29900" y="21604"/>
                  </a:lnTo>
                  <a:cubicBezTo>
                    <a:pt x="29876" y="21616"/>
                    <a:pt x="29852" y="21623"/>
                    <a:pt x="29829" y="21623"/>
                  </a:cubicBezTo>
                  <a:cubicBezTo>
                    <a:pt x="29799" y="21623"/>
                    <a:pt x="29769" y="21613"/>
                    <a:pt x="29739" y="21593"/>
                  </a:cubicBezTo>
                  <a:cubicBezTo>
                    <a:pt x="29758" y="21558"/>
                    <a:pt x="29777" y="21521"/>
                    <a:pt x="29796" y="21483"/>
                  </a:cubicBezTo>
                  <a:lnTo>
                    <a:pt x="29756" y="21462"/>
                  </a:lnTo>
                  <a:lnTo>
                    <a:pt x="29756" y="21462"/>
                  </a:lnTo>
                  <a:cubicBezTo>
                    <a:pt x="29778" y="21440"/>
                    <a:pt x="29792" y="21432"/>
                    <a:pt x="29806" y="21424"/>
                  </a:cubicBezTo>
                  <a:close/>
                  <a:moveTo>
                    <a:pt x="29984" y="21603"/>
                  </a:moveTo>
                  <a:cubicBezTo>
                    <a:pt x="30006" y="21603"/>
                    <a:pt x="30025" y="21610"/>
                    <a:pt x="30043" y="21618"/>
                  </a:cubicBezTo>
                  <a:lnTo>
                    <a:pt x="30027" y="21659"/>
                  </a:lnTo>
                  <a:lnTo>
                    <a:pt x="29915" y="21630"/>
                  </a:lnTo>
                  <a:lnTo>
                    <a:pt x="29918" y="21623"/>
                  </a:lnTo>
                  <a:lnTo>
                    <a:pt x="29918" y="21623"/>
                  </a:lnTo>
                  <a:cubicBezTo>
                    <a:pt x="29944" y="21608"/>
                    <a:pt x="29965" y="21603"/>
                    <a:pt x="29984" y="21603"/>
                  </a:cubicBezTo>
                  <a:close/>
                  <a:moveTo>
                    <a:pt x="30090" y="21811"/>
                  </a:moveTo>
                  <a:lnTo>
                    <a:pt x="30118" y="21821"/>
                  </a:lnTo>
                  <a:lnTo>
                    <a:pt x="30052" y="21996"/>
                  </a:lnTo>
                  <a:lnTo>
                    <a:pt x="30003" y="21977"/>
                  </a:lnTo>
                  <a:lnTo>
                    <a:pt x="30090" y="21811"/>
                  </a:lnTo>
                  <a:close/>
                  <a:moveTo>
                    <a:pt x="3355" y="22180"/>
                  </a:moveTo>
                  <a:lnTo>
                    <a:pt x="3374" y="22207"/>
                  </a:lnTo>
                  <a:lnTo>
                    <a:pt x="3301" y="22270"/>
                  </a:lnTo>
                  <a:lnTo>
                    <a:pt x="3270" y="22223"/>
                  </a:lnTo>
                  <a:lnTo>
                    <a:pt x="3355" y="22180"/>
                  </a:lnTo>
                  <a:close/>
                  <a:moveTo>
                    <a:pt x="28672" y="22457"/>
                  </a:moveTo>
                  <a:lnTo>
                    <a:pt x="28688" y="22467"/>
                  </a:lnTo>
                  <a:lnTo>
                    <a:pt x="28651" y="22523"/>
                  </a:lnTo>
                  <a:lnTo>
                    <a:pt x="28635" y="22511"/>
                  </a:lnTo>
                  <a:lnTo>
                    <a:pt x="28672" y="22457"/>
                  </a:lnTo>
                  <a:close/>
                  <a:moveTo>
                    <a:pt x="29238" y="22426"/>
                  </a:moveTo>
                  <a:cubicBezTo>
                    <a:pt x="29241" y="22525"/>
                    <a:pt x="29243" y="22570"/>
                    <a:pt x="29244" y="22638"/>
                  </a:cubicBezTo>
                  <a:cubicBezTo>
                    <a:pt x="29191" y="22620"/>
                    <a:pt x="29166" y="22611"/>
                    <a:pt x="29125" y="22598"/>
                  </a:cubicBezTo>
                  <a:cubicBezTo>
                    <a:pt x="29155" y="22553"/>
                    <a:pt x="29180" y="22514"/>
                    <a:pt x="29238" y="22426"/>
                  </a:cubicBezTo>
                  <a:close/>
                  <a:moveTo>
                    <a:pt x="30156" y="22570"/>
                  </a:moveTo>
                  <a:lnTo>
                    <a:pt x="30174" y="22579"/>
                  </a:lnTo>
                  <a:lnTo>
                    <a:pt x="30140" y="22642"/>
                  </a:lnTo>
                  <a:lnTo>
                    <a:pt x="30124" y="22633"/>
                  </a:lnTo>
                  <a:lnTo>
                    <a:pt x="30156" y="22570"/>
                  </a:lnTo>
                  <a:close/>
                  <a:moveTo>
                    <a:pt x="29340" y="22663"/>
                  </a:moveTo>
                  <a:lnTo>
                    <a:pt x="29437" y="22725"/>
                  </a:lnTo>
                  <a:lnTo>
                    <a:pt x="29418" y="22754"/>
                  </a:lnTo>
                  <a:lnTo>
                    <a:pt x="29321" y="22692"/>
                  </a:lnTo>
                  <a:lnTo>
                    <a:pt x="29340" y="22663"/>
                  </a:lnTo>
                  <a:close/>
                  <a:moveTo>
                    <a:pt x="29596" y="22725"/>
                  </a:moveTo>
                  <a:lnTo>
                    <a:pt x="29612" y="22735"/>
                  </a:lnTo>
                  <a:lnTo>
                    <a:pt x="29574" y="22794"/>
                  </a:lnTo>
                  <a:lnTo>
                    <a:pt x="29558" y="22784"/>
                  </a:lnTo>
                  <a:lnTo>
                    <a:pt x="29596" y="22725"/>
                  </a:lnTo>
                  <a:close/>
                  <a:moveTo>
                    <a:pt x="29079" y="22885"/>
                  </a:moveTo>
                  <a:lnTo>
                    <a:pt x="29096" y="22895"/>
                  </a:lnTo>
                  <a:lnTo>
                    <a:pt x="29057" y="22953"/>
                  </a:lnTo>
                  <a:lnTo>
                    <a:pt x="29041" y="22942"/>
                  </a:lnTo>
                  <a:lnTo>
                    <a:pt x="29079" y="22885"/>
                  </a:lnTo>
                  <a:close/>
                  <a:moveTo>
                    <a:pt x="28753" y="22928"/>
                  </a:moveTo>
                  <a:lnTo>
                    <a:pt x="28896" y="23026"/>
                  </a:lnTo>
                  <a:lnTo>
                    <a:pt x="28876" y="23054"/>
                  </a:lnTo>
                  <a:lnTo>
                    <a:pt x="28735" y="22957"/>
                  </a:lnTo>
                  <a:lnTo>
                    <a:pt x="28753" y="22928"/>
                  </a:lnTo>
                  <a:close/>
                  <a:moveTo>
                    <a:pt x="29797" y="22934"/>
                  </a:moveTo>
                  <a:lnTo>
                    <a:pt x="29822" y="22950"/>
                  </a:lnTo>
                  <a:lnTo>
                    <a:pt x="29744" y="23069"/>
                  </a:lnTo>
                  <a:lnTo>
                    <a:pt x="29719" y="23054"/>
                  </a:lnTo>
                  <a:lnTo>
                    <a:pt x="29797" y="22934"/>
                  </a:lnTo>
                  <a:close/>
                  <a:moveTo>
                    <a:pt x="3883" y="23109"/>
                  </a:moveTo>
                  <a:lnTo>
                    <a:pt x="3895" y="23128"/>
                  </a:lnTo>
                  <a:lnTo>
                    <a:pt x="3845" y="23156"/>
                  </a:lnTo>
                  <a:lnTo>
                    <a:pt x="3835" y="23137"/>
                  </a:lnTo>
                  <a:lnTo>
                    <a:pt x="3883" y="23109"/>
                  </a:lnTo>
                  <a:close/>
                  <a:moveTo>
                    <a:pt x="29047" y="23215"/>
                  </a:moveTo>
                  <a:lnTo>
                    <a:pt x="29143" y="23279"/>
                  </a:lnTo>
                  <a:lnTo>
                    <a:pt x="29124" y="23309"/>
                  </a:lnTo>
                  <a:lnTo>
                    <a:pt x="29029" y="23243"/>
                  </a:lnTo>
                  <a:lnTo>
                    <a:pt x="29047" y="23215"/>
                  </a:lnTo>
                  <a:close/>
                  <a:moveTo>
                    <a:pt x="28968" y="23335"/>
                  </a:moveTo>
                  <a:lnTo>
                    <a:pt x="29015" y="23369"/>
                  </a:lnTo>
                  <a:lnTo>
                    <a:pt x="29001" y="23388"/>
                  </a:lnTo>
                  <a:lnTo>
                    <a:pt x="28954" y="23354"/>
                  </a:lnTo>
                  <a:lnTo>
                    <a:pt x="28968" y="23335"/>
                  </a:lnTo>
                  <a:close/>
                  <a:moveTo>
                    <a:pt x="29681" y="23401"/>
                  </a:moveTo>
                  <a:lnTo>
                    <a:pt x="29728" y="23434"/>
                  </a:lnTo>
                  <a:lnTo>
                    <a:pt x="29715" y="23454"/>
                  </a:lnTo>
                  <a:lnTo>
                    <a:pt x="29668" y="23422"/>
                  </a:lnTo>
                  <a:lnTo>
                    <a:pt x="29681" y="23401"/>
                  </a:lnTo>
                  <a:close/>
                  <a:moveTo>
                    <a:pt x="29194" y="23410"/>
                  </a:moveTo>
                  <a:lnTo>
                    <a:pt x="29241" y="23443"/>
                  </a:lnTo>
                  <a:lnTo>
                    <a:pt x="29228" y="23463"/>
                  </a:lnTo>
                  <a:lnTo>
                    <a:pt x="29181" y="23429"/>
                  </a:lnTo>
                  <a:lnTo>
                    <a:pt x="29194" y="23410"/>
                  </a:lnTo>
                  <a:close/>
                  <a:moveTo>
                    <a:pt x="29068" y="23635"/>
                  </a:moveTo>
                  <a:lnTo>
                    <a:pt x="29084" y="23647"/>
                  </a:lnTo>
                  <a:lnTo>
                    <a:pt x="29046" y="23706"/>
                  </a:lnTo>
                  <a:lnTo>
                    <a:pt x="29029" y="23694"/>
                  </a:lnTo>
                  <a:lnTo>
                    <a:pt x="29068" y="23635"/>
                  </a:lnTo>
                  <a:close/>
                  <a:moveTo>
                    <a:pt x="27901" y="23618"/>
                  </a:moveTo>
                  <a:cubicBezTo>
                    <a:pt x="27935" y="23634"/>
                    <a:pt x="27960" y="23646"/>
                    <a:pt x="27998" y="23663"/>
                  </a:cubicBezTo>
                  <a:cubicBezTo>
                    <a:pt x="27966" y="23705"/>
                    <a:pt x="27938" y="23740"/>
                    <a:pt x="27910" y="23774"/>
                  </a:cubicBezTo>
                  <a:cubicBezTo>
                    <a:pt x="27885" y="23753"/>
                    <a:pt x="27870" y="23741"/>
                    <a:pt x="27845" y="23721"/>
                  </a:cubicBezTo>
                  <a:cubicBezTo>
                    <a:pt x="27861" y="23691"/>
                    <a:pt x="27879" y="23659"/>
                    <a:pt x="27901" y="23618"/>
                  </a:cubicBezTo>
                  <a:close/>
                  <a:moveTo>
                    <a:pt x="29269" y="23715"/>
                  </a:moveTo>
                  <a:lnTo>
                    <a:pt x="29363" y="23782"/>
                  </a:lnTo>
                  <a:lnTo>
                    <a:pt x="29343" y="23813"/>
                  </a:lnTo>
                  <a:lnTo>
                    <a:pt x="29250" y="23746"/>
                  </a:lnTo>
                  <a:lnTo>
                    <a:pt x="29250" y="23744"/>
                  </a:lnTo>
                  <a:lnTo>
                    <a:pt x="29269" y="23715"/>
                  </a:lnTo>
                  <a:close/>
                  <a:moveTo>
                    <a:pt x="27941" y="23972"/>
                  </a:moveTo>
                  <a:lnTo>
                    <a:pt x="27954" y="23986"/>
                  </a:lnTo>
                  <a:lnTo>
                    <a:pt x="27913" y="24037"/>
                  </a:lnTo>
                  <a:lnTo>
                    <a:pt x="27898" y="24025"/>
                  </a:lnTo>
                  <a:lnTo>
                    <a:pt x="27939" y="23972"/>
                  </a:lnTo>
                  <a:close/>
                  <a:moveTo>
                    <a:pt x="28451" y="24151"/>
                  </a:moveTo>
                  <a:cubicBezTo>
                    <a:pt x="28490" y="24151"/>
                    <a:pt x="28521" y="24165"/>
                    <a:pt x="28529" y="24225"/>
                  </a:cubicBezTo>
                  <a:cubicBezTo>
                    <a:pt x="28484" y="24234"/>
                    <a:pt x="28444" y="24243"/>
                    <a:pt x="28389" y="24253"/>
                  </a:cubicBezTo>
                  <a:cubicBezTo>
                    <a:pt x="28360" y="24224"/>
                    <a:pt x="28323" y="24187"/>
                    <a:pt x="28288" y="24152"/>
                  </a:cubicBezTo>
                  <a:lnTo>
                    <a:pt x="28288" y="24152"/>
                  </a:lnTo>
                  <a:cubicBezTo>
                    <a:pt x="28301" y="24161"/>
                    <a:pt x="28318" y="24164"/>
                    <a:pt x="28335" y="24164"/>
                  </a:cubicBezTo>
                  <a:cubicBezTo>
                    <a:pt x="28372" y="24164"/>
                    <a:pt x="28415" y="24151"/>
                    <a:pt x="28451" y="24151"/>
                  </a:cubicBezTo>
                  <a:close/>
                  <a:moveTo>
                    <a:pt x="29021" y="24249"/>
                  </a:moveTo>
                  <a:lnTo>
                    <a:pt x="29065" y="24284"/>
                  </a:lnTo>
                  <a:lnTo>
                    <a:pt x="29050" y="24303"/>
                  </a:lnTo>
                  <a:lnTo>
                    <a:pt x="29006" y="24268"/>
                  </a:lnTo>
                  <a:lnTo>
                    <a:pt x="29021" y="24249"/>
                  </a:lnTo>
                  <a:close/>
                  <a:moveTo>
                    <a:pt x="27947" y="24240"/>
                  </a:moveTo>
                  <a:lnTo>
                    <a:pt x="27961" y="24253"/>
                  </a:lnTo>
                  <a:lnTo>
                    <a:pt x="27919" y="24306"/>
                  </a:lnTo>
                  <a:lnTo>
                    <a:pt x="27904" y="24293"/>
                  </a:lnTo>
                  <a:lnTo>
                    <a:pt x="27947" y="24240"/>
                  </a:lnTo>
                  <a:close/>
                  <a:moveTo>
                    <a:pt x="3261" y="24372"/>
                  </a:moveTo>
                  <a:lnTo>
                    <a:pt x="3281" y="24402"/>
                  </a:lnTo>
                  <a:lnTo>
                    <a:pt x="3186" y="24464"/>
                  </a:lnTo>
                  <a:lnTo>
                    <a:pt x="3164" y="24434"/>
                  </a:lnTo>
                  <a:lnTo>
                    <a:pt x="3261" y="24372"/>
                  </a:lnTo>
                  <a:close/>
                  <a:moveTo>
                    <a:pt x="28625" y="24571"/>
                  </a:moveTo>
                  <a:lnTo>
                    <a:pt x="28715" y="24609"/>
                  </a:lnTo>
                  <a:lnTo>
                    <a:pt x="28681" y="24661"/>
                  </a:lnTo>
                  <a:lnTo>
                    <a:pt x="28607" y="24599"/>
                  </a:lnTo>
                  <a:lnTo>
                    <a:pt x="28625" y="24571"/>
                  </a:lnTo>
                  <a:close/>
                  <a:moveTo>
                    <a:pt x="27338" y="24683"/>
                  </a:moveTo>
                  <a:lnTo>
                    <a:pt x="27358" y="24702"/>
                  </a:lnTo>
                  <a:lnTo>
                    <a:pt x="27265" y="24798"/>
                  </a:lnTo>
                  <a:lnTo>
                    <a:pt x="27243" y="24779"/>
                  </a:lnTo>
                  <a:lnTo>
                    <a:pt x="27338" y="24683"/>
                  </a:lnTo>
                  <a:close/>
                  <a:moveTo>
                    <a:pt x="27338" y="24990"/>
                  </a:moveTo>
                  <a:lnTo>
                    <a:pt x="27379" y="25030"/>
                  </a:lnTo>
                  <a:lnTo>
                    <a:pt x="27363" y="25046"/>
                  </a:lnTo>
                  <a:lnTo>
                    <a:pt x="27321" y="25007"/>
                  </a:lnTo>
                  <a:lnTo>
                    <a:pt x="27338" y="24990"/>
                  </a:lnTo>
                  <a:close/>
                  <a:moveTo>
                    <a:pt x="28554" y="25139"/>
                  </a:moveTo>
                  <a:lnTo>
                    <a:pt x="28569" y="25152"/>
                  </a:lnTo>
                  <a:lnTo>
                    <a:pt x="28523" y="25208"/>
                  </a:lnTo>
                  <a:lnTo>
                    <a:pt x="28509" y="25195"/>
                  </a:lnTo>
                  <a:lnTo>
                    <a:pt x="28554" y="25139"/>
                  </a:lnTo>
                  <a:close/>
                  <a:moveTo>
                    <a:pt x="26962" y="25155"/>
                  </a:moveTo>
                  <a:lnTo>
                    <a:pt x="26976" y="25170"/>
                  </a:lnTo>
                  <a:lnTo>
                    <a:pt x="26930" y="25217"/>
                  </a:lnTo>
                  <a:lnTo>
                    <a:pt x="26917" y="25204"/>
                  </a:lnTo>
                  <a:lnTo>
                    <a:pt x="26962" y="25155"/>
                  </a:lnTo>
                  <a:close/>
                  <a:moveTo>
                    <a:pt x="27436" y="25070"/>
                  </a:moveTo>
                  <a:lnTo>
                    <a:pt x="27460" y="25089"/>
                  </a:lnTo>
                  <a:lnTo>
                    <a:pt x="27346" y="25235"/>
                  </a:lnTo>
                  <a:lnTo>
                    <a:pt x="27310" y="25199"/>
                  </a:lnTo>
                  <a:lnTo>
                    <a:pt x="27436" y="25070"/>
                  </a:lnTo>
                  <a:close/>
                  <a:moveTo>
                    <a:pt x="4066" y="25211"/>
                  </a:moveTo>
                  <a:lnTo>
                    <a:pt x="4082" y="25229"/>
                  </a:lnTo>
                  <a:lnTo>
                    <a:pt x="4035" y="25264"/>
                  </a:lnTo>
                  <a:lnTo>
                    <a:pt x="4020" y="25246"/>
                  </a:lnTo>
                  <a:lnTo>
                    <a:pt x="4066" y="25211"/>
                  </a:lnTo>
                  <a:close/>
                  <a:moveTo>
                    <a:pt x="5190" y="25290"/>
                  </a:moveTo>
                  <a:lnTo>
                    <a:pt x="5204" y="25307"/>
                  </a:lnTo>
                  <a:lnTo>
                    <a:pt x="5160" y="25345"/>
                  </a:lnTo>
                  <a:lnTo>
                    <a:pt x="5145" y="25327"/>
                  </a:lnTo>
                  <a:lnTo>
                    <a:pt x="5190" y="25290"/>
                  </a:lnTo>
                  <a:close/>
                  <a:moveTo>
                    <a:pt x="26920" y="25336"/>
                  </a:moveTo>
                  <a:lnTo>
                    <a:pt x="26961" y="25377"/>
                  </a:lnTo>
                  <a:lnTo>
                    <a:pt x="26945" y="25393"/>
                  </a:lnTo>
                  <a:lnTo>
                    <a:pt x="26905" y="25352"/>
                  </a:lnTo>
                  <a:lnTo>
                    <a:pt x="26920" y="25336"/>
                  </a:lnTo>
                  <a:close/>
                  <a:moveTo>
                    <a:pt x="28338" y="25363"/>
                  </a:moveTo>
                  <a:lnTo>
                    <a:pt x="28379" y="25402"/>
                  </a:lnTo>
                  <a:lnTo>
                    <a:pt x="28363" y="25420"/>
                  </a:lnTo>
                  <a:lnTo>
                    <a:pt x="28320" y="25380"/>
                  </a:lnTo>
                  <a:lnTo>
                    <a:pt x="28338" y="25363"/>
                  </a:lnTo>
                  <a:close/>
                  <a:moveTo>
                    <a:pt x="28340" y="25546"/>
                  </a:moveTo>
                  <a:cubicBezTo>
                    <a:pt x="28362" y="25546"/>
                    <a:pt x="28385" y="25572"/>
                    <a:pt x="28409" y="25645"/>
                  </a:cubicBezTo>
                  <a:cubicBezTo>
                    <a:pt x="28351" y="25641"/>
                    <a:pt x="28307" y="25636"/>
                    <a:pt x="28253" y="25630"/>
                  </a:cubicBezTo>
                  <a:cubicBezTo>
                    <a:pt x="28283" y="25588"/>
                    <a:pt x="28311" y="25546"/>
                    <a:pt x="28340" y="25546"/>
                  </a:cubicBezTo>
                  <a:close/>
                  <a:moveTo>
                    <a:pt x="27514" y="25446"/>
                  </a:moveTo>
                  <a:lnTo>
                    <a:pt x="27514" y="25446"/>
                  </a:lnTo>
                  <a:cubicBezTo>
                    <a:pt x="27505" y="25558"/>
                    <a:pt x="27502" y="25604"/>
                    <a:pt x="27496" y="25673"/>
                  </a:cubicBezTo>
                  <a:cubicBezTo>
                    <a:pt x="27455" y="25647"/>
                    <a:pt x="27433" y="25633"/>
                    <a:pt x="27401" y="25613"/>
                  </a:cubicBezTo>
                  <a:cubicBezTo>
                    <a:pt x="27424" y="25576"/>
                    <a:pt x="27446" y="25545"/>
                    <a:pt x="27514" y="25446"/>
                  </a:cubicBezTo>
                  <a:close/>
                  <a:moveTo>
                    <a:pt x="27477" y="25782"/>
                  </a:moveTo>
                  <a:lnTo>
                    <a:pt x="27491" y="25795"/>
                  </a:lnTo>
                  <a:lnTo>
                    <a:pt x="27442" y="25845"/>
                  </a:lnTo>
                  <a:lnTo>
                    <a:pt x="27429" y="25832"/>
                  </a:lnTo>
                  <a:lnTo>
                    <a:pt x="27477" y="25782"/>
                  </a:lnTo>
                  <a:close/>
                  <a:moveTo>
                    <a:pt x="27911" y="25735"/>
                  </a:moveTo>
                  <a:lnTo>
                    <a:pt x="27935" y="25750"/>
                  </a:lnTo>
                  <a:lnTo>
                    <a:pt x="27870" y="25850"/>
                  </a:lnTo>
                  <a:lnTo>
                    <a:pt x="27829" y="25820"/>
                  </a:lnTo>
                  <a:lnTo>
                    <a:pt x="27911" y="25735"/>
                  </a:lnTo>
                  <a:close/>
                  <a:moveTo>
                    <a:pt x="27548" y="25957"/>
                  </a:moveTo>
                  <a:lnTo>
                    <a:pt x="27561" y="25970"/>
                  </a:lnTo>
                  <a:lnTo>
                    <a:pt x="27511" y="26022"/>
                  </a:lnTo>
                  <a:lnTo>
                    <a:pt x="27498" y="26007"/>
                  </a:lnTo>
                  <a:lnTo>
                    <a:pt x="27548" y="25957"/>
                  </a:lnTo>
                  <a:close/>
                  <a:moveTo>
                    <a:pt x="26965" y="25966"/>
                  </a:moveTo>
                  <a:lnTo>
                    <a:pt x="26987" y="25982"/>
                  </a:lnTo>
                  <a:cubicBezTo>
                    <a:pt x="26965" y="26017"/>
                    <a:pt x="26937" y="26045"/>
                    <a:pt x="26914" y="26076"/>
                  </a:cubicBezTo>
                  <a:lnTo>
                    <a:pt x="26879" y="26041"/>
                  </a:lnTo>
                  <a:cubicBezTo>
                    <a:pt x="26906" y="26016"/>
                    <a:pt x="26939" y="25992"/>
                    <a:pt x="26965" y="25966"/>
                  </a:cubicBezTo>
                  <a:close/>
                  <a:moveTo>
                    <a:pt x="27905" y="25913"/>
                  </a:moveTo>
                  <a:lnTo>
                    <a:pt x="27926" y="25933"/>
                  </a:lnTo>
                  <a:lnTo>
                    <a:pt x="27774" y="26089"/>
                  </a:lnTo>
                  <a:lnTo>
                    <a:pt x="27755" y="26069"/>
                  </a:lnTo>
                  <a:lnTo>
                    <a:pt x="27905" y="25913"/>
                  </a:lnTo>
                  <a:close/>
                  <a:moveTo>
                    <a:pt x="26424" y="26063"/>
                  </a:moveTo>
                  <a:lnTo>
                    <a:pt x="26437" y="26078"/>
                  </a:lnTo>
                  <a:lnTo>
                    <a:pt x="26384" y="26122"/>
                  </a:lnTo>
                  <a:lnTo>
                    <a:pt x="26372" y="26107"/>
                  </a:lnTo>
                  <a:lnTo>
                    <a:pt x="26424" y="26063"/>
                  </a:lnTo>
                  <a:close/>
                  <a:moveTo>
                    <a:pt x="26056" y="26148"/>
                  </a:moveTo>
                  <a:lnTo>
                    <a:pt x="26068" y="26164"/>
                  </a:lnTo>
                  <a:lnTo>
                    <a:pt x="26016" y="26207"/>
                  </a:lnTo>
                  <a:lnTo>
                    <a:pt x="26005" y="26192"/>
                  </a:lnTo>
                  <a:lnTo>
                    <a:pt x="26056" y="26148"/>
                  </a:lnTo>
                  <a:close/>
                  <a:moveTo>
                    <a:pt x="27644" y="26179"/>
                  </a:moveTo>
                  <a:lnTo>
                    <a:pt x="27708" y="26248"/>
                  </a:lnTo>
                  <a:lnTo>
                    <a:pt x="27686" y="26276"/>
                  </a:lnTo>
                  <a:lnTo>
                    <a:pt x="27602" y="26225"/>
                  </a:lnTo>
                  <a:lnTo>
                    <a:pt x="27644" y="26179"/>
                  </a:lnTo>
                  <a:close/>
                  <a:moveTo>
                    <a:pt x="26365" y="26238"/>
                  </a:moveTo>
                  <a:lnTo>
                    <a:pt x="26402" y="26282"/>
                  </a:lnTo>
                  <a:lnTo>
                    <a:pt x="26384" y="26297"/>
                  </a:lnTo>
                  <a:lnTo>
                    <a:pt x="26347" y="26253"/>
                  </a:lnTo>
                  <a:lnTo>
                    <a:pt x="26365" y="26238"/>
                  </a:lnTo>
                  <a:close/>
                  <a:moveTo>
                    <a:pt x="27776" y="26301"/>
                  </a:moveTo>
                  <a:lnTo>
                    <a:pt x="27789" y="26314"/>
                  </a:lnTo>
                  <a:lnTo>
                    <a:pt x="27738" y="26367"/>
                  </a:lnTo>
                  <a:lnTo>
                    <a:pt x="27724" y="26353"/>
                  </a:lnTo>
                  <a:lnTo>
                    <a:pt x="27776" y="26301"/>
                  </a:lnTo>
                  <a:close/>
                  <a:moveTo>
                    <a:pt x="25649" y="26317"/>
                  </a:moveTo>
                  <a:lnTo>
                    <a:pt x="25684" y="26363"/>
                  </a:lnTo>
                  <a:lnTo>
                    <a:pt x="25668" y="26376"/>
                  </a:lnTo>
                  <a:lnTo>
                    <a:pt x="25632" y="26332"/>
                  </a:lnTo>
                  <a:lnTo>
                    <a:pt x="25649" y="26317"/>
                  </a:lnTo>
                  <a:close/>
                  <a:moveTo>
                    <a:pt x="25887" y="26367"/>
                  </a:moveTo>
                  <a:lnTo>
                    <a:pt x="25899" y="26382"/>
                  </a:lnTo>
                  <a:lnTo>
                    <a:pt x="25847" y="26426"/>
                  </a:lnTo>
                  <a:lnTo>
                    <a:pt x="25835" y="26412"/>
                  </a:lnTo>
                  <a:lnTo>
                    <a:pt x="25887" y="26367"/>
                  </a:lnTo>
                  <a:close/>
                  <a:moveTo>
                    <a:pt x="25794" y="26495"/>
                  </a:moveTo>
                  <a:lnTo>
                    <a:pt x="25865" y="26587"/>
                  </a:lnTo>
                  <a:lnTo>
                    <a:pt x="25840" y="26609"/>
                  </a:lnTo>
                  <a:lnTo>
                    <a:pt x="25769" y="26518"/>
                  </a:lnTo>
                  <a:lnTo>
                    <a:pt x="25794" y="26495"/>
                  </a:lnTo>
                  <a:close/>
                  <a:moveTo>
                    <a:pt x="27057" y="26582"/>
                  </a:moveTo>
                  <a:lnTo>
                    <a:pt x="27068" y="26597"/>
                  </a:lnTo>
                  <a:lnTo>
                    <a:pt x="27014" y="26643"/>
                  </a:lnTo>
                  <a:lnTo>
                    <a:pt x="27001" y="26628"/>
                  </a:lnTo>
                  <a:lnTo>
                    <a:pt x="27057" y="26582"/>
                  </a:lnTo>
                  <a:close/>
                  <a:moveTo>
                    <a:pt x="26289" y="26681"/>
                  </a:moveTo>
                  <a:lnTo>
                    <a:pt x="26361" y="26771"/>
                  </a:lnTo>
                  <a:lnTo>
                    <a:pt x="26334" y="26793"/>
                  </a:lnTo>
                  <a:lnTo>
                    <a:pt x="26262" y="26703"/>
                  </a:lnTo>
                  <a:lnTo>
                    <a:pt x="26289" y="26681"/>
                  </a:lnTo>
                  <a:close/>
                  <a:moveTo>
                    <a:pt x="26686" y="26721"/>
                  </a:moveTo>
                  <a:lnTo>
                    <a:pt x="26718" y="26756"/>
                  </a:lnTo>
                  <a:lnTo>
                    <a:pt x="26628" y="26832"/>
                  </a:lnTo>
                  <a:lnTo>
                    <a:pt x="26608" y="26813"/>
                  </a:lnTo>
                  <a:lnTo>
                    <a:pt x="26686" y="26721"/>
                  </a:lnTo>
                  <a:close/>
                  <a:moveTo>
                    <a:pt x="26090" y="26773"/>
                  </a:moveTo>
                  <a:lnTo>
                    <a:pt x="26125" y="26819"/>
                  </a:lnTo>
                  <a:lnTo>
                    <a:pt x="26108" y="26834"/>
                  </a:lnTo>
                  <a:lnTo>
                    <a:pt x="26072" y="26790"/>
                  </a:lnTo>
                  <a:lnTo>
                    <a:pt x="26090" y="26773"/>
                  </a:lnTo>
                  <a:close/>
                  <a:moveTo>
                    <a:pt x="26214" y="26821"/>
                  </a:moveTo>
                  <a:lnTo>
                    <a:pt x="26249" y="26865"/>
                  </a:lnTo>
                  <a:lnTo>
                    <a:pt x="26231" y="26881"/>
                  </a:lnTo>
                  <a:lnTo>
                    <a:pt x="26196" y="26835"/>
                  </a:lnTo>
                  <a:lnTo>
                    <a:pt x="26214" y="26821"/>
                  </a:lnTo>
                  <a:close/>
                  <a:moveTo>
                    <a:pt x="26795" y="26856"/>
                  </a:moveTo>
                  <a:lnTo>
                    <a:pt x="26868" y="26944"/>
                  </a:lnTo>
                  <a:lnTo>
                    <a:pt x="26840" y="26968"/>
                  </a:lnTo>
                  <a:lnTo>
                    <a:pt x="26767" y="26879"/>
                  </a:lnTo>
                  <a:lnTo>
                    <a:pt x="26795" y="26856"/>
                  </a:lnTo>
                  <a:close/>
                  <a:moveTo>
                    <a:pt x="26967" y="27037"/>
                  </a:moveTo>
                  <a:lnTo>
                    <a:pt x="26979" y="27052"/>
                  </a:lnTo>
                  <a:lnTo>
                    <a:pt x="26923" y="27099"/>
                  </a:lnTo>
                  <a:lnTo>
                    <a:pt x="26911" y="27084"/>
                  </a:lnTo>
                  <a:lnTo>
                    <a:pt x="26967" y="27037"/>
                  </a:lnTo>
                  <a:close/>
                  <a:moveTo>
                    <a:pt x="26618" y="27181"/>
                  </a:moveTo>
                  <a:lnTo>
                    <a:pt x="26630" y="27197"/>
                  </a:lnTo>
                  <a:lnTo>
                    <a:pt x="26574" y="27244"/>
                  </a:lnTo>
                  <a:lnTo>
                    <a:pt x="26574" y="27243"/>
                  </a:lnTo>
                  <a:lnTo>
                    <a:pt x="26562" y="27228"/>
                  </a:lnTo>
                  <a:lnTo>
                    <a:pt x="26618" y="27181"/>
                  </a:lnTo>
                  <a:close/>
                  <a:moveTo>
                    <a:pt x="24664" y="27193"/>
                  </a:moveTo>
                  <a:lnTo>
                    <a:pt x="24675" y="27209"/>
                  </a:lnTo>
                  <a:lnTo>
                    <a:pt x="24620" y="27247"/>
                  </a:lnTo>
                  <a:lnTo>
                    <a:pt x="24610" y="27231"/>
                  </a:lnTo>
                  <a:lnTo>
                    <a:pt x="24664" y="27193"/>
                  </a:lnTo>
                  <a:close/>
                  <a:moveTo>
                    <a:pt x="25902" y="27219"/>
                  </a:moveTo>
                  <a:lnTo>
                    <a:pt x="25935" y="27265"/>
                  </a:lnTo>
                  <a:lnTo>
                    <a:pt x="25916" y="27280"/>
                  </a:lnTo>
                  <a:lnTo>
                    <a:pt x="25882" y="27233"/>
                  </a:lnTo>
                  <a:lnTo>
                    <a:pt x="25902" y="27219"/>
                  </a:lnTo>
                  <a:close/>
                  <a:moveTo>
                    <a:pt x="26877" y="27313"/>
                  </a:moveTo>
                  <a:lnTo>
                    <a:pt x="26914" y="27359"/>
                  </a:lnTo>
                  <a:lnTo>
                    <a:pt x="26895" y="27375"/>
                  </a:lnTo>
                  <a:lnTo>
                    <a:pt x="26859" y="27330"/>
                  </a:lnTo>
                  <a:lnTo>
                    <a:pt x="26877" y="27313"/>
                  </a:lnTo>
                  <a:close/>
                  <a:moveTo>
                    <a:pt x="26003" y="27358"/>
                  </a:moveTo>
                  <a:lnTo>
                    <a:pt x="26038" y="27405"/>
                  </a:lnTo>
                  <a:lnTo>
                    <a:pt x="26018" y="27418"/>
                  </a:lnTo>
                  <a:lnTo>
                    <a:pt x="25984" y="27372"/>
                  </a:lnTo>
                  <a:lnTo>
                    <a:pt x="26003" y="27358"/>
                  </a:lnTo>
                  <a:close/>
                  <a:moveTo>
                    <a:pt x="6652" y="27165"/>
                  </a:moveTo>
                  <a:cubicBezTo>
                    <a:pt x="6765" y="27256"/>
                    <a:pt x="6818" y="27299"/>
                    <a:pt x="6864" y="27336"/>
                  </a:cubicBezTo>
                  <a:cubicBezTo>
                    <a:pt x="6826" y="27381"/>
                    <a:pt x="6798" y="27415"/>
                    <a:pt x="6724" y="27502"/>
                  </a:cubicBezTo>
                  <a:cubicBezTo>
                    <a:pt x="6749" y="27397"/>
                    <a:pt x="6770" y="27362"/>
                    <a:pt x="6762" y="27325"/>
                  </a:cubicBezTo>
                  <a:cubicBezTo>
                    <a:pt x="6756" y="27293"/>
                    <a:pt x="6720" y="27259"/>
                    <a:pt x="6652" y="27165"/>
                  </a:cubicBezTo>
                  <a:close/>
                  <a:moveTo>
                    <a:pt x="25397" y="27508"/>
                  </a:moveTo>
                  <a:lnTo>
                    <a:pt x="25463" y="27519"/>
                  </a:lnTo>
                  <a:lnTo>
                    <a:pt x="25459" y="27536"/>
                  </a:lnTo>
                  <a:cubicBezTo>
                    <a:pt x="25481" y="27520"/>
                    <a:pt x="25502" y="27519"/>
                    <a:pt x="25522" y="27519"/>
                  </a:cubicBezTo>
                  <a:cubicBezTo>
                    <a:pt x="25526" y="27519"/>
                    <a:pt x="25529" y="27519"/>
                    <a:pt x="25532" y="27519"/>
                  </a:cubicBezTo>
                  <a:lnTo>
                    <a:pt x="25524" y="27547"/>
                  </a:lnTo>
                  <a:lnTo>
                    <a:pt x="25457" y="27536"/>
                  </a:lnTo>
                  <a:lnTo>
                    <a:pt x="25462" y="27519"/>
                  </a:lnTo>
                  <a:lnTo>
                    <a:pt x="25462" y="27519"/>
                  </a:lnTo>
                  <a:cubicBezTo>
                    <a:pt x="25435" y="27536"/>
                    <a:pt x="25412" y="27536"/>
                    <a:pt x="25390" y="27536"/>
                  </a:cubicBezTo>
                  <a:lnTo>
                    <a:pt x="25397" y="27508"/>
                  </a:lnTo>
                  <a:close/>
                  <a:moveTo>
                    <a:pt x="26386" y="27316"/>
                  </a:moveTo>
                  <a:cubicBezTo>
                    <a:pt x="26517" y="27377"/>
                    <a:pt x="26631" y="27428"/>
                    <a:pt x="26756" y="27484"/>
                  </a:cubicBezTo>
                  <a:cubicBezTo>
                    <a:pt x="26718" y="27516"/>
                    <a:pt x="26693" y="27539"/>
                    <a:pt x="26665" y="27562"/>
                  </a:cubicBezTo>
                  <a:cubicBezTo>
                    <a:pt x="26620" y="27530"/>
                    <a:pt x="26581" y="27487"/>
                    <a:pt x="26530" y="27469"/>
                  </a:cubicBezTo>
                  <a:cubicBezTo>
                    <a:pt x="26505" y="27462"/>
                    <a:pt x="26478" y="27460"/>
                    <a:pt x="26449" y="27460"/>
                  </a:cubicBezTo>
                  <a:cubicBezTo>
                    <a:pt x="26425" y="27460"/>
                    <a:pt x="26400" y="27461"/>
                    <a:pt x="26374" y="27461"/>
                  </a:cubicBezTo>
                  <a:cubicBezTo>
                    <a:pt x="26365" y="27461"/>
                    <a:pt x="26355" y="27461"/>
                    <a:pt x="26346" y="27461"/>
                  </a:cubicBezTo>
                  <a:cubicBezTo>
                    <a:pt x="26359" y="27409"/>
                    <a:pt x="26367" y="27381"/>
                    <a:pt x="26386" y="27316"/>
                  </a:cubicBezTo>
                  <a:close/>
                  <a:moveTo>
                    <a:pt x="26446" y="27553"/>
                  </a:moveTo>
                  <a:lnTo>
                    <a:pt x="26458" y="27569"/>
                  </a:lnTo>
                  <a:lnTo>
                    <a:pt x="26402" y="27615"/>
                  </a:lnTo>
                  <a:lnTo>
                    <a:pt x="26392" y="27600"/>
                  </a:lnTo>
                  <a:lnTo>
                    <a:pt x="26446" y="27553"/>
                  </a:lnTo>
                  <a:close/>
                  <a:moveTo>
                    <a:pt x="24424" y="27746"/>
                  </a:moveTo>
                  <a:lnTo>
                    <a:pt x="24495" y="27817"/>
                  </a:lnTo>
                  <a:lnTo>
                    <a:pt x="24445" y="27847"/>
                  </a:lnTo>
                  <a:lnTo>
                    <a:pt x="24397" y="27765"/>
                  </a:lnTo>
                  <a:lnTo>
                    <a:pt x="24424" y="27746"/>
                  </a:lnTo>
                  <a:close/>
                  <a:moveTo>
                    <a:pt x="25575" y="27868"/>
                  </a:moveTo>
                  <a:lnTo>
                    <a:pt x="25607" y="27917"/>
                  </a:lnTo>
                  <a:lnTo>
                    <a:pt x="25588" y="27930"/>
                  </a:lnTo>
                  <a:lnTo>
                    <a:pt x="25556" y="27881"/>
                  </a:lnTo>
                  <a:lnTo>
                    <a:pt x="25575" y="27868"/>
                  </a:lnTo>
                  <a:close/>
                  <a:moveTo>
                    <a:pt x="26040" y="28034"/>
                  </a:moveTo>
                  <a:lnTo>
                    <a:pt x="26074" y="28081"/>
                  </a:lnTo>
                  <a:lnTo>
                    <a:pt x="26053" y="28096"/>
                  </a:lnTo>
                  <a:lnTo>
                    <a:pt x="26021" y="28049"/>
                  </a:lnTo>
                  <a:lnTo>
                    <a:pt x="26040" y="28034"/>
                  </a:lnTo>
                  <a:close/>
                  <a:moveTo>
                    <a:pt x="24867" y="28080"/>
                  </a:moveTo>
                  <a:lnTo>
                    <a:pt x="24898" y="28130"/>
                  </a:lnTo>
                  <a:lnTo>
                    <a:pt x="24878" y="28143"/>
                  </a:lnTo>
                  <a:lnTo>
                    <a:pt x="24848" y="28093"/>
                  </a:lnTo>
                  <a:lnTo>
                    <a:pt x="24867" y="28080"/>
                  </a:lnTo>
                  <a:close/>
                  <a:moveTo>
                    <a:pt x="25476" y="28043"/>
                  </a:moveTo>
                  <a:cubicBezTo>
                    <a:pt x="25480" y="28100"/>
                    <a:pt x="25483" y="28142"/>
                    <a:pt x="25484" y="28174"/>
                  </a:cubicBezTo>
                  <a:lnTo>
                    <a:pt x="25484" y="28174"/>
                  </a:lnTo>
                  <a:cubicBezTo>
                    <a:pt x="25469" y="28164"/>
                    <a:pt x="25455" y="28154"/>
                    <a:pt x="25444" y="28142"/>
                  </a:cubicBezTo>
                  <a:cubicBezTo>
                    <a:pt x="25437" y="28136"/>
                    <a:pt x="25453" y="28111"/>
                    <a:pt x="25476" y="28043"/>
                  </a:cubicBezTo>
                  <a:close/>
                  <a:moveTo>
                    <a:pt x="25500" y="28154"/>
                  </a:moveTo>
                  <a:cubicBezTo>
                    <a:pt x="25504" y="28154"/>
                    <a:pt x="25509" y="28173"/>
                    <a:pt x="25513" y="28192"/>
                  </a:cubicBezTo>
                  <a:lnTo>
                    <a:pt x="25513" y="28193"/>
                  </a:lnTo>
                  <a:cubicBezTo>
                    <a:pt x="25507" y="28189"/>
                    <a:pt x="25501" y="28185"/>
                    <a:pt x="25495" y="28181"/>
                  </a:cubicBezTo>
                  <a:lnTo>
                    <a:pt x="25495" y="28181"/>
                  </a:lnTo>
                  <a:cubicBezTo>
                    <a:pt x="25496" y="28161"/>
                    <a:pt x="25498" y="28154"/>
                    <a:pt x="25500" y="28154"/>
                  </a:cubicBezTo>
                  <a:close/>
                  <a:moveTo>
                    <a:pt x="24182" y="28140"/>
                  </a:moveTo>
                  <a:lnTo>
                    <a:pt x="24238" y="28240"/>
                  </a:lnTo>
                  <a:lnTo>
                    <a:pt x="24207" y="28258"/>
                  </a:lnTo>
                  <a:lnTo>
                    <a:pt x="24151" y="28156"/>
                  </a:lnTo>
                  <a:lnTo>
                    <a:pt x="24151" y="28156"/>
                  </a:lnTo>
                  <a:lnTo>
                    <a:pt x="24152" y="28158"/>
                  </a:lnTo>
                  <a:lnTo>
                    <a:pt x="24182" y="28140"/>
                  </a:lnTo>
                  <a:close/>
                  <a:moveTo>
                    <a:pt x="25476" y="28211"/>
                  </a:moveTo>
                  <a:lnTo>
                    <a:pt x="25484" y="28212"/>
                  </a:lnTo>
                  <a:lnTo>
                    <a:pt x="25484" y="28212"/>
                  </a:lnTo>
                  <a:cubicBezTo>
                    <a:pt x="25485" y="28255"/>
                    <a:pt x="25481" y="28268"/>
                    <a:pt x="25478" y="28280"/>
                  </a:cubicBezTo>
                  <a:lnTo>
                    <a:pt x="25450" y="28279"/>
                  </a:lnTo>
                  <a:lnTo>
                    <a:pt x="25476" y="28211"/>
                  </a:lnTo>
                  <a:close/>
                  <a:moveTo>
                    <a:pt x="25225" y="28246"/>
                  </a:moveTo>
                  <a:cubicBezTo>
                    <a:pt x="25250" y="28271"/>
                    <a:pt x="25273" y="28293"/>
                    <a:pt x="25347" y="28361"/>
                  </a:cubicBezTo>
                  <a:cubicBezTo>
                    <a:pt x="25235" y="28352"/>
                    <a:pt x="25188" y="28349"/>
                    <a:pt x="25120" y="28345"/>
                  </a:cubicBezTo>
                  <a:cubicBezTo>
                    <a:pt x="25166" y="28302"/>
                    <a:pt x="25190" y="28280"/>
                    <a:pt x="25225" y="28246"/>
                  </a:cubicBezTo>
                  <a:close/>
                  <a:moveTo>
                    <a:pt x="9569" y="28333"/>
                  </a:moveTo>
                  <a:lnTo>
                    <a:pt x="9628" y="28364"/>
                  </a:lnTo>
                  <a:lnTo>
                    <a:pt x="9619" y="28380"/>
                  </a:lnTo>
                  <a:lnTo>
                    <a:pt x="9561" y="28349"/>
                  </a:lnTo>
                  <a:lnTo>
                    <a:pt x="9569" y="28333"/>
                  </a:lnTo>
                  <a:close/>
                  <a:moveTo>
                    <a:pt x="22532" y="28333"/>
                  </a:moveTo>
                  <a:lnTo>
                    <a:pt x="22556" y="28386"/>
                  </a:lnTo>
                  <a:lnTo>
                    <a:pt x="22535" y="28395"/>
                  </a:lnTo>
                  <a:lnTo>
                    <a:pt x="22512" y="28342"/>
                  </a:lnTo>
                  <a:lnTo>
                    <a:pt x="22532" y="28333"/>
                  </a:lnTo>
                  <a:close/>
                  <a:moveTo>
                    <a:pt x="25712" y="28429"/>
                  </a:moveTo>
                  <a:lnTo>
                    <a:pt x="25722" y="28445"/>
                  </a:lnTo>
                  <a:lnTo>
                    <a:pt x="25660" y="28487"/>
                  </a:lnTo>
                  <a:lnTo>
                    <a:pt x="25650" y="28471"/>
                  </a:lnTo>
                  <a:lnTo>
                    <a:pt x="25712" y="28429"/>
                  </a:lnTo>
                  <a:close/>
                  <a:moveTo>
                    <a:pt x="7966" y="28486"/>
                  </a:moveTo>
                  <a:lnTo>
                    <a:pt x="7986" y="28499"/>
                  </a:lnTo>
                  <a:lnTo>
                    <a:pt x="7954" y="28546"/>
                  </a:lnTo>
                  <a:lnTo>
                    <a:pt x="7953" y="28546"/>
                  </a:lnTo>
                  <a:lnTo>
                    <a:pt x="7933" y="28535"/>
                  </a:lnTo>
                  <a:lnTo>
                    <a:pt x="7966" y="28486"/>
                  </a:lnTo>
                  <a:close/>
                  <a:moveTo>
                    <a:pt x="21934" y="28554"/>
                  </a:moveTo>
                  <a:lnTo>
                    <a:pt x="21940" y="28571"/>
                  </a:lnTo>
                  <a:lnTo>
                    <a:pt x="21879" y="28599"/>
                  </a:lnTo>
                  <a:lnTo>
                    <a:pt x="21872" y="28580"/>
                  </a:lnTo>
                  <a:lnTo>
                    <a:pt x="21934" y="28554"/>
                  </a:lnTo>
                  <a:close/>
                  <a:moveTo>
                    <a:pt x="22625" y="28543"/>
                  </a:moveTo>
                  <a:lnTo>
                    <a:pt x="22647" y="28596"/>
                  </a:lnTo>
                  <a:lnTo>
                    <a:pt x="22627" y="28605"/>
                  </a:lnTo>
                  <a:lnTo>
                    <a:pt x="22603" y="28552"/>
                  </a:lnTo>
                  <a:lnTo>
                    <a:pt x="22625" y="28543"/>
                  </a:lnTo>
                  <a:close/>
                  <a:moveTo>
                    <a:pt x="24948" y="28505"/>
                  </a:moveTo>
                  <a:cubicBezTo>
                    <a:pt x="24974" y="28505"/>
                    <a:pt x="25000" y="28528"/>
                    <a:pt x="25028" y="28580"/>
                  </a:cubicBezTo>
                  <a:cubicBezTo>
                    <a:pt x="24979" y="28608"/>
                    <a:pt x="24951" y="28624"/>
                    <a:pt x="24916" y="28645"/>
                  </a:cubicBezTo>
                  <a:cubicBezTo>
                    <a:pt x="24894" y="28623"/>
                    <a:pt x="24876" y="28604"/>
                    <a:pt x="24854" y="28582"/>
                  </a:cubicBezTo>
                  <a:cubicBezTo>
                    <a:pt x="24887" y="28535"/>
                    <a:pt x="24917" y="28505"/>
                    <a:pt x="24948" y="28505"/>
                  </a:cubicBezTo>
                  <a:close/>
                  <a:moveTo>
                    <a:pt x="9166" y="28633"/>
                  </a:moveTo>
                  <a:lnTo>
                    <a:pt x="9287" y="28698"/>
                  </a:lnTo>
                  <a:lnTo>
                    <a:pt x="9272" y="28723"/>
                  </a:lnTo>
                  <a:lnTo>
                    <a:pt x="9152" y="28658"/>
                  </a:lnTo>
                  <a:lnTo>
                    <a:pt x="9166" y="28633"/>
                  </a:lnTo>
                  <a:close/>
                  <a:moveTo>
                    <a:pt x="24572" y="28718"/>
                  </a:moveTo>
                  <a:lnTo>
                    <a:pt x="24601" y="28723"/>
                  </a:lnTo>
                  <a:lnTo>
                    <a:pt x="24568" y="28785"/>
                  </a:lnTo>
                  <a:lnTo>
                    <a:pt x="24568" y="28785"/>
                  </a:lnTo>
                  <a:cubicBezTo>
                    <a:pt x="24557" y="28762"/>
                    <a:pt x="24564" y="28740"/>
                    <a:pt x="24572" y="28718"/>
                  </a:cubicBezTo>
                  <a:close/>
                  <a:moveTo>
                    <a:pt x="24551" y="28783"/>
                  </a:moveTo>
                  <a:lnTo>
                    <a:pt x="24568" y="28786"/>
                  </a:lnTo>
                  <a:lnTo>
                    <a:pt x="24568" y="28786"/>
                  </a:lnTo>
                  <a:lnTo>
                    <a:pt x="24567" y="28788"/>
                  </a:lnTo>
                  <a:lnTo>
                    <a:pt x="24550" y="28785"/>
                  </a:lnTo>
                  <a:lnTo>
                    <a:pt x="24550" y="28785"/>
                  </a:lnTo>
                  <a:lnTo>
                    <a:pt x="24551" y="28783"/>
                  </a:lnTo>
                  <a:close/>
                  <a:moveTo>
                    <a:pt x="24972" y="28773"/>
                  </a:moveTo>
                  <a:lnTo>
                    <a:pt x="24981" y="28789"/>
                  </a:lnTo>
                  <a:lnTo>
                    <a:pt x="24917" y="28826"/>
                  </a:lnTo>
                  <a:lnTo>
                    <a:pt x="24907" y="28808"/>
                  </a:lnTo>
                  <a:lnTo>
                    <a:pt x="24972" y="28773"/>
                  </a:lnTo>
                  <a:close/>
                  <a:moveTo>
                    <a:pt x="24550" y="28785"/>
                  </a:moveTo>
                  <a:lnTo>
                    <a:pt x="24550" y="28785"/>
                  </a:lnTo>
                  <a:cubicBezTo>
                    <a:pt x="24561" y="28809"/>
                    <a:pt x="24554" y="28831"/>
                    <a:pt x="24547" y="28852"/>
                  </a:cubicBezTo>
                  <a:lnTo>
                    <a:pt x="24519" y="28848"/>
                  </a:lnTo>
                  <a:lnTo>
                    <a:pt x="24550" y="28785"/>
                  </a:lnTo>
                  <a:close/>
                  <a:moveTo>
                    <a:pt x="24130" y="28776"/>
                  </a:moveTo>
                  <a:lnTo>
                    <a:pt x="24174" y="28860"/>
                  </a:lnTo>
                  <a:lnTo>
                    <a:pt x="24146" y="28880"/>
                  </a:lnTo>
                  <a:lnTo>
                    <a:pt x="24079" y="28808"/>
                  </a:lnTo>
                  <a:lnTo>
                    <a:pt x="24130" y="28776"/>
                  </a:lnTo>
                  <a:close/>
                  <a:moveTo>
                    <a:pt x="22346" y="28876"/>
                  </a:moveTo>
                  <a:lnTo>
                    <a:pt x="22353" y="28894"/>
                  </a:lnTo>
                  <a:lnTo>
                    <a:pt x="22290" y="28921"/>
                  </a:lnTo>
                  <a:lnTo>
                    <a:pt x="22284" y="28904"/>
                  </a:lnTo>
                  <a:lnTo>
                    <a:pt x="22346" y="28876"/>
                  </a:lnTo>
                  <a:close/>
                  <a:moveTo>
                    <a:pt x="23840" y="28860"/>
                  </a:moveTo>
                  <a:lnTo>
                    <a:pt x="23865" y="28911"/>
                  </a:lnTo>
                  <a:lnTo>
                    <a:pt x="23845" y="28923"/>
                  </a:lnTo>
                  <a:lnTo>
                    <a:pt x="23820" y="28871"/>
                  </a:lnTo>
                  <a:lnTo>
                    <a:pt x="23840" y="28860"/>
                  </a:lnTo>
                  <a:close/>
                  <a:moveTo>
                    <a:pt x="21319" y="28870"/>
                  </a:moveTo>
                  <a:lnTo>
                    <a:pt x="21336" y="28924"/>
                  </a:lnTo>
                  <a:lnTo>
                    <a:pt x="21314" y="28930"/>
                  </a:lnTo>
                  <a:lnTo>
                    <a:pt x="21297" y="28876"/>
                  </a:lnTo>
                  <a:lnTo>
                    <a:pt x="21319" y="28870"/>
                  </a:lnTo>
                  <a:close/>
                  <a:moveTo>
                    <a:pt x="24411" y="28829"/>
                  </a:moveTo>
                  <a:cubicBezTo>
                    <a:pt x="24422" y="28848"/>
                    <a:pt x="24433" y="28870"/>
                    <a:pt x="24451" y="28901"/>
                  </a:cubicBezTo>
                  <a:lnTo>
                    <a:pt x="24451" y="28902"/>
                  </a:lnTo>
                  <a:cubicBezTo>
                    <a:pt x="24411" y="28924"/>
                    <a:pt x="24376" y="28944"/>
                    <a:pt x="24341" y="28963"/>
                  </a:cubicBezTo>
                  <a:lnTo>
                    <a:pt x="24307" y="28952"/>
                  </a:lnTo>
                  <a:cubicBezTo>
                    <a:pt x="24341" y="28911"/>
                    <a:pt x="24376" y="28870"/>
                    <a:pt x="24411" y="28829"/>
                  </a:cubicBezTo>
                  <a:close/>
                  <a:moveTo>
                    <a:pt x="9112" y="29002"/>
                  </a:moveTo>
                  <a:lnTo>
                    <a:pt x="9174" y="29035"/>
                  </a:lnTo>
                  <a:lnTo>
                    <a:pt x="9165" y="29052"/>
                  </a:lnTo>
                  <a:lnTo>
                    <a:pt x="9103" y="29019"/>
                  </a:lnTo>
                  <a:lnTo>
                    <a:pt x="9112" y="29002"/>
                  </a:lnTo>
                  <a:close/>
                  <a:moveTo>
                    <a:pt x="21957" y="29014"/>
                  </a:moveTo>
                  <a:cubicBezTo>
                    <a:pt x="21975" y="29064"/>
                    <a:pt x="21984" y="29088"/>
                    <a:pt x="21990" y="29102"/>
                  </a:cubicBezTo>
                  <a:cubicBezTo>
                    <a:pt x="21948" y="29095"/>
                    <a:pt x="21900" y="29086"/>
                    <a:pt x="21838" y="29075"/>
                  </a:cubicBezTo>
                  <a:cubicBezTo>
                    <a:pt x="21876" y="29055"/>
                    <a:pt x="21904" y="29042"/>
                    <a:pt x="21957" y="29014"/>
                  </a:cubicBezTo>
                  <a:close/>
                  <a:moveTo>
                    <a:pt x="23771" y="29029"/>
                  </a:moveTo>
                  <a:lnTo>
                    <a:pt x="23799" y="29070"/>
                  </a:lnTo>
                  <a:lnTo>
                    <a:pt x="23695" y="29127"/>
                  </a:lnTo>
                  <a:lnTo>
                    <a:pt x="23679" y="29105"/>
                  </a:lnTo>
                  <a:lnTo>
                    <a:pt x="23771" y="29029"/>
                  </a:lnTo>
                  <a:close/>
                  <a:moveTo>
                    <a:pt x="21647" y="29145"/>
                  </a:moveTo>
                  <a:lnTo>
                    <a:pt x="21653" y="29163"/>
                  </a:lnTo>
                  <a:lnTo>
                    <a:pt x="21588" y="29185"/>
                  </a:lnTo>
                  <a:lnTo>
                    <a:pt x="21582" y="29166"/>
                  </a:lnTo>
                  <a:lnTo>
                    <a:pt x="21647" y="29145"/>
                  </a:lnTo>
                  <a:close/>
                  <a:moveTo>
                    <a:pt x="8482" y="28960"/>
                  </a:moveTo>
                  <a:lnTo>
                    <a:pt x="8482" y="28960"/>
                  </a:lnTo>
                  <a:cubicBezTo>
                    <a:pt x="8544" y="28999"/>
                    <a:pt x="8581" y="29029"/>
                    <a:pt x="8631" y="29054"/>
                  </a:cubicBezTo>
                  <a:cubicBezTo>
                    <a:pt x="8632" y="29108"/>
                    <a:pt x="8635" y="29169"/>
                    <a:pt x="8637" y="29229"/>
                  </a:cubicBezTo>
                  <a:cubicBezTo>
                    <a:pt x="8604" y="29233"/>
                    <a:pt x="8570" y="29239"/>
                    <a:pt x="8534" y="29245"/>
                  </a:cubicBezTo>
                  <a:cubicBezTo>
                    <a:pt x="8522" y="29235"/>
                    <a:pt x="8500" y="29225"/>
                    <a:pt x="8500" y="29211"/>
                  </a:cubicBezTo>
                  <a:cubicBezTo>
                    <a:pt x="8491" y="29135"/>
                    <a:pt x="8488" y="29058"/>
                    <a:pt x="8482" y="28960"/>
                  </a:cubicBezTo>
                  <a:close/>
                  <a:moveTo>
                    <a:pt x="21160" y="29179"/>
                  </a:moveTo>
                  <a:lnTo>
                    <a:pt x="21167" y="29207"/>
                  </a:lnTo>
                  <a:lnTo>
                    <a:pt x="21039" y="29248"/>
                  </a:lnTo>
                  <a:lnTo>
                    <a:pt x="21030" y="29220"/>
                  </a:lnTo>
                  <a:lnTo>
                    <a:pt x="21160" y="29179"/>
                  </a:lnTo>
                  <a:close/>
                  <a:moveTo>
                    <a:pt x="12432" y="29207"/>
                  </a:moveTo>
                  <a:lnTo>
                    <a:pt x="12559" y="29244"/>
                  </a:lnTo>
                  <a:lnTo>
                    <a:pt x="12550" y="29272"/>
                  </a:lnTo>
                  <a:lnTo>
                    <a:pt x="12424" y="29235"/>
                  </a:lnTo>
                  <a:lnTo>
                    <a:pt x="12432" y="29207"/>
                  </a:lnTo>
                  <a:close/>
                  <a:moveTo>
                    <a:pt x="23898" y="29247"/>
                  </a:moveTo>
                  <a:lnTo>
                    <a:pt x="23905" y="29263"/>
                  </a:lnTo>
                  <a:lnTo>
                    <a:pt x="23842" y="29300"/>
                  </a:lnTo>
                  <a:lnTo>
                    <a:pt x="23833" y="29282"/>
                  </a:lnTo>
                  <a:lnTo>
                    <a:pt x="23898" y="29247"/>
                  </a:lnTo>
                  <a:close/>
                  <a:moveTo>
                    <a:pt x="12771" y="29294"/>
                  </a:moveTo>
                  <a:lnTo>
                    <a:pt x="12793" y="29300"/>
                  </a:lnTo>
                  <a:lnTo>
                    <a:pt x="12777" y="29356"/>
                  </a:lnTo>
                  <a:lnTo>
                    <a:pt x="12756" y="29348"/>
                  </a:lnTo>
                  <a:lnTo>
                    <a:pt x="12771" y="29294"/>
                  </a:lnTo>
                  <a:close/>
                  <a:moveTo>
                    <a:pt x="21038" y="29325"/>
                  </a:moveTo>
                  <a:lnTo>
                    <a:pt x="21054" y="29381"/>
                  </a:lnTo>
                  <a:lnTo>
                    <a:pt x="21032" y="29386"/>
                  </a:lnTo>
                  <a:lnTo>
                    <a:pt x="21016" y="29332"/>
                  </a:lnTo>
                  <a:lnTo>
                    <a:pt x="21038" y="29325"/>
                  </a:lnTo>
                  <a:close/>
                  <a:moveTo>
                    <a:pt x="21183" y="29338"/>
                  </a:moveTo>
                  <a:lnTo>
                    <a:pt x="21200" y="29392"/>
                  </a:lnTo>
                  <a:lnTo>
                    <a:pt x="21177" y="29400"/>
                  </a:lnTo>
                  <a:lnTo>
                    <a:pt x="21161" y="29345"/>
                  </a:lnTo>
                  <a:lnTo>
                    <a:pt x="21183" y="29338"/>
                  </a:lnTo>
                  <a:close/>
                  <a:moveTo>
                    <a:pt x="22443" y="29378"/>
                  </a:moveTo>
                  <a:lnTo>
                    <a:pt x="22463" y="29432"/>
                  </a:lnTo>
                  <a:lnTo>
                    <a:pt x="22465" y="29432"/>
                  </a:lnTo>
                  <a:lnTo>
                    <a:pt x="22443" y="29441"/>
                  </a:lnTo>
                  <a:lnTo>
                    <a:pt x="22422" y="29388"/>
                  </a:lnTo>
                  <a:lnTo>
                    <a:pt x="22443" y="29378"/>
                  </a:lnTo>
                  <a:close/>
                  <a:moveTo>
                    <a:pt x="9012" y="29385"/>
                  </a:moveTo>
                  <a:lnTo>
                    <a:pt x="9032" y="29450"/>
                  </a:lnTo>
                  <a:cubicBezTo>
                    <a:pt x="9027" y="29450"/>
                    <a:pt x="9021" y="29451"/>
                    <a:pt x="9019" y="29451"/>
                  </a:cubicBezTo>
                  <a:cubicBezTo>
                    <a:pt x="9003" y="29432"/>
                    <a:pt x="8993" y="29411"/>
                    <a:pt x="8982" y="29389"/>
                  </a:cubicBezTo>
                  <a:lnTo>
                    <a:pt x="9012" y="29385"/>
                  </a:lnTo>
                  <a:close/>
                  <a:moveTo>
                    <a:pt x="22956" y="29375"/>
                  </a:moveTo>
                  <a:lnTo>
                    <a:pt x="22956" y="29375"/>
                  </a:lnTo>
                  <a:cubicBezTo>
                    <a:pt x="22908" y="29425"/>
                    <a:pt x="22871" y="29461"/>
                    <a:pt x="22836" y="29498"/>
                  </a:cubicBezTo>
                  <a:cubicBezTo>
                    <a:pt x="22803" y="29451"/>
                    <a:pt x="22741" y="29397"/>
                    <a:pt x="22956" y="29375"/>
                  </a:cubicBezTo>
                  <a:close/>
                  <a:moveTo>
                    <a:pt x="21881" y="29472"/>
                  </a:moveTo>
                  <a:lnTo>
                    <a:pt x="21900" y="29526"/>
                  </a:lnTo>
                  <a:lnTo>
                    <a:pt x="21876" y="29534"/>
                  </a:lnTo>
                  <a:lnTo>
                    <a:pt x="21859" y="29479"/>
                  </a:lnTo>
                  <a:lnTo>
                    <a:pt x="21881" y="29472"/>
                  </a:lnTo>
                  <a:close/>
                  <a:moveTo>
                    <a:pt x="20414" y="29531"/>
                  </a:moveTo>
                  <a:lnTo>
                    <a:pt x="20418" y="29548"/>
                  </a:lnTo>
                  <a:lnTo>
                    <a:pt x="20352" y="29563"/>
                  </a:lnTo>
                  <a:lnTo>
                    <a:pt x="20348" y="29545"/>
                  </a:lnTo>
                  <a:lnTo>
                    <a:pt x="20414" y="29531"/>
                  </a:lnTo>
                  <a:close/>
                  <a:moveTo>
                    <a:pt x="13668" y="29507"/>
                  </a:moveTo>
                  <a:lnTo>
                    <a:pt x="13689" y="29511"/>
                  </a:lnTo>
                  <a:lnTo>
                    <a:pt x="13677" y="29567"/>
                  </a:lnTo>
                  <a:lnTo>
                    <a:pt x="13655" y="29563"/>
                  </a:lnTo>
                  <a:lnTo>
                    <a:pt x="13668" y="29507"/>
                  </a:lnTo>
                  <a:close/>
                  <a:moveTo>
                    <a:pt x="20707" y="29575"/>
                  </a:moveTo>
                  <a:lnTo>
                    <a:pt x="20711" y="29592"/>
                  </a:lnTo>
                  <a:lnTo>
                    <a:pt x="20646" y="29614"/>
                  </a:lnTo>
                  <a:lnTo>
                    <a:pt x="20642" y="29595"/>
                  </a:lnTo>
                  <a:lnTo>
                    <a:pt x="20707" y="29575"/>
                  </a:lnTo>
                  <a:close/>
                  <a:moveTo>
                    <a:pt x="23483" y="29569"/>
                  </a:moveTo>
                  <a:lnTo>
                    <a:pt x="23490" y="29585"/>
                  </a:lnTo>
                  <a:lnTo>
                    <a:pt x="23424" y="29616"/>
                  </a:lnTo>
                  <a:lnTo>
                    <a:pt x="23417" y="29598"/>
                  </a:lnTo>
                  <a:lnTo>
                    <a:pt x="23483" y="29569"/>
                  </a:lnTo>
                  <a:close/>
                  <a:moveTo>
                    <a:pt x="22138" y="29567"/>
                  </a:moveTo>
                  <a:lnTo>
                    <a:pt x="22157" y="29622"/>
                  </a:lnTo>
                  <a:lnTo>
                    <a:pt x="22135" y="29629"/>
                  </a:lnTo>
                  <a:lnTo>
                    <a:pt x="22116" y="29575"/>
                  </a:lnTo>
                  <a:lnTo>
                    <a:pt x="22138" y="29567"/>
                  </a:lnTo>
                  <a:close/>
                  <a:moveTo>
                    <a:pt x="19378" y="29572"/>
                  </a:moveTo>
                  <a:lnTo>
                    <a:pt x="19388" y="29600"/>
                  </a:lnTo>
                  <a:lnTo>
                    <a:pt x="19283" y="29644"/>
                  </a:lnTo>
                  <a:lnTo>
                    <a:pt x="19271" y="29597"/>
                  </a:lnTo>
                  <a:lnTo>
                    <a:pt x="19378" y="29572"/>
                  </a:lnTo>
                  <a:close/>
                  <a:moveTo>
                    <a:pt x="9758" y="29600"/>
                  </a:moveTo>
                  <a:lnTo>
                    <a:pt x="9821" y="29632"/>
                  </a:lnTo>
                  <a:lnTo>
                    <a:pt x="9812" y="29650"/>
                  </a:lnTo>
                  <a:lnTo>
                    <a:pt x="9749" y="29616"/>
                  </a:lnTo>
                  <a:lnTo>
                    <a:pt x="9758" y="29600"/>
                  </a:lnTo>
                  <a:close/>
                  <a:moveTo>
                    <a:pt x="13785" y="29597"/>
                  </a:moveTo>
                  <a:cubicBezTo>
                    <a:pt x="13836" y="29631"/>
                    <a:pt x="13888" y="29664"/>
                    <a:pt x="13971" y="29720"/>
                  </a:cubicBezTo>
                  <a:cubicBezTo>
                    <a:pt x="13873" y="29713"/>
                    <a:pt x="13808" y="29707"/>
                    <a:pt x="13740" y="29703"/>
                  </a:cubicBezTo>
                  <a:cubicBezTo>
                    <a:pt x="13729" y="29714"/>
                    <a:pt x="13711" y="29728"/>
                    <a:pt x="13692" y="29739"/>
                  </a:cubicBezTo>
                  <a:lnTo>
                    <a:pt x="13674" y="29717"/>
                  </a:lnTo>
                  <a:lnTo>
                    <a:pt x="13736" y="29689"/>
                  </a:lnTo>
                  <a:lnTo>
                    <a:pt x="13748" y="29703"/>
                  </a:lnTo>
                  <a:cubicBezTo>
                    <a:pt x="13746" y="29669"/>
                    <a:pt x="13751" y="29642"/>
                    <a:pt x="13760" y="29616"/>
                  </a:cubicBezTo>
                  <a:cubicBezTo>
                    <a:pt x="13761" y="29609"/>
                    <a:pt x="13774" y="29604"/>
                    <a:pt x="13785" y="29597"/>
                  </a:cubicBezTo>
                  <a:close/>
                  <a:moveTo>
                    <a:pt x="22903" y="29695"/>
                  </a:moveTo>
                  <a:lnTo>
                    <a:pt x="22914" y="29722"/>
                  </a:lnTo>
                  <a:lnTo>
                    <a:pt x="22781" y="29781"/>
                  </a:lnTo>
                  <a:lnTo>
                    <a:pt x="22769" y="29754"/>
                  </a:lnTo>
                  <a:lnTo>
                    <a:pt x="22903" y="29695"/>
                  </a:lnTo>
                  <a:close/>
                  <a:moveTo>
                    <a:pt x="22197" y="29731"/>
                  </a:moveTo>
                  <a:lnTo>
                    <a:pt x="22216" y="29784"/>
                  </a:lnTo>
                  <a:lnTo>
                    <a:pt x="22193" y="29791"/>
                  </a:lnTo>
                  <a:lnTo>
                    <a:pt x="22174" y="29738"/>
                  </a:lnTo>
                  <a:lnTo>
                    <a:pt x="22197" y="29731"/>
                  </a:lnTo>
                  <a:close/>
                  <a:moveTo>
                    <a:pt x="10017" y="29723"/>
                  </a:moveTo>
                  <a:lnTo>
                    <a:pt x="10149" y="29778"/>
                  </a:lnTo>
                  <a:lnTo>
                    <a:pt x="10137" y="29803"/>
                  </a:lnTo>
                  <a:lnTo>
                    <a:pt x="10005" y="29750"/>
                  </a:lnTo>
                  <a:lnTo>
                    <a:pt x="10017" y="29723"/>
                  </a:lnTo>
                  <a:close/>
                  <a:moveTo>
                    <a:pt x="19624" y="29862"/>
                  </a:moveTo>
                  <a:lnTo>
                    <a:pt x="19634" y="29919"/>
                  </a:lnTo>
                  <a:lnTo>
                    <a:pt x="19612" y="29923"/>
                  </a:lnTo>
                  <a:lnTo>
                    <a:pt x="19602" y="29867"/>
                  </a:lnTo>
                  <a:lnTo>
                    <a:pt x="19624" y="29862"/>
                  </a:lnTo>
                  <a:close/>
                  <a:moveTo>
                    <a:pt x="19347" y="29865"/>
                  </a:moveTo>
                  <a:lnTo>
                    <a:pt x="19358" y="29920"/>
                  </a:lnTo>
                  <a:lnTo>
                    <a:pt x="19334" y="29926"/>
                  </a:lnTo>
                  <a:lnTo>
                    <a:pt x="19325" y="29869"/>
                  </a:lnTo>
                  <a:lnTo>
                    <a:pt x="19347" y="29865"/>
                  </a:lnTo>
                  <a:close/>
                  <a:moveTo>
                    <a:pt x="21872" y="30040"/>
                  </a:moveTo>
                  <a:lnTo>
                    <a:pt x="21878" y="30057"/>
                  </a:lnTo>
                  <a:lnTo>
                    <a:pt x="21809" y="30081"/>
                  </a:lnTo>
                  <a:lnTo>
                    <a:pt x="21803" y="30062"/>
                  </a:lnTo>
                  <a:lnTo>
                    <a:pt x="21872" y="30040"/>
                  </a:lnTo>
                  <a:close/>
                  <a:moveTo>
                    <a:pt x="16375" y="30046"/>
                  </a:moveTo>
                  <a:lnTo>
                    <a:pt x="16372" y="30103"/>
                  </a:lnTo>
                  <a:lnTo>
                    <a:pt x="16350" y="30103"/>
                  </a:lnTo>
                  <a:lnTo>
                    <a:pt x="16352" y="30046"/>
                  </a:lnTo>
                  <a:close/>
                  <a:moveTo>
                    <a:pt x="10680" y="29990"/>
                  </a:moveTo>
                  <a:cubicBezTo>
                    <a:pt x="10744" y="30015"/>
                    <a:pt x="10802" y="30038"/>
                    <a:pt x="10873" y="30068"/>
                  </a:cubicBezTo>
                  <a:cubicBezTo>
                    <a:pt x="10867" y="30085"/>
                    <a:pt x="10862" y="30103"/>
                    <a:pt x="10857" y="30120"/>
                  </a:cubicBezTo>
                  <a:lnTo>
                    <a:pt x="10857" y="30120"/>
                  </a:lnTo>
                  <a:cubicBezTo>
                    <a:pt x="10741" y="30116"/>
                    <a:pt x="10698" y="30099"/>
                    <a:pt x="10654" y="30081"/>
                  </a:cubicBezTo>
                  <a:cubicBezTo>
                    <a:pt x="10663" y="30050"/>
                    <a:pt x="10670" y="30025"/>
                    <a:pt x="10680" y="29990"/>
                  </a:cubicBezTo>
                  <a:close/>
                  <a:moveTo>
                    <a:pt x="18163" y="30100"/>
                  </a:moveTo>
                  <a:lnTo>
                    <a:pt x="18164" y="30119"/>
                  </a:lnTo>
                  <a:lnTo>
                    <a:pt x="18097" y="30128"/>
                  </a:lnTo>
                  <a:lnTo>
                    <a:pt x="18095" y="30109"/>
                  </a:lnTo>
                  <a:lnTo>
                    <a:pt x="18163" y="30100"/>
                  </a:lnTo>
                  <a:close/>
                  <a:moveTo>
                    <a:pt x="15063" y="30073"/>
                  </a:moveTo>
                  <a:lnTo>
                    <a:pt x="15085" y="30075"/>
                  </a:lnTo>
                  <a:lnTo>
                    <a:pt x="15079" y="30132"/>
                  </a:lnTo>
                  <a:lnTo>
                    <a:pt x="15056" y="30131"/>
                  </a:lnTo>
                  <a:lnTo>
                    <a:pt x="15063" y="30073"/>
                  </a:lnTo>
                  <a:close/>
                  <a:moveTo>
                    <a:pt x="19930" y="29956"/>
                  </a:moveTo>
                  <a:cubicBezTo>
                    <a:pt x="19950" y="30001"/>
                    <a:pt x="19961" y="30025"/>
                    <a:pt x="19977" y="30060"/>
                  </a:cubicBezTo>
                  <a:cubicBezTo>
                    <a:pt x="19937" y="30076"/>
                    <a:pt x="19900" y="30091"/>
                    <a:pt x="19790" y="30137"/>
                  </a:cubicBezTo>
                  <a:cubicBezTo>
                    <a:pt x="19859" y="30047"/>
                    <a:pt x="19887" y="30012"/>
                    <a:pt x="19930" y="29956"/>
                  </a:cubicBezTo>
                  <a:close/>
                  <a:moveTo>
                    <a:pt x="20392" y="30103"/>
                  </a:moveTo>
                  <a:lnTo>
                    <a:pt x="20407" y="30150"/>
                  </a:lnTo>
                  <a:lnTo>
                    <a:pt x="20292" y="30175"/>
                  </a:lnTo>
                  <a:lnTo>
                    <a:pt x="20282" y="30149"/>
                  </a:lnTo>
                  <a:lnTo>
                    <a:pt x="20392" y="30103"/>
                  </a:lnTo>
                  <a:close/>
                  <a:moveTo>
                    <a:pt x="18771" y="30184"/>
                  </a:moveTo>
                  <a:lnTo>
                    <a:pt x="18776" y="30240"/>
                  </a:lnTo>
                  <a:lnTo>
                    <a:pt x="18754" y="30243"/>
                  </a:lnTo>
                  <a:lnTo>
                    <a:pt x="18747" y="30185"/>
                  </a:lnTo>
                  <a:lnTo>
                    <a:pt x="18771" y="30184"/>
                  </a:lnTo>
                  <a:close/>
                  <a:moveTo>
                    <a:pt x="13586" y="30196"/>
                  </a:moveTo>
                  <a:lnTo>
                    <a:pt x="13609" y="30200"/>
                  </a:lnTo>
                  <a:lnTo>
                    <a:pt x="13598" y="30256"/>
                  </a:lnTo>
                  <a:lnTo>
                    <a:pt x="13596" y="30256"/>
                  </a:lnTo>
                  <a:lnTo>
                    <a:pt x="13574" y="30251"/>
                  </a:lnTo>
                  <a:lnTo>
                    <a:pt x="13586" y="30196"/>
                  </a:lnTo>
                  <a:close/>
                  <a:moveTo>
                    <a:pt x="10902" y="30170"/>
                  </a:moveTo>
                  <a:cubicBezTo>
                    <a:pt x="11057" y="30205"/>
                    <a:pt x="11043" y="30238"/>
                    <a:pt x="11025" y="30287"/>
                  </a:cubicBezTo>
                  <a:cubicBezTo>
                    <a:pt x="10967" y="30269"/>
                    <a:pt x="10905" y="30250"/>
                    <a:pt x="10773" y="30209"/>
                  </a:cubicBezTo>
                  <a:cubicBezTo>
                    <a:pt x="10822" y="30194"/>
                    <a:pt x="10863" y="30182"/>
                    <a:pt x="10902" y="30170"/>
                  </a:cubicBezTo>
                  <a:close/>
                  <a:moveTo>
                    <a:pt x="14276" y="30265"/>
                  </a:moveTo>
                  <a:lnTo>
                    <a:pt x="14276" y="30266"/>
                  </a:lnTo>
                  <a:lnTo>
                    <a:pt x="14299" y="30269"/>
                  </a:lnTo>
                  <a:lnTo>
                    <a:pt x="14289" y="30327"/>
                  </a:lnTo>
                  <a:lnTo>
                    <a:pt x="14267" y="30322"/>
                  </a:lnTo>
                  <a:lnTo>
                    <a:pt x="14276" y="30265"/>
                  </a:lnTo>
                  <a:close/>
                  <a:moveTo>
                    <a:pt x="18956" y="30349"/>
                  </a:moveTo>
                  <a:lnTo>
                    <a:pt x="18960" y="30377"/>
                  </a:lnTo>
                  <a:lnTo>
                    <a:pt x="18821" y="30394"/>
                  </a:lnTo>
                  <a:lnTo>
                    <a:pt x="18818" y="30365"/>
                  </a:lnTo>
                  <a:lnTo>
                    <a:pt x="18956" y="30349"/>
                  </a:lnTo>
                  <a:close/>
                  <a:moveTo>
                    <a:pt x="19508" y="30357"/>
                  </a:moveTo>
                  <a:lnTo>
                    <a:pt x="19522" y="30404"/>
                  </a:lnTo>
                  <a:lnTo>
                    <a:pt x="19408" y="30430"/>
                  </a:lnTo>
                  <a:lnTo>
                    <a:pt x="19399" y="30404"/>
                  </a:lnTo>
                  <a:lnTo>
                    <a:pt x="19508" y="30357"/>
                  </a:lnTo>
                  <a:close/>
                  <a:moveTo>
                    <a:pt x="20367" y="30288"/>
                  </a:moveTo>
                  <a:lnTo>
                    <a:pt x="20367" y="30288"/>
                  </a:lnTo>
                  <a:cubicBezTo>
                    <a:pt x="20351" y="30352"/>
                    <a:pt x="20336" y="30406"/>
                    <a:pt x="20311" y="30505"/>
                  </a:cubicBezTo>
                  <a:cubicBezTo>
                    <a:pt x="20277" y="30424"/>
                    <a:pt x="20258" y="30377"/>
                    <a:pt x="20236" y="30324"/>
                  </a:cubicBezTo>
                  <a:cubicBezTo>
                    <a:pt x="20292" y="30309"/>
                    <a:pt x="20321" y="30300"/>
                    <a:pt x="20367" y="30288"/>
                  </a:cubicBezTo>
                  <a:close/>
                  <a:moveTo>
                    <a:pt x="18312" y="30469"/>
                  </a:moveTo>
                  <a:lnTo>
                    <a:pt x="18316" y="30527"/>
                  </a:lnTo>
                  <a:lnTo>
                    <a:pt x="18292" y="30530"/>
                  </a:lnTo>
                  <a:lnTo>
                    <a:pt x="18288" y="30472"/>
                  </a:lnTo>
                  <a:lnTo>
                    <a:pt x="18312" y="30469"/>
                  </a:lnTo>
                  <a:close/>
                  <a:moveTo>
                    <a:pt x="19617" y="30571"/>
                  </a:moveTo>
                  <a:lnTo>
                    <a:pt x="19636" y="30684"/>
                  </a:lnTo>
                  <a:lnTo>
                    <a:pt x="19600" y="30693"/>
                  </a:lnTo>
                  <a:lnTo>
                    <a:pt x="19581" y="30578"/>
                  </a:lnTo>
                  <a:lnTo>
                    <a:pt x="19617" y="30571"/>
                  </a:lnTo>
                  <a:close/>
                  <a:moveTo>
                    <a:pt x="19349" y="31032"/>
                  </a:moveTo>
                  <a:cubicBezTo>
                    <a:pt x="19338" y="31034"/>
                    <a:pt x="19328" y="31037"/>
                    <a:pt x="19317" y="31041"/>
                  </a:cubicBezTo>
                  <a:lnTo>
                    <a:pt x="19317" y="31041"/>
                  </a:lnTo>
                  <a:cubicBezTo>
                    <a:pt x="19321" y="31040"/>
                    <a:pt x="19336" y="31038"/>
                    <a:pt x="19350" y="31036"/>
                  </a:cubicBezTo>
                  <a:lnTo>
                    <a:pt x="19349" y="31032"/>
                  </a:lnTo>
                  <a:close/>
                  <a:moveTo>
                    <a:pt x="15029" y="30999"/>
                  </a:moveTo>
                  <a:lnTo>
                    <a:pt x="15073" y="31050"/>
                  </a:lnTo>
                  <a:lnTo>
                    <a:pt x="15063" y="31057"/>
                  </a:lnTo>
                  <a:lnTo>
                    <a:pt x="15063" y="31057"/>
                  </a:lnTo>
                  <a:cubicBezTo>
                    <a:pt x="15063" y="31055"/>
                    <a:pt x="15063" y="31054"/>
                    <a:pt x="15063" y="31052"/>
                  </a:cubicBezTo>
                  <a:cubicBezTo>
                    <a:pt x="15040" y="31046"/>
                    <a:pt x="15022" y="31030"/>
                    <a:pt x="15004" y="31015"/>
                  </a:cubicBezTo>
                  <a:lnTo>
                    <a:pt x="15029" y="30999"/>
                  </a:lnTo>
                  <a:close/>
                  <a:moveTo>
                    <a:pt x="14764" y="31039"/>
                  </a:moveTo>
                  <a:lnTo>
                    <a:pt x="14751" y="31134"/>
                  </a:lnTo>
                  <a:lnTo>
                    <a:pt x="14717" y="31136"/>
                  </a:lnTo>
                  <a:lnTo>
                    <a:pt x="14701" y="31040"/>
                  </a:lnTo>
                  <a:lnTo>
                    <a:pt x="14764" y="31039"/>
                  </a:lnTo>
                  <a:close/>
                  <a:moveTo>
                    <a:pt x="15073" y="31060"/>
                  </a:moveTo>
                  <a:cubicBezTo>
                    <a:pt x="15118" y="31060"/>
                    <a:pt x="15156" y="31066"/>
                    <a:pt x="15198" y="31072"/>
                  </a:cubicBezTo>
                  <a:cubicBezTo>
                    <a:pt x="15198" y="31108"/>
                    <a:pt x="15198" y="31133"/>
                    <a:pt x="15198" y="31171"/>
                  </a:cubicBezTo>
                  <a:lnTo>
                    <a:pt x="15060" y="31171"/>
                  </a:lnTo>
                  <a:cubicBezTo>
                    <a:pt x="15061" y="31128"/>
                    <a:pt x="15062" y="31095"/>
                    <a:pt x="15063" y="31061"/>
                  </a:cubicBezTo>
                  <a:lnTo>
                    <a:pt x="15063" y="31061"/>
                  </a:lnTo>
                  <a:cubicBezTo>
                    <a:pt x="15066" y="31060"/>
                    <a:pt x="15070" y="31060"/>
                    <a:pt x="15073" y="31060"/>
                  </a:cubicBezTo>
                  <a:close/>
                  <a:moveTo>
                    <a:pt x="16475" y="31036"/>
                  </a:moveTo>
                  <a:cubicBezTo>
                    <a:pt x="16458" y="31067"/>
                    <a:pt x="16433" y="31108"/>
                    <a:pt x="16386" y="31184"/>
                  </a:cubicBezTo>
                  <a:cubicBezTo>
                    <a:pt x="16371" y="31103"/>
                    <a:pt x="16367" y="31078"/>
                    <a:pt x="16359" y="31037"/>
                  </a:cubicBezTo>
                  <a:cubicBezTo>
                    <a:pt x="16414" y="31037"/>
                    <a:pt x="16462" y="31036"/>
                    <a:pt x="16475" y="31036"/>
                  </a:cubicBezTo>
                  <a:close/>
                  <a:moveTo>
                    <a:pt x="15988" y="31140"/>
                  </a:moveTo>
                  <a:lnTo>
                    <a:pt x="15983" y="31236"/>
                  </a:lnTo>
                  <a:lnTo>
                    <a:pt x="15947" y="31237"/>
                  </a:lnTo>
                  <a:lnTo>
                    <a:pt x="15925" y="31142"/>
                  </a:lnTo>
                  <a:lnTo>
                    <a:pt x="15988" y="31140"/>
                  </a:lnTo>
                  <a:close/>
                  <a:moveTo>
                    <a:pt x="16842" y="31246"/>
                  </a:moveTo>
                  <a:lnTo>
                    <a:pt x="16842" y="31303"/>
                  </a:lnTo>
                  <a:lnTo>
                    <a:pt x="16817" y="31305"/>
                  </a:lnTo>
                  <a:lnTo>
                    <a:pt x="16818" y="31248"/>
                  </a:lnTo>
                  <a:lnTo>
                    <a:pt x="16842" y="31246"/>
                  </a:lnTo>
                  <a:close/>
                  <a:moveTo>
                    <a:pt x="16280" y="31095"/>
                  </a:moveTo>
                  <a:lnTo>
                    <a:pt x="16280" y="31095"/>
                  </a:lnTo>
                  <a:cubicBezTo>
                    <a:pt x="16275" y="31200"/>
                    <a:pt x="16274" y="31252"/>
                    <a:pt x="16271" y="31308"/>
                  </a:cubicBezTo>
                  <a:cubicBezTo>
                    <a:pt x="16227" y="31308"/>
                    <a:pt x="16194" y="31308"/>
                    <a:pt x="16144" y="31309"/>
                  </a:cubicBezTo>
                  <a:cubicBezTo>
                    <a:pt x="16183" y="31249"/>
                    <a:pt x="16216" y="31196"/>
                    <a:pt x="16280" y="31095"/>
                  </a:cubicBezTo>
                  <a:close/>
                  <a:moveTo>
                    <a:pt x="14600" y="31050"/>
                  </a:moveTo>
                  <a:cubicBezTo>
                    <a:pt x="14605" y="31125"/>
                    <a:pt x="14610" y="31172"/>
                    <a:pt x="14614" y="31230"/>
                  </a:cubicBezTo>
                  <a:cubicBezTo>
                    <a:pt x="14644" y="31240"/>
                    <a:pt x="14685" y="31255"/>
                    <a:pt x="14729" y="31271"/>
                  </a:cubicBezTo>
                  <a:cubicBezTo>
                    <a:pt x="14722" y="31284"/>
                    <a:pt x="14719" y="31299"/>
                    <a:pt x="14708" y="31308"/>
                  </a:cubicBezTo>
                  <a:cubicBezTo>
                    <a:pt x="14692" y="31323"/>
                    <a:pt x="14672" y="31342"/>
                    <a:pt x="14651" y="31343"/>
                  </a:cubicBezTo>
                  <a:cubicBezTo>
                    <a:pt x="14590" y="31349"/>
                    <a:pt x="14529" y="31352"/>
                    <a:pt x="14468" y="31352"/>
                  </a:cubicBezTo>
                  <a:cubicBezTo>
                    <a:pt x="14314" y="31352"/>
                    <a:pt x="14161" y="31337"/>
                    <a:pt x="14007" y="31333"/>
                  </a:cubicBezTo>
                  <a:lnTo>
                    <a:pt x="13991" y="31286"/>
                  </a:lnTo>
                  <a:lnTo>
                    <a:pt x="14121" y="31264"/>
                  </a:lnTo>
                  <a:lnTo>
                    <a:pt x="14102" y="31231"/>
                  </a:lnTo>
                  <a:lnTo>
                    <a:pt x="14102" y="31231"/>
                  </a:lnTo>
                  <a:cubicBezTo>
                    <a:pt x="14207" y="31250"/>
                    <a:pt x="14311" y="31270"/>
                    <a:pt x="14414" y="31287"/>
                  </a:cubicBezTo>
                  <a:cubicBezTo>
                    <a:pt x="14473" y="31218"/>
                    <a:pt x="14525" y="31149"/>
                    <a:pt x="14600" y="31050"/>
                  </a:cubicBezTo>
                  <a:close/>
                  <a:moveTo>
                    <a:pt x="14809" y="31343"/>
                  </a:moveTo>
                  <a:lnTo>
                    <a:pt x="14882" y="31349"/>
                  </a:lnTo>
                  <a:lnTo>
                    <a:pt x="14879" y="31368"/>
                  </a:lnTo>
                  <a:lnTo>
                    <a:pt x="14806" y="31361"/>
                  </a:lnTo>
                  <a:lnTo>
                    <a:pt x="14809" y="31343"/>
                  </a:lnTo>
                  <a:close/>
                  <a:moveTo>
                    <a:pt x="15619" y="31352"/>
                  </a:moveTo>
                  <a:lnTo>
                    <a:pt x="15693" y="31358"/>
                  </a:lnTo>
                  <a:lnTo>
                    <a:pt x="15691" y="31377"/>
                  </a:lnTo>
                  <a:lnTo>
                    <a:pt x="15618" y="31371"/>
                  </a:lnTo>
                  <a:lnTo>
                    <a:pt x="15619" y="31352"/>
                  </a:lnTo>
                  <a:close/>
                  <a:moveTo>
                    <a:pt x="16033" y="31428"/>
                  </a:moveTo>
                  <a:lnTo>
                    <a:pt x="16053" y="31526"/>
                  </a:lnTo>
                  <a:lnTo>
                    <a:pt x="15990" y="31524"/>
                  </a:lnTo>
                  <a:lnTo>
                    <a:pt x="15996" y="31428"/>
                  </a:lnTo>
                  <a:close/>
                  <a:moveTo>
                    <a:pt x="15213" y="0"/>
                  </a:moveTo>
                  <a:cubicBezTo>
                    <a:pt x="15117" y="0"/>
                    <a:pt x="15021" y="8"/>
                    <a:pt x="14931" y="49"/>
                  </a:cubicBezTo>
                  <a:cubicBezTo>
                    <a:pt x="14877" y="21"/>
                    <a:pt x="14820" y="13"/>
                    <a:pt x="14763" y="13"/>
                  </a:cubicBezTo>
                  <a:cubicBezTo>
                    <a:pt x="14669" y="13"/>
                    <a:pt x="14574" y="36"/>
                    <a:pt x="14489" y="36"/>
                  </a:cubicBezTo>
                  <a:cubicBezTo>
                    <a:pt x="14459" y="36"/>
                    <a:pt x="14431" y="33"/>
                    <a:pt x="14404" y="25"/>
                  </a:cubicBezTo>
                  <a:cubicBezTo>
                    <a:pt x="14352" y="8"/>
                    <a:pt x="14302" y="2"/>
                    <a:pt x="14253" y="2"/>
                  </a:cubicBezTo>
                  <a:cubicBezTo>
                    <a:pt x="14129" y="2"/>
                    <a:pt x="14012" y="40"/>
                    <a:pt x="13899" y="40"/>
                  </a:cubicBezTo>
                  <a:cubicBezTo>
                    <a:pt x="13884" y="40"/>
                    <a:pt x="13871" y="40"/>
                    <a:pt x="13857" y="38"/>
                  </a:cubicBezTo>
                  <a:cubicBezTo>
                    <a:pt x="13792" y="96"/>
                    <a:pt x="13739" y="144"/>
                    <a:pt x="13724" y="157"/>
                  </a:cubicBezTo>
                  <a:cubicBezTo>
                    <a:pt x="13517" y="165"/>
                    <a:pt x="13362" y="159"/>
                    <a:pt x="13212" y="178"/>
                  </a:cubicBezTo>
                  <a:cubicBezTo>
                    <a:pt x="13204" y="179"/>
                    <a:pt x="13196" y="179"/>
                    <a:pt x="13189" y="179"/>
                  </a:cubicBezTo>
                  <a:cubicBezTo>
                    <a:pt x="13111" y="179"/>
                    <a:pt x="13029" y="153"/>
                    <a:pt x="12952" y="153"/>
                  </a:cubicBezTo>
                  <a:cubicBezTo>
                    <a:pt x="12882" y="153"/>
                    <a:pt x="12815" y="175"/>
                    <a:pt x="12759" y="257"/>
                  </a:cubicBezTo>
                  <a:cubicBezTo>
                    <a:pt x="12731" y="244"/>
                    <a:pt x="12703" y="231"/>
                    <a:pt x="12671" y="215"/>
                  </a:cubicBezTo>
                  <a:cubicBezTo>
                    <a:pt x="12608" y="285"/>
                    <a:pt x="12503" y="268"/>
                    <a:pt x="12424" y="322"/>
                  </a:cubicBezTo>
                  <a:cubicBezTo>
                    <a:pt x="12404" y="336"/>
                    <a:pt x="12383" y="341"/>
                    <a:pt x="12361" y="341"/>
                  </a:cubicBezTo>
                  <a:cubicBezTo>
                    <a:pt x="12316" y="341"/>
                    <a:pt x="12266" y="321"/>
                    <a:pt x="12216" y="321"/>
                  </a:cubicBezTo>
                  <a:cubicBezTo>
                    <a:pt x="12175" y="321"/>
                    <a:pt x="12134" y="334"/>
                    <a:pt x="12094" y="380"/>
                  </a:cubicBezTo>
                  <a:cubicBezTo>
                    <a:pt x="12056" y="424"/>
                    <a:pt x="11994" y="451"/>
                    <a:pt x="11926" y="451"/>
                  </a:cubicBezTo>
                  <a:cubicBezTo>
                    <a:pt x="11882" y="451"/>
                    <a:pt x="11836" y="440"/>
                    <a:pt x="11794" y="416"/>
                  </a:cubicBezTo>
                  <a:cubicBezTo>
                    <a:pt x="11774" y="456"/>
                    <a:pt x="11742" y="466"/>
                    <a:pt x="11705" y="466"/>
                  </a:cubicBezTo>
                  <a:cubicBezTo>
                    <a:pt x="11674" y="466"/>
                    <a:pt x="11640" y="459"/>
                    <a:pt x="11608" y="459"/>
                  </a:cubicBezTo>
                  <a:cubicBezTo>
                    <a:pt x="11561" y="459"/>
                    <a:pt x="11517" y="473"/>
                    <a:pt x="11494" y="543"/>
                  </a:cubicBezTo>
                  <a:cubicBezTo>
                    <a:pt x="11500" y="565"/>
                    <a:pt x="11511" y="609"/>
                    <a:pt x="11523" y="655"/>
                  </a:cubicBezTo>
                  <a:cubicBezTo>
                    <a:pt x="11406" y="631"/>
                    <a:pt x="11298" y="611"/>
                    <a:pt x="11192" y="590"/>
                  </a:cubicBezTo>
                  <a:cubicBezTo>
                    <a:pt x="11105" y="709"/>
                    <a:pt x="10945" y="600"/>
                    <a:pt x="10832" y="744"/>
                  </a:cubicBezTo>
                  <a:cubicBezTo>
                    <a:pt x="10826" y="753"/>
                    <a:pt x="10798" y="797"/>
                    <a:pt x="10767" y="845"/>
                  </a:cubicBezTo>
                  <a:cubicBezTo>
                    <a:pt x="10710" y="824"/>
                    <a:pt x="10651" y="803"/>
                    <a:pt x="10596" y="783"/>
                  </a:cubicBezTo>
                  <a:cubicBezTo>
                    <a:pt x="10527" y="806"/>
                    <a:pt x="10461" y="828"/>
                    <a:pt x="10365" y="859"/>
                  </a:cubicBezTo>
                  <a:cubicBezTo>
                    <a:pt x="10351" y="899"/>
                    <a:pt x="10329" y="955"/>
                    <a:pt x="10311" y="1000"/>
                  </a:cubicBezTo>
                  <a:cubicBezTo>
                    <a:pt x="9981" y="1039"/>
                    <a:pt x="9664" y="1056"/>
                    <a:pt x="9427" y="1304"/>
                  </a:cubicBezTo>
                  <a:cubicBezTo>
                    <a:pt x="9344" y="1318"/>
                    <a:pt x="9271" y="1324"/>
                    <a:pt x="9200" y="1346"/>
                  </a:cubicBezTo>
                  <a:cubicBezTo>
                    <a:pt x="9027" y="1405"/>
                    <a:pt x="8909" y="1565"/>
                    <a:pt x="8715" y="1585"/>
                  </a:cubicBezTo>
                  <a:cubicBezTo>
                    <a:pt x="8638" y="1751"/>
                    <a:pt x="8470" y="1701"/>
                    <a:pt x="8354" y="1770"/>
                  </a:cubicBezTo>
                  <a:cubicBezTo>
                    <a:pt x="8232" y="1843"/>
                    <a:pt x="8123" y="1941"/>
                    <a:pt x="8008" y="2026"/>
                  </a:cubicBezTo>
                  <a:cubicBezTo>
                    <a:pt x="8000" y="2033"/>
                    <a:pt x="7988" y="2042"/>
                    <a:pt x="7978" y="2044"/>
                  </a:cubicBezTo>
                  <a:cubicBezTo>
                    <a:pt x="7885" y="2054"/>
                    <a:pt x="7789" y="2035"/>
                    <a:pt x="7725" y="2152"/>
                  </a:cubicBezTo>
                  <a:cubicBezTo>
                    <a:pt x="7689" y="2217"/>
                    <a:pt x="7527" y="2158"/>
                    <a:pt x="7523" y="2297"/>
                  </a:cubicBezTo>
                  <a:cubicBezTo>
                    <a:pt x="7522" y="2317"/>
                    <a:pt x="7433" y="2367"/>
                    <a:pt x="7383" y="2389"/>
                  </a:cubicBezTo>
                  <a:cubicBezTo>
                    <a:pt x="7305" y="2422"/>
                    <a:pt x="7179" y="2403"/>
                    <a:pt x="7158" y="2488"/>
                  </a:cubicBezTo>
                  <a:cubicBezTo>
                    <a:pt x="7124" y="2625"/>
                    <a:pt x="7015" y="2536"/>
                    <a:pt x="6958" y="2610"/>
                  </a:cubicBezTo>
                  <a:cubicBezTo>
                    <a:pt x="6907" y="2678"/>
                    <a:pt x="6805" y="2716"/>
                    <a:pt x="6734" y="2776"/>
                  </a:cubicBezTo>
                  <a:cubicBezTo>
                    <a:pt x="6668" y="2832"/>
                    <a:pt x="6614" y="2900"/>
                    <a:pt x="6605" y="2910"/>
                  </a:cubicBezTo>
                  <a:cubicBezTo>
                    <a:pt x="6471" y="2982"/>
                    <a:pt x="6359" y="3010"/>
                    <a:pt x="6325" y="3066"/>
                  </a:cubicBezTo>
                  <a:cubicBezTo>
                    <a:pt x="6222" y="3229"/>
                    <a:pt x="6067" y="3329"/>
                    <a:pt x="5943" y="3520"/>
                  </a:cubicBezTo>
                  <a:lnTo>
                    <a:pt x="5943" y="3520"/>
                  </a:lnTo>
                  <a:cubicBezTo>
                    <a:pt x="5934" y="3514"/>
                    <a:pt x="5925" y="3509"/>
                    <a:pt x="5915" y="3503"/>
                  </a:cubicBezTo>
                  <a:lnTo>
                    <a:pt x="5915" y="3503"/>
                  </a:lnTo>
                  <a:cubicBezTo>
                    <a:pt x="5918" y="3516"/>
                    <a:pt x="5921" y="3531"/>
                    <a:pt x="5925" y="3549"/>
                  </a:cubicBezTo>
                  <a:cubicBezTo>
                    <a:pt x="5931" y="3539"/>
                    <a:pt x="5937" y="3529"/>
                    <a:pt x="5943" y="3520"/>
                  </a:cubicBezTo>
                  <a:lnTo>
                    <a:pt x="5943" y="3520"/>
                  </a:lnTo>
                  <a:cubicBezTo>
                    <a:pt x="5949" y="3524"/>
                    <a:pt x="5955" y="3528"/>
                    <a:pt x="5961" y="3532"/>
                  </a:cubicBezTo>
                  <a:cubicBezTo>
                    <a:pt x="5965" y="3537"/>
                    <a:pt x="5959" y="3554"/>
                    <a:pt x="5943" y="3554"/>
                  </a:cubicBezTo>
                  <a:cubicBezTo>
                    <a:pt x="5938" y="3554"/>
                    <a:pt x="5932" y="3552"/>
                    <a:pt x="5925" y="3549"/>
                  </a:cubicBezTo>
                  <a:cubicBezTo>
                    <a:pt x="5924" y="3550"/>
                    <a:pt x="5922" y="3551"/>
                    <a:pt x="5920" y="3551"/>
                  </a:cubicBezTo>
                  <a:cubicBezTo>
                    <a:pt x="5909" y="3551"/>
                    <a:pt x="5899" y="3521"/>
                    <a:pt x="5888" y="3490"/>
                  </a:cubicBezTo>
                  <a:lnTo>
                    <a:pt x="5888" y="3490"/>
                  </a:lnTo>
                  <a:cubicBezTo>
                    <a:pt x="5897" y="3494"/>
                    <a:pt x="5906" y="3499"/>
                    <a:pt x="5915" y="3503"/>
                  </a:cubicBezTo>
                  <a:lnTo>
                    <a:pt x="5915" y="3503"/>
                  </a:lnTo>
                  <a:cubicBezTo>
                    <a:pt x="5903" y="3458"/>
                    <a:pt x="5898" y="3447"/>
                    <a:pt x="5896" y="3447"/>
                  </a:cubicBezTo>
                  <a:cubicBezTo>
                    <a:pt x="5896" y="3447"/>
                    <a:pt x="5896" y="3447"/>
                    <a:pt x="5896" y="3447"/>
                  </a:cubicBezTo>
                  <a:cubicBezTo>
                    <a:pt x="5838" y="3481"/>
                    <a:pt x="5785" y="3525"/>
                    <a:pt x="5727" y="3549"/>
                  </a:cubicBezTo>
                  <a:cubicBezTo>
                    <a:pt x="5659" y="3575"/>
                    <a:pt x="5721" y="3674"/>
                    <a:pt x="5615" y="3681"/>
                  </a:cubicBezTo>
                  <a:cubicBezTo>
                    <a:pt x="5571" y="3683"/>
                    <a:pt x="5497" y="3749"/>
                    <a:pt x="5472" y="3797"/>
                  </a:cubicBezTo>
                  <a:cubicBezTo>
                    <a:pt x="5393" y="3949"/>
                    <a:pt x="5271" y="4025"/>
                    <a:pt x="5113" y="4072"/>
                  </a:cubicBezTo>
                  <a:cubicBezTo>
                    <a:pt x="5094" y="4227"/>
                    <a:pt x="4982" y="4283"/>
                    <a:pt x="4912" y="4300"/>
                  </a:cubicBezTo>
                  <a:cubicBezTo>
                    <a:pt x="4825" y="4415"/>
                    <a:pt x="4781" y="4490"/>
                    <a:pt x="4720" y="4549"/>
                  </a:cubicBezTo>
                  <a:cubicBezTo>
                    <a:pt x="4654" y="4615"/>
                    <a:pt x="4539" y="4656"/>
                    <a:pt x="4508" y="4726"/>
                  </a:cubicBezTo>
                  <a:cubicBezTo>
                    <a:pt x="4464" y="4827"/>
                    <a:pt x="4369" y="4798"/>
                    <a:pt x="4320" y="4877"/>
                  </a:cubicBezTo>
                  <a:cubicBezTo>
                    <a:pt x="4266" y="4962"/>
                    <a:pt x="4177" y="5030"/>
                    <a:pt x="4127" y="5082"/>
                  </a:cubicBezTo>
                  <a:cubicBezTo>
                    <a:pt x="4080" y="5198"/>
                    <a:pt x="4052" y="5291"/>
                    <a:pt x="4030" y="5369"/>
                  </a:cubicBezTo>
                  <a:cubicBezTo>
                    <a:pt x="3921" y="5416"/>
                    <a:pt x="3824" y="5455"/>
                    <a:pt x="3730" y="5497"/>
                  </a:cubicBezTo>
                  <a:cubicBezTo>
                    <a:pt x="3718" y="5501"/>
                    <a:pt x="3711" y="5523"/>
                    <a:pt x="3701" y="5536"/>
                  </a:cubicBezTo>
                  <a:cubicBezTo>
                    <a:pt x="3730" y="5572"/>
                    <a:pt x="3761" y="5605"/>
                    <a:pt x="3807" y="5658"/>
                  </a:cubicBezTo>
                  <a:cubicBezTo>
                    <a:pt x="3729" y="5735"/>
                    <a:pt x="3654" y="5807"/>
                    <a:pt x="3577" y="5881"/>
                  </a:cubicBezTo>
                  <a:cubicBezTo>
                    <a:pt x="3555" y="5920"/>
                    <a:pt x="3527" y="5967"/>
                    <a:pt x="3489" y="6032"/>
                  </a:cubicBezTo>
                  <a:cubicBezTo>
                    <a:pt x="3479" y="5970"/>
                    <a:pt x="3473" y="5942"/>
                    <a:pt x="3464" y="5895"/>
                  </a:cubicBezTo>
                  <a:lnTo>
                    <a:pt x="3464" y="5895"/>
                  </a:lnTo>
                  <a:cubicBezTo>
                    <a:pt x="3296" y="6073"/>
                    <a:pt x="3493" y="6162"/>
                    <a:pt x="3412" y="6319"/>
                  </a:cubicBezTo>
                  <a:cubicBezTo>
                    <a:pt x="3371" y="6282"/>
                    <a:pt x="3330" y="6234"/>
                    <a:pt x="3273" y="6234"/>
                  </a:cubicBezTo>
                  <a:cubicBezTo>
                    <a:pt x="3254" y="6234"/>
                    <a:pt x="3232" y="6240"/>
                    <a:pt x="3208" y="6254"/>
                  </a:cubicBezTo>
                  <a:cubicBezTo>
                    <a:pt x="3125" y="6303"/>
                    <a:pt x="3049" y="6368"/>
                    <a:pt x="2984" y="6428"/>
                  </a:cubicBezTo>
                  <a:cubicBezTo>
                    <a:pt x="2950" y="6512"/>
                    <a:pt x="2912" y="6591"/>
                    <a:pt x="2884" y="6674"/>
                  </a:cubicBezTo>
                  <a:cubicBezTo>
                    <a:pt x="2789" y="6956"/>
                    <a:pt x="2438" y="7066"/>
                    <a:pt x="2405" y="7391"/>
                  </a:cubicBezTo>
                  <a:cubicBezTo>
                    <a:pt x="2281" y="7449"/>
                    <a:pt x="2212" y="7542"/>
                    <a:pt x="2225" y="7681"/>
                  </a:cubicBezTo>
                  <a:cubicBezTo>
                    <a:pt x="2096" y="7740"/>
                    <a:pt x="2062" y="7890"/>
                    <a:pt x="1999" y="8008"/>
                  </a:cubicBezTo>
                  <a:cubicBezTo>
                    <a:pt x="1963" y="8073"/>
                    <a:pt x="1957" y="8155"/>
                    <a:pt x="1941" y="8223"/>
                  </a:cubicBezTo>
                  <a:cubicBezTo>
                    <a:pt x="1888" y="8283"/>
                    <a:pt x="1832" y="8336"/>
                    <a:pt x="1793" y="8399"/>
                  </a:cubicBezTo>
                  <a:cubicBezTo>
                    <a:pt x="1642" y="8648"/>
                    <a:pt x="1550" y="8935"/>
                    <a:pt x="1357" y="9155"/>
                  </a:cubicBezTo>
                  <a:cubicBezTo>
                    <a:pt x="1338" y="9176"/>
                    <a:pt x="1319" y="9229"/>
                    <a:pt x="1326" y="9251"/>
                  </a:cubicBezTo>
                  <a:cubicBezTo>
                    <a:pt x="1367" y="9379"/>
                    <a:pt x="1282" y="9478"/>
                    <a:pt x="1241" y="9582"/>
                  </a:cubicBezTo>
                  <a:cubicBezTo>
                    <a:pt x="1211" y="9660"/>
                    <a:pt x="1114" y="9737"/>
                    <a:pt x="1117" y="9798"/>
                  </a:cubicBezTo>
                  <a:cubicBezTo>
                    <a:pt x="1126" y="9965"/>
                    <a:pt x="983" y="10097"/>
                    <a:pt x="994" y="10228"/>
                  </a:cubicBezTo>
                  <a:cubicBezTo>
                    <a:pt x="1004" y="10403"/>
                    <a:pt x="914" y="10491"/>
                    <a:pt x="854" y="10619"/>
                  </a:cubicBezTo>
                  <a:cubicBezTo>
                    <a:pt x="829" y="10671"/>
                    <a:pt x="849" y="10752"/>
                    <a:pt x="835" y="10815"/>
                  </a:cubicBezTo>
                  <a:cubicBezTo>
                    <a:pt x="823" y="10872"/>
                    <a:pt x="791" y="10924"/>
                    <a:pt x="763" y="10989"/>
                  </a:cubicBezTo>
                  <a:cubicBezTo>
                    <a:pt x="777" y="11024"/>
                    <a:pt x="798" y="11074"/>
                    <a:pt x="819" y="11128"/>
                  </a:cubicBezTo>
                  <a:lnTo>
                    <a:pt x="670" y="11237"/>
                  </a:lnTo>
                  <a:cubicBezTo>
                    <a:pt x="692" y="11290"/>
                    <a:pt x="713" y="11340"/>
                    <a:pt x="736" y="11399"/>
                  </a:cubicBezTo>
                  <a:cubicBezTo>
                    <a:pt x="716" y="11418"/>
                    <a:pt x="695" y="11436"/>
                    <a:pt x="660" y="11467"/>
                  </a:cubicBezTo>
                  <a:cubicBezTo>
                    <a:pt x="689" y="11514"/>
                    <a:pt x="721" y="11565"/>
                    <a:pt x="764" y="11633"/>
                  </a:cubicBezTo>
                  <a:cubicBezTo>
                    <a:pt x="698" y="11642"/>
                    <a:pt x="661" y="11648"/>
                    <a:pt x="607" y="11654"/>
                  </a:cubicBezTo>
                  <a:cubicBezTo>
                    <a:pt x="593" y="11702"/>
                    <a:pt x="585" y="11761"/>
                    <a:pt x="560" y="11811"/>
                  </a:cubicBezTo>
                  <a:cubicBezTo>
                    <a:pt x="532" y="11870"/>
                    <a:pt x="489" y="11921"/>
                    <a:pt x="474" y="11948"/>
                  </a:cubicBezTo>
                  <a:cubicBezTo>
                    <a:pt x="474" y="12058"/>
                    <a:pt x="498" y="12157"/>
                    <a:pt x="468" y="12207"/>
                  </a:cubicBezTo>
                  <a:cubicBezTo>
                    <a:pt x="377" y="12360"/>
                    <a:pt x="443" y="12526"/>
                    <a:pt x="388" y="12672"/>
                  </a:cubicBezTo>
                  <a:cubicBezTo>
                    <a:pt x="452" y="12701"/>
                    <a:pt x="501" y="12725"/>
                    <a:pt x="557" y="12750"/>
                  </a:cubicBezTo>
                  <a:cubicBezTo>
                    <a:pt x="538" y="12766"/>
                    <a:pt x="529" y="12779"/>
                    <a:pt x="521" y="12779"/>
                  </a:cubicBezTo>
                  <a:cubicBezTo>
                    <a:pt x="476" y="12778"/>
                    <a:pt x="430" y="12775"/>
                    <a:pt x="382" y="12773"/>
                  </a:cubicBezTo>
                  <a:cubicBezTo>
                    <a:pt x="327" y="12932"/>
                    <a:pt x="307" y="13100"/>
                    <a:pt x="277" y="13269"/>
                  </a:cubicBezTo>
                  <a:cubicBezTo>
                    <a:pt x="264" y="13354"/>
                    <a:pt x="248" y="13440"/>
                    <a:pt x="224" y="13525"/>
                  </a:cubicBezTo>
                  <a:cubicBezTo>
                    <a:pt x="209" y="13612"/>
                    <a:pt x="189" y="13699"/>
                    <a:pt x="155" y="13785"/>
                  </a:cubicBezTo>
                  <a:cubicBezTo>
                    <a:pt x="189" y="13809"/>
                    <a:pt x="229" y="13837"/>
                    <a:pt x="286" y="13877"/>
                  </a:cubicBezTo>
                  <a:cubicBezTo>
                    <a:pt x="208" y="13900"/>
                    <a:pt x="174" y="13911"/>
                    <a:pt x="137" y="13922"/>
                  </a:cubicBezTo>
                  <a:cubicBezTo>
                    <a:pt x="133" y="13975"/>
                    <a:pt x="123" y="14024"/>
                    <a:pt x="127" y="14069"/>
                  </a:cubicBezTo>
                  <a:cubicBezTo>
                    <a:pt x="132" y="14102"/>
                    <a:pt x="158" y="14127"/>
                    <a:pt x="162" y="14136"/>
                  </a:cubicBezTo>
                  <a:cubicBezTo>
                    <a:pt x="140" y="14211"/>
                    <a:pt x="108" y="14272"/>
                    <a:pt x="105" y="14336"/>
                  </a:cubicBezTo>
                  <a:cubicBezTo>
                    <a:pt x="93" y="14590"/>
                    <a:pt x="27" y="14851"/>
                    <a:pt x="79" y="15108"/>
                  </a:cubicBezTo>
                  <a:cubicBezTo>
                    <a:pt x="62" y="15143"/>
                    <a:pt x="46" y="15192"/>
                    <a:pt x="26" y="15254"/>
                  </a:cubicBezTo>
                  <a:cubicBezTo>
                    <a:pt x="99" y="15271"/>
                    <a:pt x="152" y="15283"/>
                    <a:pt x="209" y="15296"/>
                  </a:cubicBezTo>
                  <a:cubicBezTo>
                    <a:pt x="208" y="15341"/>
                    <a:pt x="207" y="15373"/>
                    <a:pt x="207" y="15410"/>
                  </a:cubicBezTo>
                  <a:cubicBezTo>
                    <a:pt x="149" y="15419"/>
                    <a:pt x="96" y="15427"/>
                    <a:pt x="46" y="15435"/>
                  </a:cubicBezTo>
                  <a:cubicBezTo>
                    <a:pt x="84" y="15530"/>
                    <a:pt x="118" y="15613"/>
                    <a:pt x="154" y="15700"/>
                  </a:cubicBezTo>
                  <a:cubicBezTo>
                    <a:pt x="111" y="15711"/>
                    <a:pt x="86" y="15719"/>
                    <a:pt x="59" y="15725"/>
                  </a:cubicBezTo>
                  <a:cubicBezTo>
                    <a:pt x="1" y="15951"/>
                    <a:pt x="136" y="16179"/>
                    <a:pt x="73" y="16404"/>
                  </a:cubicBezTo>
                  <a:cubicBezTo>
                    <a:pt x="109" y="16493"/>
                    <a:pt x="149" y="16591"/>
                    <a:pt x="184" y="16676"/>
                  </a:cubicBezTo>
                  <a:cubicBezTo>
                    <a:pt x="158" y="16722"/>
                    <a:pt x="142" y="16747"/>
                    <a:pt x="132" y="16765"/>
                  </a:cubicBezTo>
                  <a:cubicBezTo>
                    <a:pt x="171" y="16800"/>
                    <a:pt x="218" y="16832"/>
                    <a:pt x="270" y="16872"/>
                  </a:cubicBezTo>
                  <a:cubicBezTo>
                    <a:pt x="198" y="16943"/>
                    <a:pt x="145" y="16996"/>
                    <a:pt x="104" y="17037"/>
                  </a:cubicBezTo>
                  <a:cubicBezTo>
                    <a:pt x="215" y="17212"/>
                    <a:pt x="165" y="17421"/>
                    <a:pt x="229" y="17580"/>
                  </a:cubicBezTo>
                  <a:cubicBezTo>
                    <a:pt x="274" y="17594"/>
                    <a:pt x="308" y="17606"/>
                    <a:pt x="354" y="17621"/>
                  </a:cubicBezTo>
                  <a:cubicBezTo>
                    <a:pt x="318" y="17752"/>
                    <a:pt x="287" y="17865"/>
                    <a:pt x="271" y="17921"/>
                  </a:cubicBezTo>
                  <a:cubicBezTo>
                    <a:pt x="352" y="18202"/>
                    <a:pt x="414" y="18429"/>
                    <a:pt x="524" y="18679"/>
                  </a:cubicBezTo>
                  <a:cubicBezTo>
                    <a:pt x="543" y="18691"/>
                    <a:pt x="588" y="18717"/>
                    <a:pt x="632" y="18742"/>
                  </a:cubicBezTo>
                  <a:cubicBezTo>
                    <a:pt x="599" y="18804"/>
                    <a:pt x="576" y="18851"/>
                    <a:pt x="552" y="18899"/>
                  </a:cubicBezTo>
                  <a:cubicBezTo>
                    <a:pt x="648" y="19010"/>
                    <a:pt x="686" y="19126"/>
                    <a:pt x="629" y="19263"/>
                  </a:cubicBezTo>
                  <a:cubicBezTo>
                    <a:pt x="657" y="19292"/>
                    <a:pt x="685" y="19322"/>
                    <a:pt x="713" y="19351"/>
                  </a:cubicBezTo>
                  <a:cubicBezTo>
                    <a:pt x="699" y="19417"/>
                    <a:pt x="689" y="19469"/>
                    <a:pt x="682" y="19501"/>
                  </a:cubicBezTo>
                  <a:cubicBezTo>
                    <a:pt x="721" y="19578"/>
                    <a:pt x="763" y="19632"/>
                    <a:pt x="779" y="19694"/>
                  </a:cubicBezTo>
                  <a:cubicBezTo>
                    <a:pt x="830" y="19932"/>
                    <a:pt x="911" y="20162"/>
                    <a:pt x="985" y="20394"/>
                  </a:cubicBezTo>
                  <a:cubicBezTo>
                    <a:pt x="1061" y="20625"/>
                    <a:pt x="1148" y="20853"/>
                    <a:pt x="1269" y="21067"/>
                  </a:cubicBezTo>
                  <a:cubicBezTo>
                    <a:pt x="1325" y="21164"/>
                    <a:pt x="1331" y="21278"/>
                    <a:pt x="1417" y="21377"/>
                  </a:cubicBezTo>
                  <a:cubicBezTo>
                    <a:pt x="1485" y="21442"/>
                    <a:pt x="1482" y="21602"/>
                    <a:pt x="1525" y="21718"/>
                  </a:cubicBezTo>
                  <a:cubicBezTo>
                    <a:pt x="1547" y="21779"/>
                    <a:pt x="1591" y="21842"/>
                    <a:pt x="1638" y="21883"/>
                  </a:cubicBezTo>
                  <a:cubicBezTo>
                    <a:pt x="1763" y="21988"/>
                    <a:pt x="1697" y="22182"/>
                    <a:pt x="1831" y="22279"/>
                  </a:cubicBezTo>
                  <a:cubicBezTo>
                    <a:pt x="1837" y="22283"/>
                    <a:pt x="1829" y="22320"/>
                    <a:pt x="1829" y="22341"/>
                  </a:cubicBezTo>
                  <a:cubicBezTo>
                    <a:pt x="1829" y="22360"/>
                    <a:pt x="1831" y="22376"/>
                    <a:pt x="1832" y="22394"/>
                  </a:cubicBezTo>
                  <a:cubicBezTo>
                    <a:pt x="1956" y="22463"/>
                    <a:pt x="2090" y="22503"/>
                    <a:pt x="2168" y="22669"/>
                  </a:cubicBezTo>
                  <a:cubicBezTo>
                    <a:pt x="2099" y="22670"/>
                    <a:pt x="2031" y="22672"/>
                    <a:pt x="1935" y="22673"/>
                  </a:cubicBezTo>
                  <a:cubicBezTo>
                    <a:pt x="2007" y="22738"/>
                    <a:pt x="2041" y="22773"/>
                    <a:pt x="2079" y="22803"/>
                  </a:cubicBezTo>
                  <a:cubicBezTo>
                    <a:pt x="2074" y="22848"/>
                    <a:pt x="2069" y="22879"/>
                    <a:pt x="2066" y="22912"/>
                  </a:cubicBezTo>
                  <a:cubicBezTo>
                    <a:pt x="2124" y="22938"/>
                    <a:pt x="2184" y="22966"/>
                    <a:pt x="2260" y="23001"/>
                  </a:cubicBezTo>
                  <a:cubicBezTo>
                    <a:pt x="2293" y="23060"/>
                    <a:pt x="2332" y="23129"/>
                    <a:pt x="2388" y="23231"/>
                  </a:cubicBezTo>
                  <a:cubicBezTo>
                    <a:pt x="2424" y="23232"/>
                    <a:pt x="2472" y="23234"/>
                    <a:pt x="2562" y="23237"/>
                  </a:cubicBezTo>
                  <a:cubicBezTo>
                    <a:pt x="2475" y="23306"/>
                    <a:pt x="2434" y="23340"/>
                    <a:pt x="2357" y="23401"/>
                  </a:cubicBezTo>
                  <a:cubicBezTo>
                    <a:pt x="2496" y="23428"/>
                    <a:pt x="2591" y="23447"/>
                    <a:pt x="2686" y="23465"/>
                  </a:cubicBezTo>
                  <a:cubicBezTo>
                    <a:pt x="2700" y="23468"/>
                    <a:pt x="2715" y="23494"/>
                    <a:pt x="2740" y="23521"/>
                  </a:cubicBezTo>
                  <a:cubicBezTo>
                    <a:pt x="2733" y="23587"/>
                    <a:pt x="2724" y="23659"/>
                    <a:pt x="2716" y="23725"/>
                  </a:cubicBezTo>
                  <a:cubicBezTo>
                    <a:pt x="2856" y="23910"/>
                    <a:pt x="3114" y="23988"/>
                    <a:pt x="3103" y="24303"/>
                  </a:cubicBezTo>
                  <a:cubicBezTo>
                    <a:pt x="3043" y="24256"/>
                    <a:pt x="2989" y="24236"/>
                    <a:pt x="2941" y="24236"/>
                  </a:cubicBezTo>
                  <a:cubicBezTo>
                    <a:pt x="2886" y="24236"/>
                    <a:pt x="2838" y="24261"/>
                    <a:pt x="2794" y="24300"/>
                  </a:cubicBezTo>
                  <a:cubicBezTo>
                    <a:pt x="2936" y="24381"/>
                    <a:pt x="3077" y="24461"/>
                    <a:pt x="3221" y="24543"/>
                  </a:cubicBezTo>
                  <a:cubicBezTo>
                    <a:pt x="3240" y="24537"/>
                    <a:pt x="3267" y="24528"/>
                    <a:pt x="3303" y="24517"/>
                  </a:cubicBezTo>
                  <a:lnTo>
                    <a:pt x="3303" y="24517"/>
                  </a:lnTo>
                  <a:cubicBezTo>
                    <a:pt x="3317" y="24676"/>
                    <a:pt x="3190" y="24811"/>
                    <a:pt x="3354" y="24987"/>
                  </a:cubicBezTo>
                  <a:cubicBezTo>
                    <a:pt x="3368" y="24940"/>
                    <a:pt x="3379" y="24909"/>
                    <a:pt x="3399" y="24845"/>
                  </a:cubicBezTo>
                  <a:cubicBezTo>
                    <a:pt x="3476" y="24998"/>
                    <a:pt x="3458" y="25171"/>
                    <a:pt x="3623" y="25199"/>
                  </a:cubicBezTo>
                  <a:cubicBezTo>
                    <a:pt x="3627" y="25242"/>
                    <a:pt x="3629" y="25265"/>
                    <a:pt x="3632" y="25298"/>
                  </a:cubicBezTo>
                  <a:cubicBezTo>
                    <a:pt x="3685" y="25285"/>
                    <a:pt x="3720" y="25277"/>
                    <a:pt x="3764" y="25265"/>
                  </a:cubicBezTo>
                  <a:lnTo>
                    <a:pt x="3764" y="25265"/>
                  </a:lnTo>
                  <a:cubicBezTo>
                    <a:pt x="3742" y="25323"/>
                    <a:pt x="3724" y="25364"/>
                    <a:pt x="3702" y="25418"/>
                  </a:cubicBezTo>
                  <a:cubicBezTo>
                    <a:pt x="3895" y="25505"/>
                    <a:pt x="4027" y="25635"/>
                    <a:pt x="4049" y="25770"/>
                  </a:cubicBezTo>
                  <a:cubicBezTo>
                    <a:pt x="4152" y="25879"/>
                    <a:pt x="4245" y="25938"/>
                    <a:pt x="4263" y="26003"/>
                  </a:cubicBezTo>
                  <a:cubicBezTo>
                    <a:pt x="4300" y="26128"/>
                    <a:pt x="4358" y="26207"/>
                    <a:pt x="4475" y="26250"/>
                  </a:cubicBezTo>
                  <a:cubicBezTo>
                    <a:pt x="4595" y="26292"/>
                    <a:pt x="4595" y="26403"/>
                    <a:pt x="4636" y="26501"/>
                  </a:cubicBezTo>
                  <a:cubicBezTo>
                    <a:pt x="4663" y="26510"/>
                    <a:pt x="4695" y="26512"/>
                    <a:pt x="4722" y="26529"/>
                  </a:cubicBezTo>
                  <a:cubicBezTo>
                    <a:pt x="4879" y="26619"/>
                    <a:pt x="4960" y="26816"/>
                    <a:pt x="5151" y="26866"/>
                  </a:cubicBezTo>
                  <a:cubicBezTo>
                    <a:pt x="5154" y="26868"/>
                    <a:pt x="5154" y="26906"/>
                    <a:pt x="5159" y="26928"/>
                  </a:cubicBezTo>
                  <a:cubicBezTo>
                    <a:pt x="5179" y="27010"/>
                    <a:pt x="5344" y="26963"/>
                    <a:pt x="5316" y="27091"/>
                  </a:cubicBezTo>
                  <a:cubicBezTo>
                    <a:pt x="5400" y="27146"/>
                    <a:pt x="5484" y="27202"/>
                    <a:pt x="5565" y="27256"/>
                  </a:cubicBezTo>
                  <a:cubicBezTo>
                    <a:pt x="5572" y="27287"/>
                    <a:pt x="5578" y="27316"/>
                    <a:pt x="5582" y="27337"/>
                  </a:cubicBezTo>
                  <a:cubicBezTo>
                    <a:pt x="5630" y="27352"/>
                    <a:pt x="5671" y="27365"/>
                    <a:pt x="5705" y="27375"/>
                  </a:cubicBezTo>
                  <a:cubicBezTo>
                    <a:pt x="5724" y="27431"/>
                    <a:pt x="5738" y="27472"/>
                    <a:pt x="5759" y="27536"/>
                  </a:cubicBezTo>
                  <a:cubicBezTo>
                    <a:pt x="5918" y="27543"/>
                    <a:pt x="6015" y="27653"/>
                    <a:pt x="6096" y="27778"/>
                  </a:cubicBezTo>
                  <a:cubicBezTo>
                    <a:pt x="6146" y="27750"/>
                    <a:pt x="6199" y="27724"/>
                    <a:pt x="6280" y="27681"/>
                  </a:cubicBezTo>
                  <a:cubicBezTo>
                    <a:pt x="6286" y="27808"/>
                    <a:pt x="6290" y="27890"/>
                    <a:pt x="6295" y="27986"/>
                  </a:cubicBezTo>
                  <a:cubicBezTo>
                    <a:pt x="6512" y="28024"/>
                    <a:pt x="6651" y="28145"/>
                    <a:pt x="6731" y="28321"/>
                  </a:cubicBezTo>
                  <a:cubicBezTo>
                    <a:pt x="6798" y="28336"/>
                    <a:pt x="6849" y="28346"/>
                    <a:pt x="6895" y="28357"/>
                  </a:cubicBezTo>
                  <a:cubicBezTo>
                    <a:pt x="6914" y="28414"/>
                    <a:pt x="6927" y="28454"/>
                    <a:pt x="6943" y="28499"/>
                  </a:cubicBezTo>
                  <a:cubicBezTo>
                    <a:pt x="7077" y="28530"/>
                    <a:pt x="7204" y="28546"/>
                    <a:pt x="7320" y="28560"/>
                  </a:cubicBezTo>
                  <a:cubicBezTo>
                    <a:pt x="7324" y="28624"/>
                    <a:pt x="7329" y="28691"/>
                    <a:pt x="7332" y="28763"/>
                  </a:cubicBezTo>
                  <a:cubicBezTo>
                    <a:pt x="7422" y="28797"/>
                    <a:pt x="7487" y="28884"/>
                    <a:pt x="7579" y="28884"/>
                  </a:cubicBezTo>
                  <a:cubicBezTo>
                    <a:pt x="7594" y="28884"/>
                    <a:pt x="7609" y="28882"/>
                    <a:pt x="7624" y="28877"/>
                  </a:cubicBezTo>
                  <a:cubicBezTo>
                    <a:pt x="7651" y="29019"/>
                    <a:pt x="7808" y="29044"/>
                    <a:pt x="7891" y="29120"/>
                  </a:cubicBezTo>
                  <a:cubicBezTo>
                    <a:pt x="7976" y="29119"/>
                    <a:pt x="8050" y="29117"/>
                    <a:pt x="8132" y="29116"/>
                  </a:cubicBezTo>
                  <a:cubicBezTo>
                    <a:pt x="8181" y="29225"/>
                    <a:pt x="8219" y="29314"/>
                    <a:pt x="8254" y="29392"/>
                  </a:cubicBezTo>
                  <a:cubicBezTo>
                    <a:pt x="8277" y="29374"/>
                    <a:pt x="8307" y="29368"/>
                    <a:pt x="8340" y="29368"/>
                  </a:cubicBezTo>
                  <a:cubicBezTo>
                    <a:pt x="8393" y="29368"/>
                    <a:pt x="8456" y="29383"/>
                    <a:pt x="8515" y="29383"/>
                  </a:cubicBezTo>
                  <a:cubicBezTo>
                    <a:pt x="8549" y="29383"/>
                    <a:pt x="8582" y="29378"/>
                    <a:pt x="8612" y="29361"/>
                  </a:cubicBezTo>
                  <a:cubicBezTo>
                    <a:pt x="8707" y="29411"/>
                    <a:pt x="8793" y="29456"/>
                    <a:pt x="8882" y="29504"/>
                  </a:cubicBezTo>
                  <a:cubicBezTo>
                    <a:pt x="8929" y="29486"/>
                    <a:pt x="8977" y="29467"/>
                    <a:pt x="9019" y="29451"/>
                  </a:cubicBezTo>
                  <a:lnTo>
                    <a:pt x="9019" y="29451"/>
                  </a:lnTo>
                  <a:cubicBezTo>
                    <a:pt x="9169" y="29572"/>
                    <a:pt x="8968" y="29542"/>
                    <a:pt x="8999" y="29592"/>
                  </a:cubicBezTo>
                  <a:lnTo>
                    <a:pt x="8996" y="29704"/>
                  </a:lnTo>
                  <a:lnTo>
                    <a:pt x="9056" y="29767"/>
                  </a:lnTo>
                  <a:cubicBezTo>
                    <a:pt x="9106" y="29728"/>
                    <a:pt x="9155" y="29688"/>
                    <a:pt x="9193" y="29659"/>
                  </a:cubicBezTo>
                  <a:cubicBezTo>
                    <a:pt x="9281" y="29742"/>
                    <a:pt x="9346" y="29804"/>
                    <a:pt x="9446" y="29898"/>
                  </a:cubicBezTo>
                  <a:cubicBezTo>
                    <a:pt x="9455" y="29815"/>
                    <a:pt x="9491" y="29794"/>
                    <a:pt x="9534" y="29794"/>
                  </a:cubicBezTo>
                  <a:cubicBezTo>
                    <a:pt x="9578" y="29794"/>
                    <a:pt x="9631" y="29816"/>
                    <a:pt x="9673" y="29816"/>
                  </a:cubicBezTo>
                  <a:cubicBezTo>
                    <a:pt x="9681" y="29816"/>
                    <a:pt x="9689" y="29815"/>
                    <a:pt x="9696" y="29813"/>
                  </a:cubicBezTo>
                  <a:cubicBezTo>
                    <a:pt x="9722" y="29848"/>
                    <a:pt x="9747" y="29884"/>
                    <a:pt x="9778" y="29925"/>
                  </a:cubicBezTo>
                  <a:cubicBezTo>
                    <a:pt x="9873" y="29907"/>
                    <a:pt x="9956" y="29885"/>
                    <a:pt x="10043" y="29863"/>
                  </a:cubicBezTo>
                  <a:cubicBezTo>
                    <a:pt x="10044" y="29863"/>
                    <a:pt x="10046" y="29863"/>
                    <a:pt x="10047" y="29863"/>
                  </a:cubicBezTo>
                  <a:cubicBezTo>
                    <a:pt x="10059" y="29863"/>
                    <a:pt x="10076" y="29873"/>
                    <a:pt x="10090" y="29878"/>
                  </a:cubicBezTo>
                  <a:cubicBezTo>
                    <a:pt x="10077" y="29932"/>
                    <a:pt x="10064" y="29982"/>
                    <a:pt x="10046" y="30050"/>
                  </a:cubicBezTo>
                  <a:cubicBezTo>
                    <a:pt x="10162" y="30053"/>
                    <a:pt x="10249" y="30054"/>
                    <a:pt x="10287" y="30056"/>
                  </a:cubicBezTo>
                  <a:cubicBezTo>
                    <a:pt x="10380" y="30013"/>
                    <a:pt x="10437" y="29988"/>
                    <a:pt x="10513" y="29954"/>
                  </a:cubicBezTo>
                  <a:cubicBezTo>
                    <a:pt x="10533" y="30046"/>
                    <a:pt x="10548" y="30110"/>
                    <a:pt x="10563" y="30174"/>
                  </a:cubicBezTo>
                  <a:cubicBezTo>
                    <a:pt x="10593" y="30166"/>
                    <a:pt x="10623" y="30159"/>
                    <a:pt x="10663" y="30150"/>
                  </a:cubicBezTo>
                  <a:cubicBezTo>
                    <a:pt x="10688" y="30224"/>
                    <a:pt x="10710" y="30291"/>
                    <a:pt x="10732" y="30359"/>
                  </a:cubicBezTo>
                  <a:cubicBezTo>
                    <a:pt x="10789" y="30343"/>
                    <a:pt x="10842" y="30328"/>
                    <a:pt x="10897" y="30312"/>
                  </a:cubicBezTo>
                  <a:cubicBezTo>
                    <a:pt x="10930" y="30365"/>
                    <a:pt x="10963" y="30418"/>
                    <a:pt x="10988" y="30457"/>
                  </a:cubicBezTo>
                  <a:cubicBezTo>
                    <a:pt x="11047" y="30438"/>
                    <a:pt x="11102" y="30419"/>
                    <a:pt x="11195" y="30390"/>
                  </a:cubicBezTo>
                  <a:lnTo>
                    <a:pt x="11195" y="30390"/>
                  </a:lnTo>
                  <a:cubicBezTo>
                    <a:pt x="11179" y="30485"/>
                    <a:pt x="11169" y="30538"/>
                    <a:pt x="11157" y="30603"/>
                  </a:cubicBezTo>
                  <a:cubicBezTo>
                    <a:pt x="11207" y="30615"/>
                    <a:pt x="11247" y="30624"/>
                    <a:pt x="11294" y="30634"/>
                  </a:cubicBezTo>
                  <a:cubicBezTo>
                    <a:pt x="11273" y="30591"/>
                    <a:pt x="11258" y="30565"/>
                    <a:pt x="11238" y="30522"/>
                  </a:cubicBezTo>
                  <a:lnTo>
                    <a:pt x="11238" y="30522"/>
                  </a:lnTo>
                  <a:cubicBezTo>
                    <a:pt x="11316" y="30546"/>
                    <a:pt x="11382" y="30558"/>
                    <a:pt x="11445" y="30568"/>
                  </a:cubicBezTo>
                  <a:cubicBezTo>
                    <a:pt x="11475" y="30535"/>
                    <a:pt x="11500" y="30507"/>
                    <a:pt x="11523" y="30482"/>
                  </a:cubicBezTo>
                  <a:cubicBezTo>
                    <a:pt x="11589" y="30502"/>
                    <a:pt x="11648" y="30519"/>
                    <a:pt x="11706" y="30535"/>
                  </a:cubicBezTo>
                  <a:cubicBezTo>
                    <a:pt x="11751" y="30510"/>
                    <a:pt x="11797" y="30484"/>
                    <a:pt x="11847" y="30455"/>
                  </a:cubicBezTo>
                  <a:cubicBezTo>
                    <a:pt x="11879" y="30507"/>
                    <a:pt x="11900" y="30540"/>
                    <a:pt x="11919" y="30569"/>
                  </a:cubicBezTo>
                  <a:cubicBezTo>
                    <a:pt x="11888" y="30585"/>
                    <a:pt x="11863" y="30597"/>
                    <a:pt x="11837" y="30612"/>
                  </a:cubicBezTo>
                  <a:cubicBezTo>
                    <a:pt x="11879" y="30640"/>
                    <a:pt x="11913" y="30663"/>
                    <a:pt x="11948" y="30688"/>
                  </a:cubicBezTo>
                  <a:cubicBezTo>
                    <a:pt x="11978" y="30747"/>
                    <a:pt x="11843" y="30833"/>
                    <a:pt x="11994" y="30864"/>
                  </a:cubicBezTo>
                  <a:cubicBezTo>
                    <a:pt x="11995" y="30864"/>
                    <a:pt x="11996" y="30864"/>
                    <a:pt x="11998" y="30864"/>
                  </a:cubicBezTo>
                  <a:cubicBezTo>
                    <a:pt x="12115" y="30864"/>
                    <a:pt x="12043" y="30730"/>
                    <a:pt x="12143" y="30730"/>
                  </a:cubicBezTo>
                  <a:cubicBezTo>
                    <a:pt x="12152" y="30730"/>
                    <a:pt x="12164" y="30731"/>
                    <a:pt x="12176" y="30734"/>
                  </a:cubicBezTo>
                  <a:cubicBezTo>
                    <a:pt x="12196" y="30657"/>
                    <a:pt x="12239" y="30612"/>
                    <a:pt x="12329" y="30612"/>
                  </a:cubicBezTo>
                  <a:cubicBezTo>
                    <a:pt x="12360" y="30612"/>
                    <a:pt x="12396" y="30617"/>
                    <a:pt x="12438" y="30628"/>
                  </a:cubicBezTo>
                  <a:cubicBezTo>
                    <a:pt x="12362" y="30678"/>
                    <a:pt x="12304" y="30716"/>
                    <a:pt x="12246" y="30755"/>
                  </a:cubicBezTo>
                  <a:lnTo>
                    <a:pt x="12562" y="31025"/>
                  </a:lnTo>
                  <a:cubicBezTo>
                    <a:pt x="12615" y="31018"/>
                    <a:pt x="12666" y="31009"/>
                    <a:pt x="12722" y="31000"/>
                  </a:cubicBezTo>
                  <a:cubicBezTo>
                    <a:pt x="12772" y="31059"/>
                    <a:pt x="12816" y="31118"/>
                    <a:pt x="12883" y="31186"/>
                  </a:cubicBezTo>
                  <a:cubicBezTo>
                    <a:pt x="12950" y="31102"/>
                    <a:pt x="13002" y="31037"/>
                    <a:pt x="13055" y="30972"/>
                  </a:cubicBezTo>
                  <a:cubicBezTo>
                    <a:pt x="13097" y="31062"/>
                    <a:pt x="13205" y="31055"/>
                    <a:pt x="13295" y="31074"/>
                  </a:cubicBezTo>
                  <a:cubicBezTo>
                    <a:pt x="13346" y="31003"/>
                    <a:pt x="13398" y="30931"/>
                    <a:pt x="13470" y="30831"/>
                  </a:cubicBezTo>
                  <a:cubicBezTo>
                    <a:pt x="13539" y="30909"/>
                    <a:pt x="13573" y="30962"/>
                    <a:pt x="13624" y="30997"/>
                  </a:cubicBezTo>
                  <a:cubicBezTo>
                    <a:pt x="13676" y="31031"/>
                    <a:pt x="13746" y="31047"/>
                    <a:pt x="13808" y="31071"/>
                  </a:cubicBezTo>
                  <a:cubicBezTo>
                    <a:pt x="13807" y="31121"/>
                    <a:pt x="13804" y="31158"/>
                    <a:pt x="13804" y="31162"/>
                  </a:cubicBezTo>
                  <a:cubicBezTo>
                    <a:pt x="13888" y="31277"/>
                    <a:pt x="13943" y="31353"/>
                    <a:pt x="13995" y="31426"/>
                  </a:cubicBezTo>
                  <a:cubicBezTo>
                    <a:pt x="14130" y="31465"/>
                    <a:pt x="14261" y="31502"/>
                    <a:pt x="14397" y="31542"/>
                  </a:cubicBezTo>
                  <a:cubicBezTo>
                    <a:pt x="14410" y="31505"/>
                    <a:pt x="14429" y="31455"/>
                    <a:pt x="14455" y="31383"/>
                  </a:cubicBezTo>
                  <a:cubicBezTo>
                    <a:pt x="14591" y="31465"/>
                    <a:pt x="14704" y="31536"/>
                    <a:pt x="14817" y="31606"/>
                  </a:cubicBezTo>
                  <a:cubicBezTo>
                    <a:pt x="14850" y="31586"/>
                    <a:pt x="14886" y="31573"/>
                    <a:pt x="14906" y="31551"/>
                  </a:cubicBezTo>
                  <a:cubicBezTo>
                    <a:pt x="14954" y="31490"/>
                    <a:pt x="14991" y="31426"/>
                    <a:pt x="15037" y="31365"/>
                  </a:cubicBezTo>
                  <a:cubicBezTo>
                    <a:pt x="15042" y="31358"/>
                    <a:pt x="15069" y="31359"/>
                    <a:pt x="15087" y="31356"/>
                  </a:cubicBezTo>
                  <a:cubicBezTo>
                    <a:pt x="15098" y="31395"/>
                    <a:pt x="15109" y="31428"/>
                    <a:pt x="15120" y="31465"/>
                  </a:cubicBezTo>
                  <a:cubicBezTo>
                    <a:pt x="15127" y="31466"/>
                    <a:pt x="15133" y="31466"/>
                    <a:pt x="15139" y="31466"/>
                  </a:cubicBezTo>
                  <a:cubicBezTo>
                    <a:pt x="15248" y="31466"/>
                    <a:pt x="15295" y="31417"/>
                    <a:pt x="15332" y="31346"/>
                  </a:cubicBezTo>
                  <a:cubicBezTo>
                    <a:pt x="15343" y="31325"/>
                    <a:pt x="15418" y="31327"/>
                    <a:pt x="15459" y="31318"/>
                  </a:cubicBezTo>
                  <a:lnTo>
                    <a:pt x="15459" y="31318"/>
                  </a:lnTo>
                  <a:cubicBezTo>
                    <a:pt x="15429" y="31387"/>
                    <a:pt x="15409" y="31436"/>
                    <a:pt x="15387" y="31484"/>
                  </a:cubicBezTo>
                  <a:cubicBezTo>
                    <a:pt x="15451" y="31502"/>
                    <a:pt x="15513" y="31521"/>
                    <a:pt x="15541" y="31529"/>
                  </a:cubicBezTo>
                  <a:cubicBezTo>
                    <a:pt x="15611" y="31528"/>
                    <a:pt x="15673" y="31519"/>
                    <a:pt x="15726" y="31519"/>
                  </a:cubicBezTo>
                  <a:cubicBezTo>
                    <a:pt x="15752" y="31519"/>
                    <a:pt x="15776" y="31521"/>
                    <a:pt x="15799" y="31527"/>
                  </a:cubicBezTo>
                  <a:cubicBezTo>
                    <a:pt x="15883" y="31552"/>
                    <a:pt x="15952" y="31609"/>
                    <a:pt x="16030" y="31649"/>
                  </a:cubicBezTo>
                  <a:cubicBezTo>
                    <a:pt x="16034" y="31651"/>
                    <a:pt x="16040" y="31652"/>
                    <a:pt x="16046" y="31652"/>
                  </a:cubicBezTo>
                  <a:cubicBezTo>
                    <a:pt x="16062" y="31652"/>
                    <a:pt x="16081" y="31647"/>
                    <a:pt x="16097" y="31645"/>
                  </a:cubicBezTo>
                  <a:cubicBezTo>
                    <a:pt x="16115" y="31612"/>
                    <a:pt x="16131" y="31580"/>
                    <a:pt x="16149" y="31548"/>
                  </a:cubicBezTo>
                  <a:cubicBezTo>
                    <a:pt x="16189" y="31566"/>
                    <a:pt x="16226" y="31597"/>
                    <a:pt x="16259" y="31597"/>
                  </a:cubicBezTo>
                  <a:cubicBezTo>
                    <a:pt x="16261" y="31597"/>
                    <a:pt x="16263" y="31596"/>
                    <a:pt x="16265" y="31596"/>
                  </a:cubicBezTo>
                  <a:cubicBezTo>
                    <a:pt x="16458" y="31567"/>
                    <a:pt x="16648" y="31530"/>
                    <a:pt x="16831" y="31495"/>
                  </a:cubicBezTo>
                  <a:cubicBezTo>
                    <a:pt x="16902" y="31509"/>
                    <a:pt x="16977" y="31524"/>
                    <a:pt x="17111" y="31551"/>
                  </a:cubicBezTo>
                  <a:cubicBezTo>
                    <a:pt x="17133" y="31506"/>
                    <a:pt x="17161" y="31455"/>
                    <a:pt x="17186" y="31408"/>
                  </a:cubicBezTo>
                  <a:cubicBezTo>
                    <a:pt x="17239" y="31439"/>
                    <a:pt x="17265" y="31453"/>
                    <a:pt x="17295" y="31471"/>
                  </a:cubicBezTo>
                  <a:cubicBezTo>
                    <a:pt x="17360" y="31443"/>
                    <a:pt x="17420" y="31420"/>
                    <a:pt x="17473" y="31398"/>
                  </a:cubicBezTo>
                  <a:cubicBezTo>
                    <a:pt x="17524" y="31426"/>
                    <a:pt x="17561" y="31446"/>
                    <a:pt x="17619" y="31477"/>
                  </a:cubicBezTo>
                  <a:cubicBezTo>
                    <a:pt x="17655" y="31448"/>
                    <a:pt x="17683" y="31420"/>
                    <a:pt x="17719" y="31398"/>
                  </a:cubicBezTo>
                  <a:cubicBezTo>
                    <a:pt x="17761" y="31373"/>
                    <a:pt x="17808" y="31350"/>
                    <a:pt x="17863" y="31317"/>
                  </a:cubicBezTo>
                  <a:cubicBezTo>
                    <a:pt x="17889" y="31365"/>
                    <a:pt x="17905" y="31396"/>
                    <a:pt x="17923" y="31427"/>
                  </a:cubicBezTo>
                  <a:cubicBezTo>
                    <a:pt x="18063" y="31411"/>
                    <a:pt x="18203" y="31395"/>
                    <a:pt x="18334" y="31378"/>
                  </a:cubicBezTo>
                  <a:cubicBezTo>
                    <a:pt x="18341" y="31337"/>
                    <a:pt x="18345" y="31311"/>
                    <a:pt x="18350" y="31289"/>
                  </a:cubicBezTo>
                  <a:cubicBezTo>
                    <a:pt x="18507" y="31309"/>
                    <a:pt x="18659" y="31330"/>
                    <a:pt x="18803" y="31349"/>
                  </a:cubicBezTo>
                  <a:cubicBezTo>
                    <a:pt x="18890" y="31283"/>
                    <a:pt x="18926" y="31185"/>
                    <a:pt x="19048" y="31185"/>
                  </a:cubicBezTo>
                  <a:cubicBezTo>
                    <a:pt x="19053" y="31185"/>
                    <a:pt x="19058" y="31185"/>
                    <a:pt x="19063" y="31186"/>
                  </a:cubicBezTo>
                  <a:cubicBezTo>
                    <a:pt x="19075" y="31165"/>
                    <a:pt x="19090" y="31147"/>
                    <a:pt x="19105" y="31130"/>
                  </a:cubicBezTo>
                  <a:lnTo>
                    <a:pt x="19130" y="31146"/>
                  </a:lnTo>
                  <a:lnTo>
                    <a:pt x="19075" y="31193"/>
                  </a:lnTo>
                  <a:cubicBezTo>
                    <a:pt x="19071" y="31190"/>
                    <a:pt x="19063" y="31186"/>
                    <a:pt x="19063" y="31186"/>
                  </a:cubicBezTo>
                  <a:lnTo>
                    <a:pt x="19063" y="31186"/>
                  </a:lnTo>
                  <a:cubicBezTo>
                    <a:pt x="19103" y="31221"/>
                    <a:pt x="19140" y="31253"/>
                    <a:pt x="19175" y="31284"/>
                  </a:cubicBezTo>
                  <a:cubicBezTo>
                    <a:pt x="19243" y="31246"/>
                    <a:pt x="19305" y="31211"/>
                    <a:pt x="19365" y="31177"/>
                  </a:cubicBezTo>
                  <a:cubicBezTo>
                    <a:pt x="19358" y="31130"/>
                    <a:pt x="19352" y="31084"/>
                    <a:pt x="19316" y="31042"/>
                  </a:cubicBezTo>
                  <a:cubicBezTo>
                    <a:pt x="19316" y="31042"/>
                    <a:pt x="19317" y="31041"/>
                    <a:pt x="19317" y="31041"/>
                  </a:cubicBezTo>
                  <a:lnTo>
                    <a:pt x="19317" y="31041"/>
                  </a:lnTo>
                  <a:cubicBezTo>
                    <a:pt x="19317" y="31041"/>
                    <a:pt x="19316" y="31041"/>
                    <a:pt x="19316" y="31042"/>
                  </a:cubicBezTo>
                  <a:lnTo>
                    <a:pt x="19316" y="31042"/>
                  </a:lnTo>
                  <a:cubicBezTo>
                    <a:pt x="19278" y="31011"/>
                    <a:pt x="19269" y="30975"/>
                    <a:pt x="19260" y="30939"/>
                  </a:cubicBezTo>
                  <a:lnTo>
                    <a:pt x="19306" y="30928"/>
                  </a:lnTo>
                  <a:lnTo>
                    <a:pt x="19349" y="31032"/>
                  </a:lnTo>
                  <a:lnTo>
                    <a:pt x="19349" y="31032"/>
                  </a:lnTo>
                  <a:cubicBezTo>
                    <a:pt x="19371" y="31026"/>
                    <a:pt x="19391" y="31024"/>
                    <a:pt x="19409" y="31024"/>
                  </a:cubicBezTo>
                  <a:cubicBezTo>
                    <a:pt x="19500" y="31024"/>
                    <a:pt x="19547" y="31082"/>
                    <a:pt x="19622" y="31093"/>
                  </a:cubicBezTo>
                  <a:cubicBezTo>
                    <a:pt x="19637" y="31050"/>
                    <a:pt x="19653" y="31008"/>
                    <a:pt x="19681" y="30928"/>
                  </a:cubicBezTo>
                  <a:cubicBezTo>
                    <a:pt x="19747" y="30980"/>
                    <a:pt x="19787" y="31012"/>
                    <a:pt x="19825" y="31043"/>
                  </a:cubicBezTo>
                  <a:cubicBezTo>
                    <a:pt x="19890" y="30980"/>
                    <a:pt x="20024" y="30946"/>
                    <a:pt x="20012" y="30806"/>
                  </a:cubicBezTo>
                  <a:lnTo>
                    <a:pt x="20012" y="30806"/>
                  </a:lnTo>
                  <a:cubicBezTo>
                    <a:pt x="20078" y="30853"/>
                    <a:pt x="20127" y="30889"/>
                    <a:pt x="20189" y="30931"/>
                  </a:cubicBezTo>
                  <a:cubicBezTo>
                    <a:pt x="20202" y="30874"/>
                    <a:pt x="20211" y="30837"/>
                    <a:pt x="20215" y="30812"/>
                  </a:cubicBezTo>
                  <a:cubicBezTo>
                    <a:pt x="20282" y="30808"/>
                    <a:pt x="20345" y="30802"/>
                    <a:pt x="20442" y="30794"/>
                  </a:cubicBezTo>
                  <a:cubicBezTo>
                    <a:pt x="20383" y="30759"/>
                    <a:pt x="20358" y="30744"/>
                    <a:pt x="20332" y="30728"/>
                  </a:cubicBezTo>
                  <a:cubicBezTo>
                    <a:pt x="20376" y="30703"/>
                    <a:pt x="20414" y="30681"/>
                    <a:pt x="20452" y="30659"/>
                  </a:cubicBezTo>
                  <a:cubicBezTo>
                    <a:pt x="20452" y="30606"/>
                    <a:pt x="20451" y="30553"/>
                    <a:pt x="20449" y="30494"/>
                  </a:cubicBezTo>
                  <a:cubicBezTo>
                    <a:pt x="20502" y="30493"/>
                    <a:pt x="20536" y="30493"/>
                    <a:pt x="20592" y="30491"/>
                  </a:cubicBezTo>
                  <a:lnTo>
                    <a:pt x="20592" y="30491"/>
                  </a:lnTo>
                  <a:cubicBezTo>
                    <a:pt x="20574" y="30544"/>
                    <a:pt x="20561" y="30587"/>
                    <a:pt x="20546" y="30631"/>
                  </a:cubicBezTo>
                  <a:cubicBezTo>
                    <a:pt x="20624" y="30660"/>
                    <a:pt x="20684" y="30674"/>
                    <a:pt x="20728" y="30674"/>
                  </a:cubicBezTo>
                  <a:cubicBezTo>
                    <a:pt x="20777" y="30674"/>
                    <a:pt x="20807" y="30657"/>
                    <a:pt x="20824" y="30622"/>
                  </a:cubicBezTo>
                  <a:cubicBezTo>
                    <a:pt x="20799" y="30608"/>
                    <a:pt x="20774" y="30593"/>
                    <a:pt x="20755" y="30583"/>
                  </a:cubicBezTo>
                  <a:cubicBezTo>
                    <a:pt x="20782" y="30543"/>
                    <a:pt x="20805" y="30509"/>
                    <a:pt x="20821" y="30485"/>
                  </a:cubicBezTo>
                  <a:cubicBezTo>
                    <a:pt x="20910" y="30510"/>
                    <a:pt x="20988" y="30522"/>
                    <a:pt x="21060" y="30537"/>
                  </a:cubicBezTo>
                  <a:cubicBezTo>
                    <a:pt x="21083" y="30503"/>
                    <a:pt x="21097" y="30493"/>
                    <a:pt x="21095" y="30485"/>
                  </a:cubicBezTo>
                  <a:cubicBezTo>
                    <a:pt x="21091" y="30461"/>
                    <a:pt x="21084" y="30437"/>
                    <a:pt x="21018" y="30410"/>
                  </a:cubicBezTo>
                  <a:lnTo>
                    <a:pt x="21018" y="30410"/>
                  </a:lnTo>
                  <a:cubicBezTo>
                    <a:pt x="21005" y="30418"/>
                    <a:pt x="20992" y="30426"/>
                    <a:pt x="20977" y="30432"/>
                  </a:cubicBezTo>
                  <a:cubicBezTo>
                    <a:pt x="20977" y="30433"/>
                    <a:pt x="20976" y="30433"/>
                    <a:pt x="20975" y="30433"/>
                  </a:cubicBezTo>
                  <a:cubicBezTo>
                    <a:pt x="20964" y="30433"/>
                    <a:pt x="20951" y="30417"/>
                    <a:pt x="20982" y="30397"/>
                  </a:cubicBezTo>
                  <a:cubicBezTo>
                    <a:pt x="20982" y="30397"/>
                    <a:pt x="20983" y="30397"/>
                    <a:pt x="20983" y="30397"/>
                  </a:cubicBezTo>
                  <a:lnTo>
                    <a:pt x="20983" y="30397"/>
                  </a:lnTo>
                  <a:cubicBezTo>
                    <a:pt x="20983" y="30397"/>
                    <a:pt x="20983" y="30397"/>
                    <a:pt x="20983" y="30397"/>
                  </a:cubicBezTo>
                  <a:cubicBezTo>
                    <a:pt x="20996" y="30401"/>
                    <a:pt x="21008" y="30406"/>
                    <a:pt x="21018" y="30410"/>
                  </a:cubicBezTo>
                  <a:lnTo>
                    <a:pt x="21018" y="30410"/>
                  </a:lnTo>
                  <a:cubicBezTo>
                    <a:pt x="21024" y="30406"/>
                    <a:pt x="21030" y="30402"/>
                    <a:pt x="21036" y="30397"/>
                  </a:cubicBezTo>
                  <a:lnTo>
                    <a:pt x="21036" y="30397"/>
                  </a:lnTo>
                  <a:cubicBezTo>
                    <a:pt x="21027" y="30397"/>
                    <a:pt x="21017" y="30396"/>
                    <a:pt x="21007" y="30396"/>
                  </a:cubicBezTo>
                  <a:cubicBezTo>
                    <a:pt x="20999" y="30396"/>
                    <a:pt x="20991" y="30397"/>
                    <a:pt x="20983" y="30397"/>
                  </a:cubicBezTo>
                  <a:lnTo>
                    <a:pt x="20983" y="30397"/>
                  </a:lnTo>
                  <a:cubicBezTo>
                    <a:pt x="20981" y="30384"/>
                    <a:pt x="21023" y="30379"/>
                    <a:pt x="21067" y="30377"/>
                  </a:cubicBezTo>
                  <a:lnTo>
                    <a:pt x="21067" y="30377"/>
                  </a:lnTo>
                  <a:cubicBezTo>
                    <a:pt x="21057" y="30383"/>
                    <a:pt x="21047" y="30390"/>
                    <a:pt x="21036" y="30397"/>
                  </a:cubicBezTo>
                  <a:lnTo>
                    <a:pt x="21036" y="30397"/>
                  </a:lnTo>
                  <a:cubicBezTo>
                    <a:pt x="21148" y="30405"/>
                    <a:pt x="21229" y="30450"/>
                    <a:pt x="21303" y="30450"/>
                  </a:cubicBezTo>
                  <a:cubicBezTo>
                    <a:pt x="21349" y="30450"/>
                    <a:pt x="21392" y="30433"/>
                    <a:pt x="21438" y="30379"/>
                  </a:cubicBezTo>
                  <a:cubicBezTo>
                    <a:pt x="21436" y="30347"/>
                    <a:pt x="21436" y="30321"/>
                    <a:pt x="21433" y="30244"/>
                  </a:cubicBezTo>
                  <a:lnTo>
                    <a:pt x="21433" y="30244"/>
                  </a:lnTo>
                  <a:cubicBezTo>
                    <a:pt x="21509" y="30300"/>
                    <a:pt x="21554" y="30334"/>
                    <a:pt x="21600" y="30368"/>
                  </a:cubicBezTo>
                  <a:cubicBezTo>
                    <a:pt x="21751" y="30297"/>
                    <a:pt x="21875" y="30238"/>
                    <a:pt x="22037" y="30163"/>
                  </a:cubicBezTo>
                  <a:cubicBezTo>
                    <a:pt x="22068" y="30164"/>
                    <a:pt x="22094" y="30165"/>
                    <a:pt x="22117" y="30165"/>
                  </a:cubicBezTo>
                  <a:cubicBezTo>
                    <a:pt x="22241" y="30165"/>
                    <a:pt x="22253" y="30142"/>
                    <a:pt x="22316" y="29994"/>
                  </a:cubicBezTo>
                  <a:cubicBezTo>
                    <a:pt x="22321" y="29984"/>
                    <a:pt x="22293" y="29968"/>
                    <a:pt x="22279" y="29954"/>
                  </a:cubicBezTo>
                  <a:cubicBezTo>
                    <a:pt x="22251" y="29976"/>
                    <a:pt x="22225" y="30000"/>
                    <a:pt x="22179" y="30037"/>
                  </a:cubicBezTo>
                  <a:cubicBezTo>
                    <a:pt x="22169" y="29993"/>
                    <a:pt x="22162" y="29960"/>
                    <a:pt x="22156" y="29932"/>
                  </a:cubicBezTo>
                  <a:cubicBezTo>
                    <a:pt x="22249" y="29898"/>
                    <a:pt x="22328" y="29881"/>
                    <a:pt x="22397" y="29847"/>
                  </a:cubicBezTo>
                  <a:cubicBezTo>
                    <a:pt x="22428" y="29878"/>
                    <a:pt x="22453" y="29903"/>
                    <a:pt x="22480" y="29931"/>
                  </a:cubicBezTo>
                  <a:cubicBezTo>
                    <a:pt x="22502" y="29897"/>
                    <a:pt x="22519" y="29869"/>
                    <a:pt x="22535" y="29842"/>
                  </a:cubicBezTo>
                  <a:cubicBezTo>
                    <a:pt x="22591" y="29891"/>
                    <a:pt x="22654" y="29907"/>
                    <a:pt x="22722" y="29907"/>
                  </a:cubicBezTo>
                  <a:cubicBezTo>
                    <a:pt x="22846" y="29907"/>
                    <a:pt x="22988" y="29856"/>
                    <a:pt x="23142" y="29854"/>
                  </a:cubicBezTo>
                  <a:cubicBezTo>
                    <a:pt x="23075" y="29759"/>
                    <a:pt x="23034" y="29700"/>
                    <a:pt x="22986" y="29632"/>
                  </a:cubicBezTo>
                  <a:cubicBezTo>
                    <a:pt x="23111" y="29578"/>
                    <a:pt x="23230" y="29525"/>
                    <a:pt x="23343" y="29475"/>
                  </a:cubicBezTo>
                  <a:cubicBezTo>
                    <a:pt x="23346" y="29428"/>
                    <a:pt x="23349" y="29391"/>
                    <a:pt x="23350" y="29356"/>
                  </a:cubicBezTo>
                  <a:cubicBezTo>
                    <a:pt x="23362" y="29358"/>
                    <a:pt x="23373" y="29360"/>
                    <a:pt x="23384" y="29363"/>
                  </a:cubicBezTo>
                  <a:cubicBezTo>
                    <a:pt x="23402" y="29404"/>
                    <a:pt x="23421" y="29445"/>
                    <a:pt x="23439" y="29485"/>
                  </a:cubicBezTo>
                  <a:cubicBezTo>
                    <a:pt x="23300" y="29576"/>
                    <a:pt x="23246" y="29666"/>
                    <a:pt x="23273" y="29754"/>
                  </a:cubicBezTo>
                  <a:cubicBezTo>
                    <a:pt x="23495" y="29682"/>
                    <a:pt x="23705" y="29576"/>
                    <a:pt x="23915" y="29472"/>
                  </a:cubicBezTo>
                  <a:cubicBezTo>
                    <a:pt x="24118" y="29353"/>
                    <a:pt x="24324" y="29241"/>
                    <a:pt x="24554" y="29177"/>
                  </a:cubicBezTo>
                  <a:cubicBezTo>
                    <a:pt x="24605" y="29111"/>
                    <a:pt x="24663" y="29038"/>
                    <a:pt x="24722" y="28961"/>
                  </a:cubicBezTo>
                  <a:cubicBezTo>
                    <a:pt x="24754" y="28992"/>
                    <a:pt x="24775" y="29010"/>
                    <a:pt x="24810" y="29042"/>
                  </a:cubicBezTo>
                  <a:cubicBezTo>
                    <a:pt x="24895" y="28982"/>
                    <a:pt x="24985" y="28917"/>
                    <a:pt x="25073" y="28855"/>
                  </a:cubicBezTo>
                  <a:lnTo>
                    <a:pt x="25182" y="28882"/>
                  </a:lnTo>
                  <a:cubicBezTo>
                    <a:pt x="25167" y="28826"/>
                    <a:pt x="25153" y="28768"/>
                    <a:pt x="25131" y="28676"/>
                  </a:cubicBezTo>
                  <a:lnTo>
                    <a:pt x="25131" y="28676"/>
                  </a:lnTo>
                  <a:cubicBezTo>
                    <a:pt x="25198" y="28735"/>
                    <a:pt x="25219" y="28752"/>
                    <a:pt x="25257" y="28785"/>
                  </a:cubicBezTo>
                  <a:cubicBezTo>
                    <a:pt x="25312" y="28757"/>
                    <a:pt x="25365" y="28705"/>
                    <a:pt x="25428" y="28674"/>
                  </a:cubicBezTo>
                  <a:cubicBezTo>
                    <a:pt x="25497" y="28639"/>
                    <a:pt x="25575" y="28626"/>
                    <a:pt x="25646" y="28590"/>
                  </a:cubicBezTo>
                  <a:cubicBezTo>
                    <a:pt x="25820" y="28501"/>
                    <a:pt x="25915" y="28329"/>
                    <a:pt x="25808" y="28191"/>
                  </a:cubicBezTo>
                  <a:lnTo>
                    <a:pt x="25808" y="28191"/>
                  </a:lnTo>
                  <a:cubicBezTo>
                    <a:pt x="25804" y="28196"/>
                    <a:pt x="25800" y="28200"/>
                    <a:pt x="25796" y="28204"/>
                  </a:cubicBezTo>
                  <a:cubicBezTo>
                    <a:pt x="25794" y="28205"/>
                    <a:pt x="25791" y="28206"/>
                    <a:pt x="25789" y="28206"/>
                  </a:cubicBezTo>
                  <a:cubicBezTo>
                    <a:pt x="25779" y="28206"/>
                    <a:pt x="25769" y="28194"/>
                    <a:pt x="25790" y="28170"/>
                  </a:cubicBezTo>
                  <a:lnTo>
                    <a:pt x="25790" y="28170"/>
                  </a:lnTo>
                  <a:cubicBezTo>
                    <a:pt x="25797" y="28177"/>
                    <a:pt x="25803" y="28184"/>
                    <a:pt x="25808" y="28191"/>
                  </a:cubicBezTo>
                  <a:lnTo>
                    <a:pt x="25808" y="28191"/>
                  </a:lnTo>
                  <a:cubicBezTo>
                    <a:pt x="25822" y="28178"/>
                    <a:pt x="25834" y="28163"/>
                    <a:pt x="25846" y="28148"/>
                  </a:cubicBezTo>
                  <a:lnTo>
                    <a:pt x="25846" y="28148"/>
                  </a:lnTo>
                  <a:cubicBezTo>
                    <a:pt x="25830" y="28153"/>
                    <a:pt x="25811" y="28160"/>
                    <a:pt x="25790" y="28170"/>
                  </a:cubicBezTo>
                  <a:cubicBezTo>
                    <a:pt x="25782" y="28158"/>
                    <a:pt x="25824" y="28142"/>
                    <a:pt x="25866" y="28124"/>
                  </a:cubicBezTo>
                  <a:lnTo>
                    <a:pt x="25866" y="28124"/>
                  </a:lnTo>
                  <a:cubicBezTo>
                    <a:pt x="25859" y="28132"/>
                    <a:pt x="25853" y="28140"/>
                    <a:pt x="25846" y="28148"/>
                  </a:cubicBezTo>
                  <a:lnTo>
                    <a:pt x="25846" y="28148"/>
                  </a:lnTo>
                  <a:cubicBezTo>
                    <a:pt x="25868" y="28141"/>
                    <a:pt x="25886" y="28139"/>
                    <a:pt x="25901" y="28139"/>
                  </a:cubicBezTo>
                  <a:cubicBezTo>
                    <a:pt x="25989" y="28139"/>
                    <a:pt x="25991" y="28227"/>
                    <a:pt x="26047" y="28227"/>
                  </a:cubicBezTo>
                  <a:cubicBezTo>
                    <a:pt x="26055" y="28227"/>
                    <a:pt x="26064" y="28225"/>
                    <a:pt x="26074" y="28221"/>
                  </a:cubicBezTo>
                  <a:cubicBezTo>
                    <a:pt x="26261" y="28112"/>
                    <a:pt x="26249" y="27973"/>
                    <a:pt x="26236" y="27827"/>
                  </a:cubicBezTo>
                  <a:lnTo>
                    <a:pt x="26236" y="27827"/>
                  </a:lnTo>
                  <a:cubicBezTo>
                    <a:pt x="26343" y="27830"/>
                    <a:pt x="26447" y="27831"/>
                    <a:pt x="26552" y="27833"/>
                  </a:cubicBezTo>
                  <a:cubicBezTo>
                    <a:pt x="26581" y="27775"/>
                    <a:pt x="26599" y="27703"/>
                    <a:pt x="26614" y="27702"/>
                  </a:cubicBezTo>
                  <a:cubicBezTo>
                    <a:pt x="26842" y="27664"/>
                    <a:pt x="26923" y="27477"/>
                    <a:pt x="27008" y="27306"/>
                  </a:cubicBezTo>
                  <a:cubicBezTo>
                    <a:pt x="27058" y="27208"/>
                    <a:pt x="27101" y="27107"/>
                    <a:pt x="27151" y="26997"/>
                  </a:cubicBezTo>
                  <a:cubicBezTo>
                    <a:pt x="27215" y="26990"/>
                    <a:pt x="27286" y="26984"/>
                    <a:pt x="27355" y="26977"/>
                  </a:cubicBezTo>
                  <a:cubicBezTo>
                    <a:pt x="27363" y="26943"/>
                    <a:pt x="27367" y="26921"/>
                    <a:pt x="27371" y="26894"/>
                  </a:cubicBezTo>
                  <a:lnTo>
                    <a:pt x="27561" y="26878"/>
                  </a:lnTo>
                  <a:cubicBezTo>
                    <a:pt x="27516" y="26757"/>
                    <a:pt x="27645" y="26638"/>
                    <a:pt x="27613" y="26456"/>
                  </a:cubicBezTo>
                  <a:lnTo>
                    <a:pt x="27613" y="26456"/>
                  </a:lnTo>
                  <a:cubicBezTo>
                    <a:pt x="27707" y="26481"/>
                    <a:pt x="27766" y="26495"/>
                    <a:pt x="27855" y="26519"/>
                  </a:cubicBezTo>
                  <a:cubicBezTo>
                    <a:pt x="27852" y="26376"/>
                    <a:pt x="27851" y="26291"/>
                    <a:pt x="27850" y="26220"/>
                  </a:cubicBezTo>
                  <a:cubicBezTo>
                    <a:pt x="27926" y="26194"/>
                    <a:pt x="28003" y="26169"/>
                    <a:pt x="28097" y="26135"/>
                  </a:cubicBezTo>
                  <a:cubicBezTo>
                    <a:pt x="28050" y="26064"/>
                    <a:pt x="28020" y="26019"/>
                    <a:pt x="27988" y="25972"/>
                  </a:cubicBezTo>
                  <a:cubicBezTo>
                    <a:pt x="28025" y="25941"/>
                    <a:pt x="28050" y="25919"/>
                    <a:pt x="28081" y="25891"/>
                  </a:cubicBezTo>
                  <a:cubicBezTo>
                    <a:pt x="28091" y="25930"/>
                    <a:pt x="28097" y="25961"/>
                    <a:pt x="28104" y="25992"/>
                  </a:cubicBezTo>
                  <a:cubicBezTo>
                    <a:pt x="28145" y="25985"/>
                    <a:pt x="28186" y="25979"/>
                    <a:pt x="28223" y="25973"/>
                  </a:cubicBezTo>
                  <a:cubicBezTo>
                    <a:pt x="28231" y="25936"/>
                    <a:pt x="28236" y="25908"/>
                    <a:pt x="28247" y="25864"/>
                  </a:cubicBezTo>
                  <a:cubicBezTo>
                    <a:pt x="28301" y="25901"/>
                    <a:pt x="28347" y="25932"/>
                    <a:pt x="28394" y="25963"/>
                  </a:cubicBezTo>
                  <a:cubicBezTo>
                    <a:pt x="28425" y="25929"/>
                    <a:pt x="28447" y="25904"/>
                    <a:pt x="28472" y="25876"/>
                  </a:cubicBezTo>
                  <a:cubicBezTo>
                    <a:pt x="28438" y="25827"/>
                    <a:pt x="28407" y="25783"/>
                    <a:pt x="28370" y="25730"/>
                  </a:cubicBezTo>
                  <a:cubicBezTo>
                    <a:pt x="28419" y="25722"/>
                    <a:pt x="28450" y="25716"/>
                    <a:pt x="28478" y="25710"/>
                  </a:cubicBezTo>
                  <a:cubicBezTo>
                    <a:pt x="28487" y="25670"/>
                    <a:pt x="28497" y="25629"/>
                    <a:pt x="28509" y="25577"/>
                  </a:cubicBezTo>
                  <a:cubicBezTo>
                    <a:pt x="28590" y="25560"/>
                    <a:pt x="28659" y="25545"/>
                    <a:pt x="28728" y="25532"/>
                  </a:cubicBezTo>
                  <a:cubicBezTo>
                    <a:pt x="28731" y="25464"/>
                    <a:pt x="28732" y="25407"/>
                    <a:pt x="28734" y="25343"/>
                  </a:cubicBezTo>
                  <a:cubicBezTo>
                    <a:pt x="28779" y="25352"/>
                    <a:pt x="28822" y="25360"/>
                    <a:pt x="28853" y="25366"/>
                  </a:cubicBezTo>
                  <a:cubicBezTo>
                    <a:pt x="28910" y="25293"/>
                    <a:pt x="28962" y="25229"/>
                    <a:pt x="29016" y="25161"/>
                  </a:cubicBezTo>
                  <a:cubicBezTo>
                    <a:pt x="28781" y="25071"/>
                    <a:pt x="28773" y="25064"/>
                    <a:pt x="28650" y="24856"/>
                  </a:cubicBezTo>
                  <a:cubicBezTo>
                    <a:pt x="28803" y="24804"/>
                    <a:pt x="28943" y="24755"/>
                    <a:pt x="29068" y="24712"/>
                  </a:cubicBezTo>
                  <a:lnTo>
                    <a:pt x="29068" y="24712"/>
                  </a:lnTo>
                  <a:cubicBezTo>
                    <a:pt x="29147" y="24790"/>
                    <a:pt x="29034" y="24948"/>
                    <a:pt x="29165" y="24968"/>
                  </a:cubicBezTo>
                  <a:cubicBezTo>
                    <a:pt x="29193" y="24911"/>
                    <a:pt x="29216" y="24854"/>
                    <a:pt x="29246" y="24798"/>
                  </a:cubicBezTo>
                  <a:cubicBezTo>
                    <a:pt x="29296" y="24706"/>
                    <a:pt x="29309" y="24628"/>
                    <a:pt x="29241" y="24568"/>
                  </a:cubicBezTo>
                  <a:cubicBezTo>
                    <a:pt x="29237" y="24565"/>
                    <a:pt x="29253" y="24539"/>
                    <a:pt x="29260" y="24523"/>
                  </a:cubicBezTo>
                  <a:cubicBezTo>
                    <a:pt x="29303" y="24530"/>
                    <a:pt x="29344" y="24537"/>
                    <a:pt x="29393" y="24546"/>
                  </a:cubicBezTo>
                  <a:cubicBezTo>
                    <a:pt x="29455" y="24355"/>
                    <a:pt x="29411" y="24228"/>
                    <a:pt x="29353" y="24111"/>
                  </a:cubicBezTo>
                  <a:cubicBezTo>
                    <a:pt x="29318" y="24037"/>
                    <a:pt x="29288" y="23963"/>
                    <a:pt x="29391" y="23868"/>
                  </a:cubicBezTo>
                  <a:cubicBezTo>
                    <a:pt x="29472" y="23932"/>
                    <a:pt x="29475" y="24101"/>
                    <a:pt x="29596" y="24101"/>
                  </a:cubicBezTo>
                  <a:cubicBezTo>
                    <a:pt x="29609" y="24101"/>
                    <a:pt x="29624" y="24099"/>
                    <a:pt x="29640" y="24094"/>
                  </a:cubicBezTo>
                  <a:cubicBezTo>
                    <a:pt x="29666" y="24053"/>
                    <a:pt x="29693" y="24013"/>
                    <a:pt x="29719" y="23972"/>
                  </a:cubicBezTo>
                  <a:cubicBezTo>
                    <a:pt x="29677" y="23862"/>
                    <a:pt x="29671" y="23749"/>
                    <a:pt x="29764" y="23582"/>
                  </a:cubicBezTo>
                  <a:cubicBezTo>
                    <a:pt x="29806" y="23657"/>
                    <a:pt x="29830" y="23716"/>
                    <a:pt x="29868" y="23757"/>
                  </a:cubicBezTo>
                  <a:cubicBezTo>
                    <a:pt x="29870" y="23760"/>
                    <a:pt x="29874" y="23761"/>
                    <a:pt x="29878" y="23761"/>
                  </a:cubicBezTo>
                  <a:cubicBezTo>
                    <a:pt x="29899" y="23761"/>
                    <a:pt x="29940" y="23739"/>
                    <a:pt x="29978" y="23727"/>
                  </a:cubicBezTo>
                  <a:cubicBezTo>
                    <a:pt x="29950" y="23662"/>
                    <a:pt x="29931" y="23619"/>
                    <a:pt x="29917" y="23585"/>
                  </a:cubicBezTo>
                  <a:cubicBezTo>
                    <a:pt x="29946" y="23521"/>
                    <a:pt x="29973" y="23462"/>
                    <a:pt x="30030" y="23337"/>
                  </a:cubicBezTo>
                  <a:lnTo>
                    <a:pt x="30030" y="23337"/>
                  </a:lnTo>
                  <a:cubicBezTo>
                    <a:pt x="29921" y="23398"/>
                    <a:pt x="29872" y="23425"/>
                    <a:pt x="29824" y="23453"/>
                  </a:cubicBezTo>
                  <a:cubicBezTo>
                    <a:pt x="29803" y="23401"/>
                    <a:pt x="29783" y="23346"/>
                    <a:pt x="29758" y="23281"/>
                  </a:cubicBezTo>
                  <a:lnTo>
                    <a:pt x="29758" y="23281"/>
                  </a:lnTo>
                  <a:cubicBezTo>
                    <a:pt x="29874" y="23297"/>
                    <a:pt x="29978" y="23312"/>
                    <a:pt x="30089" y="23328"/>
                  </a:cubicBezTo>
                  <a:cubicBezTo>
                    <a:pt x="30106" y="23168"/>
                    <a:pt x="30121" y="23029"/>
                    <a:pt x="30136" y="22901"/>
                  </a:cubicBezTo>
                  <a:cubicBezTo>
                    <a:pt x="30195" y="22860"/>
                    <a:pt x="30245" y="22832"/>
                    <a:pt x="30292" y="22794"/>
                  </a:cubicBezTo>
                  <a:cubicBezTo>
                    <a:pt x="30276" y="22703"/>
                    <a:pt x="30259" y="22617"/>
                    <a:pt x="30246" y="22541"/>
                  </a:cubicBezTo>
                  <a:cubicBezTo>
                    <a:pt x="30186" y="22501"/>
                    <a:pt x="30133" y="22466"/>
                    <a:pt x="30105" y="22447"/>
                  </a:cubicBezTo>
                  <a:cubicBezTo>
                    <a:pt x="30145" y="22411"/>
                    <a:pt x="30187" y="22372"/>
                    <a:pt x="30220" y="22344"/>
                  </a:cubicBezTo>
                  <a:cubicBezTo>
                    <a:pt x="30296" y="22451"/>
                    <a:pt x="30358" y="22538"/>
                    <a:pt x="30426" y="22635"/>
                  </a:cubicBezTo>
                  <a:cubicBezTo>
                    <a:pt x="30449" y="22586"/>
                    <a:pt x="30462" y="22557"/>
                    <a:pt x="30479" y="22523"/>
                  </a:cubicBezTo>
                  <a:cubicBezTo>
                    <a:pt x="30434" y="22483"/>
                    <a:pt x="30393" y="22448"/>
                    <a:pt x="30371" y="22429"/>
                  </a:cubicBezTo>
                  <a:cubicBezTo>
                    <a:pt x="30374" y="22358"/>
                    <a:pt x="30380" y="22316"/>
                    <a:pt x="30373" y="22279"/>
                  </a:cubicBezTo>
                  <a:cubicBezTo>
                    <a:pt x="30368" y="22254"/>
                    <a:pt x="30346" y="22238"/>
                    <a:pt x="30333" y="22220"/>
                  </a:cubicBezTo>
                  <a:cubicBezTo>
                    <a:pt x="30377" y="22183"/>
                    <a:pt x="30395" y="22169"/>
                    <a:pt x="30458" y="22116"/>
                  </a:cubicBezTo>
                  <a:lnTo>
                    <a:pt x="30458" y="22116"/>
                  </a:lnTo>
                  <a:cubicBezTo>
                    <a:pt x="30298" y="22120"/>
                    <a:pt x="30190" y="22123"/>
                    <a:pt x="30074" y="22127"/>
                  </a:cubicBezTo>
                  <a:cubicBezTo>
                    <a:pt x="30084" y="22079"/>
                    <a:pt x="30090" y="22048"/>
                    <a:pt x="30102" y="21996"/>
                  </a:cubicBezTo>
                  <a:cubicBezTo>
                    <a:pt x="30214" y="22004"/>
                    <a:pt x="30320" y="22011"/>
                    <a:pt x="30426" y="22018"/>
                  </a:cubicBezTo>
                  <a:lnTo>
                    <a:pt x="30476" y="21923"/>
                  </a:lnTo>
                  <a:cubicBezTo>
                    <a:pt x="30445" y="21905"/>
                    <a:pt x="30414" y="21889"/>
                    <a:pt x="30380" y="21871"/>
                  </a:cubicBezTo>
                  <a:lnTo>
                    <a:pt x="30379" y="21871"/>
                  </a:lnTo>
                  <a:cubicBezTo>
                    <a:pt x="30405" y="21820"/>
                    <a:pt x="30421" y="21792"/>
                    <a:pt x="30437" y="21758"/>
                  </a:cubicBezTo>
                  <a:cubicBezTo>
                    <a:pt x="30495" y="21774"/>
                    <a:pt x="30546" y="21790"/>
                    <a:pt x="30598" y="21807"/>
                  </a:cubicBezTo>
                  <a:cubicBezTo>
                    <a:pt x="30617" y="21677"/>
                    <a:pt x="30635" y="21562"/>
                    <a:pt x="30654" y="21443"/>
                  </a:cubicBezTo>
                  <a:lnTo>
                    <a:pt x="30654" y="21443"/>
                  </a:lnTo>
                  <a:cubicBezTo>
                    <a:pt x="30560" y="21468"/>
                    <a:pt x="30486" y="21487"/>
                    <a:pt x="30405" y="21509"/>
                  </a:cubicBezTo>
                  <a:cubicBezTo>
                    <a:pt x="30398" y="21308"/>
                    <a:pt x="30608" y="21287"/>
                    <a:pt x="30607" y="21137"/>
                  </a:cubicBezTo>
                  <a:lnTo>
                    <a:pt x="30607" y="21137"/>
                  </a:lnTo>
                  <a:cubicBezTo>
                    <a:pt x="30742" y="21150"/>
                    <a:pt x="30857" y="21162"/>
                    <a:pt x="30970" y="21174"/>
                  </a:cubicBezTo>
                  <a:lnTo>
                    <a:pt x="30983" y="21136"/>
                  </a:lnTo>
                  <a:lnTo>
                    <a:pt x="30736" y="21021"/>
                  </a:lnTo>
                  <a:lnTo>
                    <a:pt x="30780" y="20980"/>
                  </a:lnTo>
                  <a:cubicBezTo>
                    <a:pt x="30755" y="20915"/>
                    <a:pt x="30730" y="20850"/>
                    <a:pt x="30715" y="20809"/>
                  </a:cubicBezTo>
                  <a:cubicBezTo>
                    <a:pt x="30799" y="20772"/>
                    <a:pt x="30889" y="20736"/>
                    <a:pt x="31011" y="20684"/>
                  </a:cubicBezTo>
                  <a:cubicBezTo>
                    <a:pt x="30974" y="20621"/>
                    <a:pt x="30944" y="20569"/>
                    <a:pt x="30921" y="20531"/>
                  </a:cubicBezTo>
                  <a:cubicBezTo>
                    <a:pt x="31002" y="20469"/>
                    <a:pt x="31060" y="20424"/>
                    <a:pt x="31119" y="20381"/>
                  </a:cubicBezTo>
                  <a:cubicBezTo>
                    <a:pt x="31089" y="20313"/>
                    <a:pt x="31067" y="20265"/>
                    <a:pt x="31047" y="20215"/>
                  </a:cubicBezTo>
                  <a:lnTo>
                    <a:pt x="31026" y="20112"/>
                  </a:lnTo>
                  <a:lnTo>
                    <a:pt x="31099" y="20082"/>
                  </a:lnTo>
                  <a:cubicBezTo>
                    <a:pt x="31083" y="20018"/>
                    <a:pt x="31067" y="19953"/>
                    <a:pt x="31051" y="19891"/>
                  </a:cubicBezTo>
                  <a:cubicBezTo>
                    <a:pt x="30992" y="19913"/>
                    <a:pt x="30961" y="19925"/>
                    <a:pt x="30914" y="19941"/>
                  </a:cubicBezTo>
                  <a:cubicBezTo>
                    <a:pt x="30944" y="19865"/>
                    <a:pt x="30969" y="19815"/>
                    <a:pt x="30986" y="19756"/>
                  </a:cubicBezTo>
                  <a:cubicBezTo>
                    <a:pt x="30998" y="19757"/>
                    <a:pt x="31010" y="19758"/>
                    <a:pt x="31021" y="19758"/>
                  </a:cubicBezTo>
                  <a:cubicBezTo>
                    <a:pt x="31189" y="19758"/>
                    <a:pt x="31321" y="19613"/>
                    <a:pt x="31488" y="19548"/>
                  </a:cubicBezTo>
                  <a:cubicBezTo>
                    <a:pt x="31454" y="19441"/>
                    <a:pt x="31429" y="19361"/>
                    <a:pt x="31407" y="19288"/>
                  </a:cubicBezTo>
                  <a:cubicBezTo>
                    <a:pt x="31448" y="19242"/>
                    <a:pt x="31475" y="19214"/>
                    <a:pt x="31538" y="19145"/>
                  </a:cubicBezTo>
                  <a:lnTo>
                    <a:pt x="31538" y="19145"/>
                  </a:lnTo>
                  <a:cubicBezTo>
                    <a:pt x="31448" y="19158"/>
                    <a:pt x="31401" y="19166"/>
                    <a:pt x="31358" y="19172"/>
                  </a:cubicBezTo>
                  <a:cubicBezTo>
                    <a:pt x="31322" y="19129"/>
                    <a:pt x="31285" y="19086"/>
                    <a:pt x="31258" y="19054"/>
                  </a:cubicBezTo>
                  <a:cubicBezTo>
                    <a:pt x="31267" y="18963"/>
                    <a:pt x="31275" y="18882"/>
                    <a:pt x="31289" y="18732"/>
                  </a:cubicBezTo>
                  <a:cubicBezTo>
                    <a:pt x="31330" y="18845"/>
                    <a:pt x="31351" y="18901"/>
                    <a:pt x="31366" y="18944"/>
                  </a:cubicBezTo>
                  <a:cubicBezTo>
                    <a:pt x="31433" y="18939"/>
                    <a:pt x="31504" y="18933"/>
                    <a:pt x="31575" y="18929"/>
                  </a:cubicBezTo>
                  <a:cubicBezTo>
                    <a:pt x="31566" y="18758"/>
                    <a:pt x="31566" y="18760"/>
                    <a:pt x="31664" y="18598"/>
                  </a:cubicBezTo>
                  <a:lnTo>
                    <a:pt x="31664" y="18598"/>
                  </a:lnTo>
                  <a:cubicBezTo>
                    <a:pt x="31606" y="18607"/>
                    <a:pt x="31557" y="18614"/>
                    <a:pt x="31506" y="18623"/>
                  </a:cubicBezTo>
                  <a:cubicBezTo>
                    <a:pt x="31523" y="18558"/>
                    <a:pt x="31541" y="18496"/>
                    <a:pt x="31558" y="18440"/>
                  </a:cubicBezTo>
                  <a:lnTo>
                    <a:pt x="31667" y="18440"/>
                  </a:lnTo>
                  <a:cubicBezTo>
                    <a:pt x="31697" y="18309"/>
                    <a:pt x="31701" y="18177"/>
                    <a:pt x="31716" y="18081"/>
                  </a:cubicBezTo>
                  <a:cubicBezTo>
                    <a:pt x="31675" y="17996"/>
                    <a:pt x="31641" y="17926"/>
                    <a:pt x="31604" y="17858"/>
                  </a:cubicBezTo>
                  <a:cubicBezTo>
                    <a:pt x="31588" y="17842"/>
                    <a:pt x="31576" y="17823"/>
                    <a:pt x="31564" y="17802"/>
                  </a:cubicBezTo>
                  <a:lnTo>
                    <a:pt x="31585" y="17784"/>
                  </a:lnTo>
                  <a:lnTo>
                    <a:pt x="31614" y="17850"/>
                  </a:lnTo>
                  <a:cubicBezTo>
                    <a:pt x="31610" y="17853"/>
                    <a:pt x="31606" y="17857"/>
                    <a:pt x="31604" y="17858"/>
                  </a:cubicBezTo>
                  <a:lnTo>
                    <a:pt x="31604" y="17858"/>
                  </a:lnTo>
                  <a:cubicBezTo>
                    <a:pt x="31701" y="17847"/>
                    <a:pt x="31747" y="17780"/>
                    <a:pt x="31759" y="17670"/>
                  </a:cubicBezTo>
                  <a:lnTo>
                    <a:pt x="31759" y="17670"/>
                  </a:lnTo>
                  <a:cubicBezTo>
                    <a:pt x="31725" y="17684"/>
                    <a:pt x="31692" y="17699"/>
                    <a:pt x="31647" y="17720"/>
                  </a:cubicBezTo>
                  <a:cubicBezTo>
                    <a:pt x="31651" y="17650"/>
                    <a:pt x="31654" y="17584"/>
                    <a:pt x="31657" y="17521"/>
                  </a:cubicBezTo>
                  <a:cubicBezTo>
                    <a:pt x="31625" y="17499"/>
                    <a:pt x="31594" y="17478"/>
                    <a:pt x="31556" y="17450"/>
                  </a:cubicBezTo>
                  <a:cubicBezTo>
                    <a:pt x="31598" y="17421"/>
                    <a:pt x="31631" y="17397"/>
                    <a:pt x="31666" y="17372"/>
                  </a:cubicBezTo>
                  <a:cubicBezTo>
                    <a:pt x="31685" y="17394"/>
                    <a:pt x="31710" y="17422"/>
                    <a:pt x="31735" y="17452"/>
                  </a:cubicBezTo>
                  <a:cubicBezTo>
                    <a:pt x="31801" y="17424"/>
                    <a:pt x="31863" y="17399"/>
                    <a:pt x="31935" y="17369"/>
                  </a:cubicBezTo>
                  <a:cubicBezTo>
                    <a:pt x="31882" y="17284"/>
                    <a:pt x="31840" y="17215"/>
                    <a:pt x="31795" y="17144"/>
                  </a:cubicBezTo>
                  <a:cubicBezTo>
                    <a:pt x="31754" y="17175"/>
                    <a:pt x="31729" y="17194"/>
                    <a:pt x="31706" y="17212"/>
                  </a:cubicBezTo>
                  <a:cubicBezTo>
                    <a:pt x="31678" y="17234"/>
                    <a:pt x="31653" y="17256"/>
                    <a:pt x="31606" y="17296"/>
                  </a:cubicBezTo>
                  <a:cubicBezTo>
                    <a:pt x="31642" y="17119"/>
                    <a:pt x="31735" y="17022"/>
                    <a:pt x="31885" y="17003"/>
                  </a:cubicBezTo>
                  <a:cubicBezTo>
                    <a:pt x="31828" y="16950"/>
                    <a:pt x="31775" y="16903"/>
                    <a:pt x="31726" y="16859"/>
                  </a:cubicBezTo>
                  <a:cubicBezTo>
                    <a:pt x="31678" y="16885"/>
                    <a:pt x="31636" y="16907"/>
                    <a:pt x="31572" y="16941"/>
                  </a:cubicBezTo>
                  <a:cubicBezTo>
                    <a:pt x="31570" y="16841"/>
                    <a:pt x="31457" y="16804"/>
                    <a:pt x="31548" y="16700"/>
                  </a:cubicBezTo>
                  <a:lnTo>
                    <a:pt x="31548" y="16700"/>
                  </a:lnTo>
                  <a:cubicBezTo>
                    <a:pt x="31586" y="16732"/>
                    <a:pt x="31620" y="16763"/>
                    <a:pt x="31664" y="16806"/>
                  </a:cubicBezTo>
                  <a:cubicBezTo>
                    <a:pt x="31697" y="16716"/>
                    <a:pt x="31707" y="16647"/>
                    <a:pt x="31734" y="16554"/>
                  </a:cubicBezTo>
                  <a:cubicBezTo>
                    <a:pt x="31756" y="16632"/>
                    <a:pt x="31769" y="16678"/>
                    <a:pt x="31797" y="16776"/>
                  </a:cubicBezTo>
                  <a:cubicBezTo>
                    <a:pt x="31809" y="16632"/>
                    <a:pt x="31817" y="16545"/>
                    <a:pt x="31822" y="16493"/>
                  </a:cubicBezTo>
                  <a:cubicBezTo>
                    <a:pt x="31775" y="16426"/>
                    <a:pt x="31745" y="16385"/>
                    <a:pt x="31710" y="16334"/>
                  </a:cubicBezTo>
                  <a:cubicBezTo>
                    <a:pt x="31770" y="16306"/>
                    <a:pt x="31809" y="16288"/>
                    <a:pt x="31863" y="16263"/>
                  </a:cubicBezTo>
                  <a:cubicBezTo>
                    <a:pt x="31728" y="16179"/>
                    <a:pt x="31847" y="16114"/>
                    <a:pt x="31856" y="16054"/>
                  </a:cubicBezTo>
                  <a:cubicBezTo>
                    <a:pt x="31791" y="15991"/>
                    <a:pt x="31731" y="15931"/>
                    <a:pt x="31672" y="15872"/>
                  </a:cubicBezTo>
                  <a:cubicBezTo>
                    <a:pt x="31656" y="15913"/>
                    <a:pt x="31641" y="15953"/>
                    <a:pt x="31622" y="16000"/>
                  </a:cubicBezTo>
                  <a:cubicBezTo>
                    <a:pt x="31570" y="15986"/>
                    <a:pt x="31523" y="15975"/>
                    <a:pt x="31413" y="15947"/>
                  </a:cubicBezTo>
                  <a:cubicBezTo>
                    <a:pt x="31513" y="15882"/>
                    <a:pt x="31564" y="15848"/>
                    <a:pt x="31604" y="15823"/>
                  </a:cubicBezTo>
                  <a:cubicBezTo>
                    <a:pt x="31584" y="15702"/>
                    <a:pt x="31566" y="15608"/>
                    <a:pt x="31548" y="15510"/>
                  </a:cubicBezTo>
                  <a:cubicBezTo>
                    <a:pt x="31501" y="15497"/>
                    <a:pt x="31450" y="15482"/>
                    <a:pt x="31392" y="15464"/>
                  </a:cubicBezTo>
                  <a:cubicBezTo>
                    <a:pt x="31423" y="15377"/>
                    <a:pt x="31451" y="15304"/>
                    <a:pt x="31504" y="15158"/>
                  </a:cubicBezTo>
                  <a:lnTo>
                    <a:pt x="31504" y="15158"/>
                  </a:lnTo>
                  <a:cubicBezTo>
                    <a:pt x="31375" y="15245"/>
                    <a:pt x="31305" y="15291"/>
                    <a:pt x="31236" y="15338"/>
                  </a:cubicBezTo>
                  <a:cubicBezTo>
                    <a:pt x="31220" y="15574"/>
                    <a:pt x="31166" y="15791"/>
                    <a:pt x="30983" y="15926"/>
                  </a:cubicBezTo>
                  <a:cubicBezTo>
                    <a:pt x="30960" y="15900"/>
                    <a:pt x="30944" y="15882"/>
                    <a:pt x="30905" y="15839"/>
                  </a:cubicBezTo>
                  <a:cubicBezTo>
                    <a:pt x="30899" y="15908"/>
                    <a:pt x="30895" y="15950"/>
                    <a:pt x="30892" y="15989"/>
                  </a:cubicBezTo>
                  <a:cubicBezTo>
                    <a:pt x="30963" y="16082"/>
                    <a:pt x="30954" y="16182"/>
                    <a:pt x="30870" y="16257"/>
                  </a:cubicBezTo>
                  <a:cubicBezTo>
                    <a:pt x="30867" y="16289"/>
                    <a:pt x="30864" y="16323"/>
                    <a:pt x="30861" y="16360"/>
                  </a:cubicBezTo>
                  <a:cubicBezTo>
                    <a:pt x="30821" y="16375"/>
                    <a:pt x="30782" y="16391"/>
                    <a:pt x="30751" y="16403"/>
                  </a:cubicBezTo>
                  <a:cubicBezTo>
                    <a:pt x="30767" y="16454"/>
                    <a:pt x="30782" y="16501"/>
                    <a:pt x="30792" y="16537"/>
                  </a:cubicBezTo>
                  <a:cubicBezTo>
                    <a:pt x="30720" y="16581"/>
                    <a:pt x="30663" y="16616"/>
                    <a:pt x="30605" y="16651"/>
                  </a:cubicBezTo>
                  <a:lnTo>
                    <a:pt x="30545" y="16726"/>
                  </a:lnTo>
                  <a:cubicBezTo>
                    <a:pt x="30596" y="16750"/>
                    <a:pt x="30648" y="16774"/>
                    <a:pt x="30739" y="16816"/>
                  </a:cubicBezTo>
                  <a:cubicBezTo>
                    <a:pt x="30618" y="16822"/>
                    <a:pt x="30564" y="16825"/>
                    <a:pt x="30502" y="16828"/>
                  </a:cubicBezTo>
                  <a:cubicBezTo>
                    <a:pt x="30487" y="16910"/>
                    <a:pt x="30473" y="16982"/>
                    <a:pt x="30461" y="17050"/>
                  </a:cubicBezTo>
                  <a:cubicBezTo>
                    <a:pt x="30424" y="17055"/>
                    <a:pt x="30396" y="17057"/>
                    <a:pt x="30358" y="17062"/>
                  </a:cubicBezTo>
                  <a:cubicBezTo>
                    <a:pt x="30323" y="17275"/>
                    <a:pt x="30118" y="17418"/>
                    <a:pt x="30133" y="17645"/>
                  </a:cubicBezTo>
                  <a:cubicBezTo>
                    <a:pt x="30191" y="17641"/>
                    <a:pt x="30239" y="17638"/>
                    <a:pt x="30321" y="17582"/>
                  </a:cubicBezTo>
                  <a:lnTo>
                    <a:pt x="30321" y="17582"/>
                  </a:lnTo>
                  <a:cubicBezTo>
                    <a:pt x="30322" y="17592"/>
                    <a:pt x="30323" y="17602"/>
                    <a:pt x="30324" y="17612"/>
                  </a:cubicBezTo>
                  <a:lnTo>
                    <a:pt x="30324" y="17612"/>
                  </a:lnTo>
                  <a:cubicBezTo>
                    <a:pt x="30331" y="17597"/>
                    <a:pt x="30339" y="17581"/>
                    <a:pt x="30348" y="17562"/>
                  </a:cubicBezTo>
                  <a:lnTo>
                    <a:pt x="30348" y="17562"/>
                  </a:lnTo>
                  <a:cubicBezTo>
                    <a:pt x="30338" y="17569"/>
                    <a:pt x="30329" y="17576"/>
                    <a:pt x="30321" y="17582"/>
                  </a:cubicBezTo>
                  <a:lnTo>
                    <a:pt x="30321" y="17582"/>
                  </a:lnTo>
                  <a:cubicBezTo>
                    <a:pt x="30320" y="17569"/>
                    <a:pt x="30319" y="17556"/>
                    <a:pt x="30320" y="17543"/>
                  </a:cubicBezTo>
                  <a:cubicBezTo>
                    <a:pt x="30320" y="17539"/>
                    <a:pt x="30325" y="17535"/>
                    <a:pt x="30330" y="17535"/>
                  </a:cubicBezTo>
                  <a:cubicBezTo>
                    <a:pt x="30337" y="17535"/>
                    <a:pt x="30346" y="17542"/>
                    <a:pt x="30348" y="17562"/>
                  </a:cubicBezTo>
                  <a:cubicBezTo>
                    <a:pt x="30348" y="17562"/>
                    <a:pt x="30348" y="17562"/>
                    <a:pt x="30348" y="17562"/>
                  </a:cubicBezTo>
                  <a:lnTo>
                    <a:pt x="30348" y="17562"/>
                  </a:lnTo>
                  <a:cubicBezTo>
                    <a:pt x="30348" y="17562"/>
                    <a:pt x="30348" y="17562"/>
                    <a:pt x="30348" y="17562"/>
                  </a:cubicBezTo>
                  <a:lnTo>
                    <a:pt x="30348" y="17562"/>
                  </a:lnTo>
                  <a:cubicBezTo>
                    <a:pt x="30361" y="17565"/>
                    <a:pt x="30345" y="17602"/>
                    <a:pt x="30327" y="17639"/>
                  </a:cubicBezTo>
                  <a:cubicBezTo>
                    <a:pt x="30326" y="17630"/>
                    <a:pt x="30325" y="17621"/>
                    <a:pt x="30324" y="17612"/>
                  </a:cubicBezTo>
                  <a:lnTo>
                    <a:pt x="30324" y="17612"/>
                  </a:lnTo>
                  <a:cubicBezTo>
                    <a:pt x="30291" y="17686"/>
                    <a:pt x="30285" y="17718"/>
                    <a:pt x="30280" y="17745"/>
                  </a:cubicBezTo>
                  <a:cubicBezTo>
                    <a:pt x="30226" y="17750"/>
                    <a:pt x="30193" y="17755"/>
                    <a:pt x="30148" y="17762"/>
                  </a:cubicBezTo>
                  <a:cubicBezTo>
                    <a:pt x="30192" y="17800"/>
                    <a:pt x="30224" y="17828"/>
                    <a:pt x="30279" y="17877"/>
                  </a:cubicBezTo>
                  <a:cubicBezTo>
                    <a:pt x="30198" y="17871"/>
                    <a:pt x="30145" y="17867"/>
                    <a:pt x="30073" y="17862"/>
                  </a:cubicBezTo>
                  <a:cubicBezTo>
                    <a:pt x="30068" y="18143"/>
                    <a:pt x="30009" y="18407"/>
                    <a:pt x="29983" y="18670"/>
                  </a:cubicBezTo>
                  <a:cubicBezTo>
                    <a:pt x="30023" y="18702"/>
                    <a:pt x="30050" y="18724"/>
                    <a:pt x="30096" y="18760"/>
                  </a:cubicBezTo>
                  <a:cubicBezTo>
                    <a:pt x="30030" y="18817"/>
                    <a:pt x="29973" y="18866"/>
                    <a:pt x="29915" y="18914"/>
                  </a:cubicBezTo>
                  <a:cubicBezTo>
                    <a:pt x="29943" y="18942"/>
                    <a:pt x="29971" y="18970"/>
                    <a:pt x="30009" y="19008"/>
                  </a:cubicBezTo>
                  <a:cubicBezTo>
                    <a:pt x="29953" y="19013"/>
                    <a:pt x="29918" y="19017"/>
                    <a:pt x="29852" y="19023"/>
                  </a:cubicBezTo>
                  <a:cubicBezTo>
                    <a:pt x="29940" y="19132"/>
                    <a:pt x="30015" y="19223"/>
                    <a:pt x="30081" y="19304"/>
                  </a:cubicBezTo>
                  <a:cubicBezTo>
                    <a:pt x="30095" y="19517"/>
                    <a:pt x="29915" y="19460"/>
                    <a:pt x="29803" y="19541"/>
                  </a:cubicBezTo>
                  <a:cubicBezTo>
                    <a:pt x="29846" y="19589"/>
                    <a:pt x="29874" y="19620"/>
                    <a:pt x="29909" y="19659"/>
                  </a:cubicBezTo>
                  <a:cubicBezTo>
                    <a:pt x="29862" y="19666"/>
                    <a:pt x="29821" y="19672"/>
                    <a:pt x="29821" y="19672"/>
                  </a:cubicBezTo>
                  <a:cubicBezTo>
                    <a:pt x="29722" y="19765"/>
                    <a:pt x="29652" y="19831"/>
                    <a:pt x="29578" y="19900"/>
                  </a:cubicBezTo>
                  <a:cubicBezTo>
                    <a:pt x="29593" y="19913"/>
                    <a:pt x="29618" y="19938"/>
                    <a:pt x="29650" y="19969"/>
                  </a:cubicBezTo>
                  <a:cubicBezTo>
                    <a:pt x="29631" y="20013"/>
                    <a:pt x="29612" y="20060"/>
                    <a:pt x="29566" y="20172"/>
                  </a:cubicBezTo>
                  <a:cubicBezTo>
                    <a:pt x="29558" y="20172"/>
                    <a:pt x="29500" y="20169"/>
                    <a:pt x="29478" y="20168"/>
                  </a:cubicBezTo>
                  <a:cubicBezTo>
                    <a:pt x="29456" y="20307"/>
                    <a:pt x="29434" y="20440"/>
                    <a:pt x="29413" y="20568"/>
                  </a:cubicBezTo>
                  <a:cubicBezTo>
                    <a:pt x="29403" y="20631"/>
                    <a:pt x="29391" y="20694"/>
                    <a:pt x="29381" y="20758"/>
                  </a:cubicBezTo>
                  <a:lnTo>
                    <a:pt x="29333" y="20940"/>
                  </a:lnTo>
                  <a:cubicBezTo>
                    <a:pt x="29368" y="20962"/>
                    <a:pt x="29406" y="20987"/>
                    <a:pt x="29446" y="21012"/>
                  </a:cubicBezTo>
                  <a:cubicBezTo>
                    <a:pt x="29422" y="21077"/>
                    <a:pt x="29402" y="21134"/>
                    <a:pt x="29388" y="21174"/>
                  </a:cubicBezTo>
                  <a:cubicBezTo>
                    <a:pt x="29421" y="21215"/>
                    <a:pt x="29441" y="21242"/>
                    <a:pt x="29477" y="21289"/>
                  </a:cubicBezTo>
                  <a:cubicBezTo>
                    <a:pt x="29405" y="21326"/>
                    <a:pt x="29353" y="21351"/>
                    <a:pt x="29299" y="21377"/>
                  </a:cubicBezTo>
                  <a:cubicBezTo>
                    <a:pt x="29308" y="21271"/>
                    <a:pt x="29315" y="21175"/>
                    <a:pt x="29324" y="21074"/>
                  </a:cubicBezTo>
                  <a:lnTo>
                    <a:pt x="29241" y="21074"/>
                  </a:lnTo>
                  <a:cubicBezTo>
                    <a:pt x="29209" y="21170"/>
                    <a:pt x="29193" y="21311"/>
                    <a:pt x="29149" y="21327"/>
                  </a:cubicBezTo>
                  <a:cubicBezTo>
                    <a:pt x="29037" y="21367"/>
                    <a:pt x="29144" y="21508"/>
                    <a:pt x="29022" y="21534"/>
                  </a:cubicBezTo>
                  <a:cubicBezTo>
                    <a:pt x="28975" y="21543"/>
                    <a:pt x="29029" y="21713"/>
                    <a:pt x="28916" y="21713"/>
                  </a:cubicBezTo>
                  <a:cubicBezTo>
                    <a:pt x="28914" y="21713"/>
                    <a:pt x="28911" y="21713"/>
                    <a:pt x="28909" y="21712"/>
                  </a:cubicBezTo>
                  <a:cubicBezTo>
                    <a:pt x="28900" y="21815"/>
                    <a:pt x="28891" y="21914"/>
                    <a:pt x="28882" y="22013"/>
                  </a:cubicBezTo>
                  <a:cubicBezTo>
                    <a:pt x="28803" y="22073"/>
                    <a:pt x="28720" y="22119"/>
                    <a:pt x="28644" y="22170"/>
                  </a:cubicBezTo>
                  <a:lnTo>
                    <a:pt x="28644" y="22273"/>
                  </a:lnTo>
                  <a:cubicBezTo>
                    <a:pt x="28592" y="22301"/>
                    <a:pt x="28550" y="22326"/>
                    <a:pt x="28504" y="22352"/>
                  </a:cubicBezTo>
                  <a:cubicBezTo>
                    <a:pt x="28503" y="22392"/>
                    <a:pt x="28500" y="22429"/>
                    <a:pt x="28498" y="22466"/>
                  </a:cubicBezTo>
                  <a:cubicBezTo>
                    <a:pt x="28456" y="22461"/>
                    <a:pt x="28413" y="22457"/>
                    <a:pt x="28363" y="22451"/>
                  </a:cubicBezTo>
                  <a:cubicBezTo>
                    <a:pt x="28353" y="22511"/>
                    <a:pt x="28345" y="22555"/>
                    <a:pt x="28339" y="22594"/>
                  </a:cubicBezTo>
                  <a:cubicBezTo>
                    <a:pt x="28306" y="22608"/>
                    <a:pt x="28279" y="22620"/>
                    <a:pt x="28241" y="22636"/>
                  </a:cubicBezTo>
                  <a:cubicBezTo>
                    <a:pt x="28234" y="22756"/>
                    <a:pt x="28225" y="22873"/>
                    <a:pt x="28217" y="22989"/>
                  </a:cubicBezTo>
                  <a:cubicBezTo>
                    <a:pt x="28198" y="22997"/>
                    <a:pt x="28175" y="23006"/>
                    <a:pt x="28151" y="23014"/>
                  </a:cubicBezTo>
                  <a:cubicBezTo>
                    <a:pt x="28156" y="23044"/>
                    <a:pt x="28157" y="23065"/>
                    <a:pt x="28160" y="23085"/>
                  </a:cubicBezTo>
                  <a:cubicBezTo>
                    <a:pt x="28128" y="23101"/>
                    <a:pt x="28095" y="23117"/>
                    <a:pt x="28060" y="23134"/>
                  </a:cubicBezTo>
                  <a:cubicBezTo>
                    <a:pt x="28045" y="23238"/>
                    <a:pt x="28016" y="23328"/>
                    <a:pt x="27992" y="23429"/>
                  </a:cubicBezTo>
                  <a:cubicBezTo>
                    <a:pt x="27954" y="23443"/>
                    <a:pt x="27916" y="23456"/>
                    <a:pt x="27861" y="23475"/>
                  </a:cubicBezTo>
                  <a:cubicBezTo>
                    <a:pt x="27854" y="23707"/>
                    <a:pt x="27617" y="23822"/>
                    <a:pt x="27521" y="24019"/>
                  </a:cubicBezTo>
                  <a:cubicBezTo>
                    <a:pt x="27523" y="24072"/>
                    <a:pt x="27524" y="24124"/>
                    <a:pt x="27526" y="24156"/>
                  </a:cubicBezTo>
                  <a:cubicBezTo>
                    <a:pt x="27463" y="24203"/>
                    <a:pt x="27408" y="24244"/>
                    <a:pt x="27358" y="24281"/>
                  </a:cubicBezTo>
                  <a:cubicBezTo>
                    <a:pt x="27374" y="24458"/>
                    <a:pt x="27304" y="24578"/>
                    <a:pt x="27214" y="24720"/>
                  </a:cubicBezTo>
                  <a:cubicBezTo>
                    <a:pt x="27148" y="24820"/>
                    <a:pt x="27009" y="24848"/>
                    <a:pt x="26996" y="24937"/>
                  </a:cubicBezTo>
                  <a:cubicBezTo>
                    <a:pt x="26973" y="25089"/>
                    <a:pt x="26840" y="25139"/>
                    <a:pt x="26776" y="25242"/>
                  </a:cubicBezTo>
                  <a:cubicBezTo>
                    <a:pt x="26778" y="25264"/>
                    <a:pt x="26780" y="25286"/>
                    <a:pt x="26780" y="25308"/>
                  </a:cubicBezTo>
                  <a:lnTo>
                    <a:pt x="26752" y="25311"/>
                  </a:lnTo>
                  <a:lnTo>
                    <a:pt x="26762" y="25242"/>
                  </a:lnTo>
                  <a:lnTo>
                    <a:pt x="26776" y="25242"/>
                  </a:lnTo>
                  <a:cubicBezTo>
                    <a:pt x="26748" y="25236"/>
                    <a:pt x="26723" y="25232"/>
                    <a:pt x="26699" y="25226"/>
                  </a:cubicBezTo>
                  <a:cubicBezTo>
                    <a:pt x="26665" y="25302"/>
                    <a:pt x="26636" y="25367"/>
                    <a:pt x="26609" y="25429"/>
                  </a:cubicBezTo>
                  <a:cubicBezTo>
                    <a:pt x="26631" y="25511"/>
                    <a:pt x="26653" y="25591"/>
                    <a:pt x="26684" y="25699"/>
                  </a:cubicBezTo>
                  <a:cubicBezTo>
                    <a:pt x="26614" y="25651"/>
                    <a:pt x="26564" y="25616"/>
                    <a:pt x="26509" y="25579"/>
                  </a:cubicBezTo>
                  <a:cubicBezTo>
                    <a:pt x="26481" y="25616"/>
                    <a:pt x="26462" y="25639"/>
                    <a:pt x="26446" y="25660"/>
                  </a:cubicBezTo>
                  <a:cubicBezTo>
                    <a:pt x="26478" y="25710"/>
                    <a:pt x="26505" y="25752"/>
                    <a:pt x="26536" y="25802"/>
                  </a:cubicBezTo>
                  <a:cubicBezTo>
                    <a:pt x="26483" y="25807"/>
                    <a:pt x="26456" y="25810"/>
                    <a:pt x="26419" y="25813"/>
                  </a:cubicBezTo>
                  <a:cubicBezTo>
                    <a:pt x="26447" y="25870"/>
                    <a:pt x="26471" y="25920"/>
                    <a:pt x="26496" y="25969"/>
                  </a:cubicBezTo>
                  <a:cubicBezTo>
                    <a:pt x="26343" y="25935"/>
                    <a:pt x="26206" y="25904"/>
                    <a:pt x="26080" y="25876"/>
                  </a:cubicBezTo>
                  <a:cubicBezTo>
                    <a:pt x="26033" y="25972"/>
                    <a:pt x="25997" y="26045"/>
                    <a:pt x="25960" y="26119"/>
                  </a:cubicBezTo>
                  <a:cubicBezTo>
                    <a:pt x="25922" y="26089"/>
                    <a:pt x="25900" y="26073"/>
                    <a:pt x="25878" y="26054"/>
                  </a:cubicBezTo>
                  <a:cubicBezTo>
                    <a:pt x="25859" y="26094"/>
                    <a:pt x="25846" y="26123"/>
                    <a:pt x="25832" y="26151"/>
                  </a:cubicBezTo>
                  <a:cubicBezTo>
                    <a:pt x="25774" y="26148"/>
                    <a:pt x="25722" y="26147"/>
                    <a:pt x="25674" y="26145"/>
                  </a:cubicBezTo>
                  <a:cubicBezTo>
                    <a:pt x="25666" y="26175"/>
                    <a:pt x="25660" y="26204"/>
                    <a:pt x="25654" y="26232"/>
                  </a:cubicBezTo>
                  <a:cubicBezTo>
                    <a:pt x="25625" y="26234"/>
                    <a:pt x="25599" y="26235"/>
                    <a:pt x="25574" y="26236"/>
                  </a:cubicBezTo>
                  <a:cubicBezTo>
                    <a:pt x="25565" y="26270"/>
                    <a:pt x="25556" y="26300"/>
                    <a:pt x="25547" y="26337"/>
                  </a:cubicBezTo>
                  <a:cubicBezTo>
                    <a:pt x="25491" y="26353"/>
                    <a:pt x="25435" y="26367"/>
                    <a:pt x="25378" y="26385"/>
                  </a:cubicBezTo>
                  <a:cubicBezTo>
                    <a:pt x="25415" y="26501"/>
                    <a:pt x="25256" y="26445"/>
                    <a:pt x="25244" y="26531"/>
                  </a:cubicBezTo>
                  <a:cubicBezTo>
                    <a:pt x="25237" y="26585"/>
                    <a:pt x="25209" y="26595"/>
                    <a:pt x="25175" y="26595"/>
                  </a:cubicBezTo>
                  <a:cubicBezTo>
                    <a:pt x="25154" y="26595"/>
                    <a:pt x="25132" y="26592"/>
                    <a:pt x="25110" y="26592"/>
                  </a:cubicBezTo>
                  <a:cubicBezTo>
                    <a:pt x="25081" y="26592"/>
                    <a:pt x="25054" y="26598"/>
                    <a:pt x="25037" y="26628"/>
                  </a:cubicBezTo>
                  <a:cubicBezTo>
                    <a:pt x="25001" y="26688"/>
                    <a:pt x="24944" y="26740"/>
                    <a:pt x="24869" y="26828"/>
                  </a:cubicBezTo>
                  <a:cubicBezTo>
                    <a:pt x="24878" y="26750"/>
                    <a:pt x="24881" y="26721"/>
                    <a:pt x="24888" y="26656"/>
                  </a:cubicBezTo>
                  <a:lnTo>
                    <a:pt x="24888" y="26656"/>
                  </a:lnTo>
                  <a:cubicBezTo>
                    <a:pt x="24810" y="26721"/>
                    <a:pt x="24767" y="26757"/>
                    <a:pt x="24713" y="26801"/>
                  </a:cubicBezTo>
                  <a:cubicBezTo>
                    <a:pt x="24763" y="26812"/>
                    <a:pt x="24789" y="26818"/>
                    <a:pt x="24869" y="26834"/>
                  </a:cubicBezTo>
                  <a:cubicBezTo>
                    <a:pt x="24726" y="26897"/>
                    <a:pt x="24629" y="26940"/>
                    <a:pt x="24535" y="26982"/>
                  </a:cubicBezTo>
                  <a:cubicBezTo>
                    <a:pt x="24535" y="27004"/>
                    <a:pt x="24530" y="27025"/>
                    <a:pt x="24527" y="27047"/>
                  </a:cubicBezTo>
                  <a:lnTo>
                    <a:pt x="24500" y="27044"/>
                  </a:lnTo>
                  <a:lnTo>
                    <a:pt x="24523" y="26979"/>
                  </a:lnTo>
                  <a:cubicBezTo>
                    <a:pt x="24527" y="26981"/>
                    <a:pt x="24533" y="26981"/>
                    <a:pt x="24535" y="26981"/>
                  </a:cubicBezTo>
                  <a:cubicBezTo>
                    <a:pt x="24516" y="26957"/>
                    <a:pt x="24500" y="26932"/>
                    <a:pt x="24485" y="26909"/>
                  </a:cubicBezTo>
                  <a:cubicBezTo>
                    <a:pt x="24183" y="27018"/>
                    <a:pt x="24191" y="27025"/>
                    <a:pt x="24117" y="27119"/>
                  </a:cubicBezTo>
                  <a:cubicBezTo>
                    <a:pt x="24094" y="27115"/>
                    <a:pt x="24072" y="27113"/>
                    <a:pt x="24050" y="27113"/>
                  </a:cubicBezTo>
                  <a:cubicBezTo>
                    <a:pt x="23969" y="27113"/>
                    <a:pt x="23892" y="27140"/>
                    <a:pt x="23817" y="27187"/>
                  </a:cubicBezTo>
                  <a:cubicBezTo>
                    <a:pt x="23765" y="27218"/>
                    <a:pt x="23690" y="27218"/>
                    <a:pt x="23649" y="27255"/>
                  </a:cubicBezTo>
                  <a:cubicBezTo>
                    <a:pt x="23561" y="27333"/>
                    <a:pt x="23487" y="27427"/>
                    <a:pt x="23403" y="27516"/>
                  </a:cubicBezTo>
                  <a:cubicBezTo>
                    <a:pt x="23286" y="27522"/>
                    <a:pt x="23167" y="27527"/>
                    <a:pt x="23103" y="27669"/>
                  </a:cubicBezTo>
                  <a:cubicBezTo>
                    <a:pt x="23096" y="27686"/>
                    <a:pt x="23075" y="27708"/>
                    <a:pt x="23061" y="27711"/>
                  </a:cubicBezTo>
                  <a:cubicBezTo>
                    <a:pt x="22909" y="27740"/>
                    <a:pt x="22815" y="27834"/>
                    <a:pt x="22709" y="27928"/>
                  </a:cubicBezTo>
                  <a:cubicBezTo>
                    <a:pt x="22656" y="27973"/>
                    <a:pt x="22559" y="27971"/>
                    <a:pt x="22440" y="28001"/>
                  </a:cubicBezTo>
                  <a:cubicBezTo>
                    <a:pt x="22399" y="28031"/>
                    <a:pt x="22385" y="28142"/>
                    <a:pt x="22250" y="28164"/>
                  </a:cubicBezTo>
                  <a:cubicBezTo>
                    <a:pt x="22169" y="28179"/>
                    <a:pt x="22096" y="28289"/>
                    <a:pt x="22019" y="28355"/>
                  </a:cubicBezTo>
                  <a:cubicBezTo>
                    <a:pt x="21995" y="28346"/>
                    <a:pt x="21976" y="28340"/>
                    <a:pt x="21969" y="28337"/>
                  </a:cubicBezTo>
                  <a:cubicBezTo>
                    <a:pt x="21890" y="28418"/>
                    <a:pt x="21817" y="28507"/>
                    <a:pt x="21735" y="28579"/>
                  </a:cubicBezTo>
                  <a:cubicBezTo>
                    <a:pt x="21763" y="28590"/>
                    <a:pt x="21790" y="28602"/>
                    <a:pt x="21822" y="28617"/>
                  </a:cubicBezTo>
                  <a:cubicBezTo>
                    <a:pt x="21785" y="28663"/>
                    <a:pt x="21748" y="28708"/>
                    <a:pt x="21707" y="28761"/>
                  </a:cubicBezTo>
                  <a:cubicBezTo>
                    <a:pt x="21659" y="28718"/>
                    <a:pt x="21625" y="28689"/>
                    <a:pt x="21576" y="28645"/>
                  </a:cubicBezTo>
                  <a:cubicBezTo>
                    <a:pt x="21514" y="28743"/>
                    <a:pt x="21425" y="28783"/>
                    <a:pt x="21324" y="28783"/>
                  </a:cubicBezTo>
                  <a:cubicBezTo>
                    <a:pt x="21285" y="28783"/>
                    <a:pt x="21245" y="28778"/>
                    <a:pt x="21204" y="28767"/>
                  </a:cubicBezTo>
                  <a:cubicBezTo>
                    <a:pt x="21198" y="28824"/>
                    <a:pt x="21195" y="28861"/>
                    <a:pt x="21192" y="28896"/>
                  </a:cubicBezTo>
                  <a:cubicBezTo>
                    <a:pt x="21158" y="28952"/>
                    <a:pt x="21024" y="28908"/>
                    <a:pt x="21072" y="29019"/>
                  </a:cubicBezTo>
                  <a:cubicBezTo>
                    <a:pt x="21110" y="29036"/>
                    <a:pt x="21119" y="29052"/>
                    <a:pt x="21132" y="29079"/>
                  </a:cubicBezTo>
                  <a:cubicBezTo>
                    <a:pt x="21063" y="29126"/>
                    <a:pt x="20991" y="29175"/>
                    <a:pt x="20913" y="29228"/>
                  </a:cubicBezTo>
                  <a:cubicBezTo>
                    <a:pt x="20889" y="29217"/>
                    <a:pt x="20851" y="29201"/>
                    <a:pt x="20807" y="29182"/>
                  </a:cubicBezTo>
                  <a:cubicBezTo>
                    <a:pt x="20902" y="29129"/>
                    <a:pt x="20992" y="29077"/>
                    <a:pt x="21072" y="29019"/>
                  </a:cubicBezTo>
                  <a:lnTo>
                    <a:pt x="21072" y="29019"/>
                  </a:lnTo>
                  <a:cubicBezTo>
                    <a:pt x="21033" y="29035"/>
                    <a:pt x="21000" y="29042"/>
                    <a:pt x="20971" y="29042"/>
                  </a:cubicBezTo>
                  <a:cubicBezTo>
                    <a:pt x="20865" y="29042"/>
                    <a:pt x="20809" y="28957"/>
                    <a:pt x="20755" y="28957"/>
                  </a:cubicBezTo>
                  <a:cubicBezTo>
                    <a:pt x="20754" y="28957"/>
                    <a:pt x="20754" y="28957"/>
                    <a:pt x="20754" y="28957"/>
                  </a:cubicBezTo>
                  <a:cubicBezTo>
                    <a:pt x="20643" y="29005"/>
                    <a:pt x="20539" y="29064"/>
                    <a:pt x="20436" y="29114"/>
                  </a:cubicBezTo>
                  <a:cubicBezTo>
                    <a:pt x="20332" y="29163"/>
                    <a:pt x="20229" y="29210"/>
                    <a:pt x="20127" y="29255"/>
                  </a:cubicBezTo>
                  <a:cubicBezTo>
                    <a:pt x="19925" y="29353"/>
                    <a:pt x="19730" y="29450"/>
                    <a:pt x="19522" y="29531"/>
                  </a:cubicBezTo>
                  <a:cubicBezTo>
                    <a:pt x="19515" y="29551"/>
                    <a:pt x="19502" y="29570"/>
                    <a:pt x="19490" y="29589"/>
                  </a:cubicBezTo>
                  <a:lnTo>
                    <a:pt x="19466" y="29576"/>
                  </a:lnTo>
                  <a:lnTo>
                    <a:pt x="19512" y="29525"/>
                  </a:lnTo>
                  <a:cubicBezTo>
                    <a:pt x="19516" y="29528"/>
                    <a:pt x="19522" y="29531"/>
                    <a:pt x="19522" y="29531"/>
                  </a:cubicBezTo>
                  <a:cubicBezTo>
                    <a:pt x="19512" y="29494"/>
                    <a:pt x="19506" y="29460"/>
                    <a:pt x="19497" y="29413"/>
                  </a:cubicBezTo>
                  <a:cubicBezTo>
                    <a:pt x="19449" y="29453"/>
                    <a:pt x="19433" y="29464"/>
                    <a:pt x="19425" y="29470"/>
                  </a:cubicBezTo>
                  <a:cubicBezTo>
                    <a:pt x="19247" y="29489"/>
                    <a:pt x="19106" y="29511"/>
                    <a:pt x="18952" y="29511"/>
                  </a:cubicBezTo>
                  <a:cubicBezTo>
                    <a:pt x="18938" y="29511"/>
                    <a:pt x="18924" y="29510"/>
                    <a:pt x="18910" y="29510"/>
                  </a:cubicBezTo>
                  <a:cubicBezTo>
                    <a:pt x="18878" y="29484"/>
                    <a:pt x="18838" y="29453"/>
                    <a:pt x="18779" y="29407"/>
                  </a:cubicBezTo>
                  <a:cubicBezTo>
                    <a:pt x="18719" y="29441"/>
                    <a:pt x="18663" y="29481"/>
                    <a:pt x="18598" y="29504"/>
                  </a:cubicBezTo>
                  <a:cubicBezTo>
                    <a:pt x="18515" y="29534"/>
                    <a:pt x="18435" y="29603"/>
                    <a:pt x="18343" y="29603"/>
                  </a:cubicBezTo>
                  <a:cubicBezTo>
                    <a:pt x="18306" y="29603"/>
                    <a:pt x="18267" y="29591"/>
                    <a:pt x="18225" y="29561"/>
                  </a:cubicBezTo>
                  <a:cubicBezTo>
                    <a:pt x="18217" y="29556"/>
                    <a:pt x="18206" y="29554"/>
                    <a:pt x="18193" y="29554"/>
                  </a:cubicBezTo>
                  <a:cubicBezTo>
                    <a:pt x="18165" y="29554"/>
                    <a:pt x="18129" y="29563"/>
                    <a:pt x="18100" y="29564"/>
                  </a:cubicBezTo>
                  <a:cubicBezTo>
                    <a:pt x="18097" y="29564"/>
                    <a:pt x="18094" y="29564"/>
                    <a:pt x="18091" y="29564"/>
                  </a:cubicBezTo>
                  <a:cubicBezTo>
                    <a:pt x="17879" y="29564"/>
                    <a:pt x="17699" y="29674"/>
                    <a:pt x="17513" y="29742"/>
                  </a:cubicBezTo>
                  <a:cubicBezTo>
                    <a:pt x="17482" y="29719"/>
                    <a:pt x="17457" y="29701"/>
                    <a:pt x="17449" y="29695"/>
                  </a:cubicBezTo>
                  <a:cubicBezTo>
                    <a:pt x="17363" y="29719"/>
                    <a:pt x="17286" y="29741"/>
                    <a:pt x="17211" y="29763"/>
                  </a:cubicBezTo>
                  <a:cubicBezTo>
                    <a:pt x="17201" y="29795"/>
                    <a:pt x="17192" y="29828"/>
                    <a:pt x="17189" y="29840"/>
                  </a:cubicBezTo>
                  <a:cubicBezTo>
                    <a:pt x="17020" y="29865"/>
                    <a:pt x="16880" y="29887"/>
                    <a:pt x="16723" y="29910"/>
                  </a:cubicBezTo>
                  <a:cubicBezTo>
                    <a:pt x="16761" y="29873"/>
                    <a:pt x="16781" y="29853"/>
                    <a:pt x="16815" y="29819"/>
                  </a:cubicBezTo>
                  <a:cubicBezTo>
                    <a:pt x="16767" y="29815"/>
                    <a:pt x="16730" y="29810"/>
                    <a:pt x="16693" y="29807"/>
                  </a:cubicBezTo>
                  <a:cubicBezTo>
                    <a:pt x="16674" y="29870"/>
                    <a:pt x="16658" y="29920"/>
                    <a:pt x="16627" y="30021"/>
                  </a:cubicBezTo>
                  <a:cubicBezTo>
                    <a:pt x="16606" y="29913"/>
                    <a:pt x="16596" y="29860"/>
                    <a:pt x="16586" y="29804"/>
                  </a:cubicBezTo>
                  <a:cubicBezTo>
                    <a:pt x="16543" y="29810"/>
                    <a:pt x="16512" y="29816"/>
                    <a:pt x="16478" y="29822"/>
                  </a:cubicBezTo>
                  <a:cubicBezTo>
                    <a:pt x="16497" y="29854"/>
                    <a:pt x="16512" y="29881"/>
                    <a:pt x="16531" y="29912"/>
                  </a:cubicBezTo>
                  <a:cubicBezTo>
                    <a:pt x="16461" y="29913"/>
                    <a:pt x="16402" y="29913"/>
                    <a:pt x="16342" y="29915"/>
                  </a:cubicBezTo>
                  <a:cubicBezTo>
                    <a:pt x="16339" y="29857"/>
                    <a:pt x="16337" y="29812"/>
                    <a:pt x="16333" y="29723"/>
                  </a:cubicBezTo>
                  <a:cubicBezTo>
                    <a:pt x="16234" y="29826"/>
                    <a:pt x="16164" y="29906"/>
                    <a:pt x="16090" y="29973"/>
                  </a:cubicBezTo>
                  <a:cubicBezTo>
                    <a:pt x="16056" y="29943"/>
                    <a:pt x="16012" y="29900"/>
                    <a:pt x="15981" y="29872"/>
                  </a:cubicBezTo>
                  <a:cubicBezTo>
                    <a:pt x="15849" y="29860"/>
                    <a:pt x="15730" y="29850"/>
                    <a:pt x="15618" y="29840"/>
                  </a:cubicBezTo>
                  <a:cubicBezTo>
                    <a:pt x="15600" y="29882"/>
                    <a:pt x="15587" y="29913"/>
                    <a:pt x="15565" y="29969"/>
                  </a:cubicBezTo>
                  <a:cubicBezTo>
                    <a:pt x="15474" y="29898"/>
                    <a:pt x="15404" y="29845"/>
                    <a:pt x="15341" y="29795"/>
                  </a:cubicBezTo>
                  <a:cubicBezTo>
                    <a:pt x="15291" y="29819"/>
                    <a:pt x="15259" y="29834"/>
                    <a:pt x="15229" y="29847"/>
                  </a:cubicBezTo>
                  <a:cubicBezTo>
                    <a:pt x="15207" y="29823"/>
                    <a:pt x="15193" y="29809"/>
                    <a:pt x="15193" y="29809"/>
                  </a:cubicBezTo>
                  <a:cubicBezTo>
                    <a:pt x="15123" y="29819"/>
                    <a:pt x="15063" y="29826"/>
                    <a:pt x="15007" y="29837"/>
                  </a:cubicBezTo>
                  <a:cubicBezTo>
                    <a:pt x="14992" y="29854"/>
                    <a:pt x="14975" y="29869"/>
                    <a:pt x="14957" y="29882"/>
                  </a:cubicBezTo>
                  <a:lnTo>
                    <a:pt x="14939" y="29863"/>
                  </a:lnTo>
                  <a:lnTo>
                    <a:pt x="14998" y="29828"/>
                  </a:lnTo>
                  <a:cubicBezTo>
                    <a:pt x="15003" y="29832"/>
                    <a:pt x="15006" y="29835"/>
                    <a:pt x="15007" y="29837"/>
                  </a:cubicBezTo>
                  <a:cubicBezTo>
                    <a:pt x="14979" y="29794"/>
                    <a:pt x="14954" y="29754"/>
                    <a:pt x="14934" y="29720"/>
                  </a:cubicBezTo>
                  <a:cubicBezTo>
                    <a:pt x="14806" y="29706"/>
                    <a:pt x="14688" y="29706"/>
                    <a:pt x="14576" y="29684"/>
                  </a:cubicBezTo>
                  <a:cubicBezTo>
                    <a:pt x="14551" y="29719"/>
                    <a:pt x="14530" y="29748"/>
                    <a:pt x="14510" y="29778"/>
                  </a:cubicBezTo>
                  <a:cubicBezTo>
                    <a:pt x="14503" y="29770"/>
                    <a:pt x="14497" y="29765"/>
                    <a:pt x="14486" y="29754"/>
                  </a:cubicBezTo>
                  <a:cubicBezTo>
                    <a:pt x="14488" y="29712"/>
                    <a:pt x="14489" y="29666"/>
                    <a:pt x="14491" y="29609"/>
                  </a:cubicBezTo>
                  <a:cubicBezTo>
                    <a:pt x="14327" y="29545"/>
                    <a:pt x="14123" y="29582"/>
                    <a:pt x="13995" y="29447"/>
                  </a:cubicBezTo>
                  <a:cubicBezTo>
                    <a:pt x="13949" y="29457"/>
                    <a:pt x="13903" y="29477"/>
                    <a:pt x="13864" y="29477"/>
                  </a:cubicBezTo>
                  <a:cubicBezTo>
                    <a:pt x="13857" y="29477"/>
                    <a:pt x="13850" y="29476"/>
                    <a:pt x="13843" y="29475"/>
                  </a:cubicBezTo>
                  <a:cubicBezTo>
                    <a:pt x="13777" y="29458"/>
                    <a:pt x="13721" y="29401"/>
                    <a:pt x="13655" y="29389"/>
                  </a:cubicBezTo>
                  <a:cubicBezTo>
                    <a:pt x="13640" y="29386"/>
                    <a:pt x="13624" y="29385"/>
                    <a:pt x="13608" y="29385"/>
                  </a:cubicBezTo>
                  <a:cubicBezTo>
                    <a:pt x="13555" y="29385"/>
                    <a:pt x="13499" y="29398"/>
                    <a:pt x="13445" y="29404"/>
                  </a:cubicBezTo>
                  <a:lnTo>
                    <a:pt x="13337" y="29311"/>
                  </a:lnTo>
                  <a:cubicBezTo>
                    <a:pt x="13270" y="29370"/>
                    <a:pt x="13212" y="29423"/>
                    <a:pt x="13155" y="29469"/>
                  </a:cubicBezTo>
                  <a:cubicBezTo>
                    <a:pt x="13124" y="29420"/>
                    <a:pt x="13100" y="29386"/>
                    <a:pt x="13075" y="29348"/>
                  </a:cubicBezTo>
                  <a:cubicBezTo>
                    <a:pt x="13124" y="29339"/>
                    <a:pt x="13168" y="29344"/>
                    <a:pt x="13275" y="29320"/>
                  </a:cubicBezTo>
                  <a:cubicBezTo>
                    <a:pt x="13106" y="29276"/>
                    <a:pt x="12979" y="29208"/>
                    <a:pt x="12866" y="29208"/>
                  </a:cubicBezTo>
                  <a:cubicBezTo>
                    <a:pt x="12837" y="29208"/>
                    <a:pt x="12809" y="29213"/>
                    <a:pt x="12781" y="29223"/>
                  </a:cubicBezTo>
                  <a:cubicBezTo>
                    <a:pt x="12705" y="29180"/>
                    <a:pt x="12644" y="29122"/>
                    <a:pt x="12606" y="29122"/>
                  </a:cubicBezTo>
                  <a:cubicBezTo>
                    <a:pt x="12604" y="29122"/>
                    <a:pt x="12601" y="29122"/>
                    <a:pt x="12599" y="29123"/>
                  </a:cubicBezTo>
                  <a:cubicBezTo>
                    <a:pt x="12569" y="29131"/>
                    <a:pt x="12540" y="29134"/>
                    <a:pt x="12512" y="29134"/>
                  </a:cubicBezTo>
                  <a:cubicBezTo>
                    <a:pt x="12394" y="29134"/>
                    <a:pt x="12292" y="29077"/>
                    <a:pt x="12216" y="29063"/>
                  </a:cubicBezTo>
                  <a:cubicBezTo>
                    <a:pt x="12085" y="29070"/>
                    <a:pt x="11962" y="29094"/>
                    <a:pt x="11847" y="29094"/>
                  </a:cubicBezTo>
                  <a:cubicBezTo>
                    <a:pt x="11843" y="29094"/>
                    <a:pt x="11840" y="29094"/>
                    <a:pt x="11837" y="29094"/>
                  </a:cubicBezTo>
                  <a:cubicBezTo>
                    <a:pt x="11719" y="29092"/>
                    <a:pt x="11614" y="29049"/>
                    <a:pt x="11519" y="28947"/>
                  </a:cubicBezTo>
                  <a:cubicBezTo>
                    <a:pt x="11460" y="28966"/>
                    <a:pt x="11403" y="28983"/>
                    <a:pt x="11363" y="28997"/>
                  </a:cubicBezTo>
                  <a:cubicBezTo>
                    <a:pt x="11300" y="28972"/>
                    <a:pt x="11253" y="28951"/>
                    <a:pt x="11214" y="28936"/>
                  </a:cubicBezTo>
                  <a:cubicBezTo>
                    <a:pt x="11214" y="28888"/>
                    <a:pt x="11214" y="28854"/>
                    <a:pt x="11214" y="28829"/>
                  </a:cubicBezTo>
                  <a:cubicBezTo>
                    <a:pt x="11088" y="28805"/>
                    <a:pt x="10976" y="28785"/>
                    <a:pt x="10848" y="28761"/>
                  </a:cubicBezTo>
                  <a:cubicBezTo>
                    <a:pt x="10817" y="28771"/>
                    <a:pt x="10767" y="28788"/>
                    <a:pt x="10696" y="28811"/>
                  </a:cubicBezTo>
                  <a:cubicBezTo>
                    <a:pt x="10639" y="28773"/>
                    <a:pt x="10570" y="28727"/>
                    <a:pt x="10502" y="28683"/>
                  </a:cubicBezTo>
                  <a:cubicBezTo>
                    <a:pt x="10459" y="28657"/>
                    <a:pt x="10406" y="28602"/>
                    <a:pt x="10374" y="28602"/>
                  </a:cubicBezTo>
                  <a:cubicBezTo>
                    <a:pt x="10374" y="28602"/>
                    <a:pt x="10373" y="28602"/>
                    <a:pt x="10373" y="28602"/>
                  </a:cubicBezTo>
                  <a:cubicBezTo>
                    <a:pt x="10360" y="28604"/>
                    <a:pt x="10347" y="28604"/>
                    <a:pt x="10334" y="28604"/>
                  </a:cubicBezTo>
                  <a:cubicBezTo>
                    <a:pt x="10167" y="28604"/>
                    <a:pt x="10046" y="28474"/>
                    <a:pt x="9902" y="28411"/>
                  </a:cubicBezTo>
                  <a:cubicBezTo>
                    <a:pt x="9850" y="28389"/>
                    <a:pt x="9831" y="28327"/>
                    <a:pt x="9743" y="28324"/>
                  </a:cubicBezTo>
                  <a:cubicBezTo>
                    <a:pt x="9684" y="28321"/>
                    <a:pt x="9619" y="28227"/>
                    <a:pt x="9543" y="28162"/>
                  </a:cubicBezTo>
                  <a:cubicBezTo>
                    <a:pt x="9484" y="28189"/>
                    <a:pt x="9416" y="28220"/>
                    <a:pt x="9350" y="28251"/>
                  </a:cubicBezTo>
                  <a:cubicBezTo>
                    <a:pt x="9341" y="28184"/>
                    <a:pt x="9333" y="28114"/>
                    <a:pt x="9325" y="28045"/>
                  </a:cubicBezTo>
                  <a:cubicBezTo>
                    <a:pt x="9281" y="28051"/>
                    <a:pt x="9253" y="28053"/>
                    <a:pt x="9231" y="28056"/>
                  </a:cubicBezTo>
                  <a:cubicBezTo>
                    <a:pt x="9213" y="28023"/>
                    <a:pt x="9202" y="27996"/>
                    <a:pt x="9181" y="27955"/>
                  </a:cubicBezTo>
                  <a:cubicBezTo>
                    <a:pt x="9154" y="27964"/>
                    <a:pt x="9131" y="27968"/>
                    <a:pt x="9109" y="27968"/>
                  </a:cubicBezTo>
                  <a:cubicBezTo>
                    <a:pt x="8942" y="27968"/>
                    <a:pt x="8914" y="27729"/>
                    <a:pt x="8744" y="27696"/>
                  </a:cubicBezTo>
                  <a:cubicBezTo>
                    <a:pt x="8701" y="27700"/>
                    <a:pt x="8641" y="27708"/>
                    <a:pt x="8575" y="27715"/>
                  </a:cubicBezTo>
                  <a:cubicBezTo>
                    <a:pt x="8572" y="27662"/>
                    <a:pt x="8569" y="27614"/>
                    <a:pt x="8565" y="27566"/>
                  </a:cubicBezTo>
                  <a:cubicBezTo>
                    <a:pt x="8523" y="27524"/>
                    <a:pt x="8484" y="27483"/>
                    <a:pt x="8437" y="27434"/>
                  </a:cubicBezTo>
                  <a:cubicBezTo>
                    <a:pt x="8416" y="27433"/>
                    <a:pt x="8376" y="27431"/>
                    <a:pt x="8342" y="27430"/>
                  </a:cubicBezTo>
                  <a:cubicBezTo>
                    <a:pt x="8317" y="27384"/>
                    <a:pt x="8301" y="27353"/>
                    <a:pt x="8284" y="27322"/>
                  </a:cubicBezTo>
                  <a:cubicBezTo>
                    <a:pt x="8228" y="27330"/>
                    <a:pt x="8176" y="27336"/>
                    <a:pt x="8122" y="27341"/>
                  </a:cubicBezTo>
                  <a:cubicBezTo>
                    <a:pt x="8106" y="27285"/>
                    <a:pt x="8089" y="27230"/>
                    <a:pt x="8070" y="27160"/>
                  </a:cubicBezTo>
                  <a:cubicBezTo>
                    <a:pt x="8011" y="27140"/>
                    <a:pt x="7951" y="27107"/>
                    <a:pt x="7889" y="27080"/>
                  </a:cubicBezTo>
                  <a:cubicBezTo>
                    <a:pt x="7858" y="27021"/>
                    <a:pt x="7825" y="26953"/>
                    <a:pt x="7794" y="26894"/>
                  </a:cubicBezTo>
                  <a:cubicBezTo>
                    <a:pt x="7673" y="26888"/>
                    <a:pt x="7611" y="26831"/>
                    <a:pt x="7599" y="26718"/>
                  </a:cubicBezTo>
                  <a:cubicBezTo>
                    <a:pt x="7583" y="26725"/>
                    <a:pt x="7567" y="26728"/>
                    <a:pt x="7553" y="26728"/>
                  </a:cubicBezTo>
                  <a:cubicBezTo>
                    <a:pt x="7482" y="26728"/>
                    <a:pt x="7442" y="26647"/>
                    <a:pt x="7380" y="26625"/>
                  </a:cubicBezTo>
                  <a:cubicBezTo>
                    <a:pt x="7303" y="26599"/>
                    <a:pt x="7336" y="26479"/>
                    <a:pt x="7242" y="26479"/>
                  </a:cubicBezTo>
                  <a:cubicBezTo>
                    <a:pt x="7236" y="26479"/>
                    <a:pt x="7230" y="26480"/>
                    <a:pt x="7223" y="26481"/>
                  </a:cubicBezTo>
                  <a:cubicBezTo>
                    <a:pt x="7218" y="26481"/>
                    <a:pt x="7214" y="26482"/>
                    <a:pt x="7210" y="26482"/>
                  </a:cubicBezTo>
                  <a:cubicBezTo>
                    <a:pt x="7132" y="26482"/>
                    <a:pt x="7191" y="26362"/>
                    <a:pt x="7090" y="26351"/>
                  </a:cubicBezTo>
                  <a:cubicBezTo>
                    <a:pt x="7021" y="26344"/>
                    <a:pt x="6952" y="26263"/>
                    <a:pt x="6886" y="26213"/>
                  </a:cubicBezTo>
                  <a:cubicBezTo>
                    <a:pt x="6795" y="26151"/>
                    <a:pt x="6699" y="26098"/>
                    <a:pt x="6605" y="26041"/>
                  </a:cubicBezTo>
                  <a:cubicBezTo>
                    <a:pt x="6576" y="26066"/>
                    <a:pt x="6549" y="26083"/>
                    <a:pt x="6525" y="26083"/>
                  </a:cubicBezTo>
                  <a:cubicBezTo>
                    <a:pt x="6497" y="26083"/>
                    <a:pt x="6474" y="26060"/>
                    <a:pt x="6456" y="26001"/>
                  </a:cubicBezTo>
                  <a:cubicBezTo>
                    <a:pt x="6502" y="25991"/>
                    <a:pt x="6545" y="25981"/>
                    <a:pt x="6590" y="25970"/>
                  </a:cubicBezTo>
                  <a:cubicBezTo>
                    <a:pt x="6527" y="25842"/>
                    <a:pt x="6470" y="25727"/>
                    <a:pt x="6408" y="25604"/>
                  </a:cubicBezTo>
                  <a:cubicBezTo>
                    <a:pt x="6400" y="25604"/>
                    <a:pt x="6371" y="25601"/>
                    <a:pt x="6343" y="25598"/>
                  </a:cubicBezTo>
                  <a:lnTo>
                    <a:pt x="6334" y="25514"/>
                  </a:lnTo>
                  <a:cubicBezTo>
                    <a:pt x="6309" y="25513"/>
                    <a:pt x="6289" y="25511"/>
                    <a:pt x="6268" y="25510"/>
                  </a:cubicBezTo>
                  <a:cubicBezTo>
                    <a:pt x="6247" y="25466"/>
                    <a:pt x="6224" y="25418"/>
                    <a:pt x="6200" y="25370"/>
                  </a:cubicBezTo>
                  <a:cubicBezTo>
                    <a:pt x="6147" y="25391"/>
                    <a:pt x="6114" y="25404"/>
                    <a:pt x="6078" y="25417"/>
                  </a:cubicBezTo>
                  <a:cubicBezTo>
                    <a:pt x="6064" y="25370"/>
                    <a:pt x="6049" y="25326"/>
                    <a:pt x="6037" y="25286"/>
                  </a:cubicBezTo>
                  <a:cubicBezTo>
                    <a:pt x="5988" y="25282"/>
                    <a:pt x="5962" y="25274"/>
                    <a:pt x="5934" y="25270"/>
                  </a:cubicBezTo>
                  <a:cubicBezTo>
                    <a:pt x="5933" y="25240"/>
                    <a:pt x="5931" y="25211"/>
                    <a:pt x="5930" y="25195"/>
                  </a:cubicBezTo>
                  <a:cubicBezTo>
                    <a:pt x="5844" y="25154"/>
                    <a:pt x="5765" y="25117"/>
                    <a:pt x="5690" y="25082"/>
                  </a:cubicBezTo>
                  <a:cubicBezTo>
                    <a:pt x="5678" y="25024"/>
                    <a:pt x="5669" y="24976"/>
                    <a:pt x="5660" y="24932"/>
                  </a:cubicBezTo>
                  <a:cubicBezTo>
                    <a:pt x="5582" y="24915"/>
                    <a:pt x="5522" y="24902"/>
                    <a:pt x="5451" y="24887"/>
                  </a:cubicBezTo>
                  <a:cubicBezTo>
                    <a:pt x="5482" y="24842"/>
                    <a:pt x="5499" y="24820"/>
                    <a:pt x="5519" y="24789"/>
                  </a:cubicBezTo>
                  <a:cubicBezTo>
                    <a:pt x="5482" y="24774"/>
                    <a:pt x="5450" y="24762"/>
                    <a:pt x="5443" y="24761"/>
                  </a:cubicBezTo>
                  <a:cubicBezTo>
                    <a:pt x="5376" y="24656"/>
                    <a:pt x="5338" y="24528"/>
                    <a:pt x="5266" y="24498"/>
                  </a:cubicBezTo>
                  <a:cubicBezTo>
                    <a:pt x="5148" y="24445"/>
                    <a:pt x="5098" y="24318"/>
                    <a:pt x="5012" y="24277"/>
                  </a:cubicBezTo>
                  <a:cubicBezTo>
                    <a:pt x="4894" y="24221"/>
                    <a:pt x="4829" y="24124"/>
                    <a:pt x="4786" y="24027"/>
                  </a:cubicBezTo>
                  <a:cubicBezTo>
                    <a:pt x="4756" y="23955"/>
                    <a:pt x="4632" y="24005"/>
                    <a:pt x="4656" y="23885"/>
                  </a:cubicBezTo>
                  <a:cubicBezTo>
                    <a:pt x="4658" y="23868"/>
                    <a:pt x="4557" y="23815"/>
                    <a:pt x="4503" y="23777"/>
                  </a:cubicBezTo>
                  <a:cubicBezTo>
                    <a:pt x="4498" y="23810"/>
                    <a:pt x="4492" y="23838"/>
                    <a:pt x="4488" y="23866"/>
                  </a:cubicBezTo>
                  <a:cubicBezTo>
                    <a:pt x="4423" y="23815"/>
                    <a:pt x="4361" y="23763"/>
                    <a:pt x="4291" y="23706"/>
                  </a:cubicBezTo>
                  <a:cubicBezTo>
                    <a:pt x="4291" y="23696"/>
                    <a:pt x="4294" y="23666"/>
                    <a:pt x="4297" y="23634"/>
                  </a:cubicBezTo>
                  <a:cubicBezTo>
                    <a:pt x="4233" y="23588"/>
                    <a:pt x="4189" y="23491"/>
                    <a:pt x="4139" y="23472"/>
                  </a:cubicBezTo>
                  <a:cubicBezTo>
                    <a:pt x="4008" y="23424"/>
                    <a:pt x="4091" y="23331"/>
                    <a:pt x="4048" y="23260"/>
                  </a:cubicBezTo>
                  <a:cubicBezTo>
                    <a:pt x="4010" y="23195"/>
                    <a:pt x="4024" y="23097"/>
                    <a:pt x="4017" y="23013"/>
                  </a:cubicBezTo>
                  <a:lnTo>
                    <a:pt x="4017" y="23013"/>
                  </a:lnTo>
                  <a:cubicBezTo>
                    <a:pt x="3983" y="23023"/>
                    <a:pt x="3957" y="23031"/>
                    <a:pt x="3933" y="23037"/>
                  </a:cubicBezTo>
                  <a:cubicBezTo>
                    <a:pt x="3916" y="22998"/>
                    <a:pt x="3908" y="22944"/>
                    <a:pt x="3883" y="22931"/>
                  </a:cubicBezTo>
                  <a:cubicBezTo>
                    <a:pt x="3827" y="22898"/>
                    <a:pt x="3818" y="22864"/>
                    <a:pt x="3820" y="22804"/>
                  </a:cubicBezTo>
                  <a:cubicBezTo>
                    <a:pt x="3820" y="22759"/>
                    <a:pt x="3795" y="22704"/>
                    <a:pt x="3768" y="22661"/>
                  </a:cubicBezTo>
                  <a:cubicBezTo>
                    <a:pt x="3742" y="22622"/>
                    <a:pt x="3698" y="22592"/>
                    <a:pt x="3660" y="22557"/>
                  </a:cubicBezTo>
                  <a:cubicBezTo>
                    <a:pt x="3658" y="22529"/>
                    <a:pt x="3655" y="22491"/>
                    <a:pt x="3654" y="22451"/>
                  </a:cubicBezTo>
                  <a:cubicBezTo>
                    <a:pt x="3651" y="22420"/>
                    <a:pt x="3651" y="22387"/>
                    <a:pt x="3651" y="22387"/>
                  </a:cubicBezTo>
                  <a:cubicBezTo>
                    <a:pt x="3651" y="22387"/>
                    <a:pt x="3651" y="22388"/>
                    <a:pt x="3651" y="22391"/>
                  </a:cubicBezTo>
                  <a:cubicBezTo>
                    <a:pt x="3589" y="22298"/>
                    <a:pt x="3511" y="22222"/>
                    <a:pt x="3523" y="22188"/>
                  </a:cubicBezTo>
                  <a:cubicBezTo>
                    <a:pt x="3558" y="22086"/>
                    <a:pt x="3448" y="22108"/>
                    <a:pt x="3434" y="22061"/>
                  </a:cubicBezTo>
                  <a:cubicBezTo>
                    <a:pt x="3418" y="21992"/>
                    <a:pt x="3409" y="21921"/>
                    <a:pt x="3405" y="21895"/>
                  </a:cubicBezTo>
                  <a:cubicBezTo>
                    <a:pt x="3323" y="21760"/>
                    <a:pt x="3259" y="21655"/>
                    <a:pt x="3174" y="21514"/>
                  </a:cubicBezTo>
                  <a:cubicBezTo>
                    <a:pt x="3202" y="21473"/>
                    <a:pt x="3237" y="21424"/>
                    <a:pt x="3270" y="21378"/>
                  </a:cubicBezTo>
                  <a:cubicBezTo>
                    <a:pt x="3201" y="21281"/>
                    <a:pt x="3139" y="21200"/>
                    <a:pt x="3083" y="21117"/>
                  </a:cubicBezTo>
                  <a:cubicBezTo>
                    <a:pt x="3021" y="21022"/>
                    <a:pt x="2965" y="20925"/>
                    <a:pt x="2899" y="20819"/>
                  </a:cubicBezTo>
                  <a:cubicBezTo>
                    <a:pt x="2928" y="20668"/>
                    <a:pt x="2867" y="20538"/>
                    <a:pt x="2753" y="20424"/>
                  </a:cubicBezTo>
                  <a:cubicBezTo>
                    <a:pt x="2758" y="20375"/>
                    <a:pt x="2778" y="20319"/>
                    <a:pt x="2762" y="20278"/>
                  </a:cubicBezTo>
                  <a:cubicBezTo>
                    <a:pt x="2737" y="20206"/>
                    <a:pt x="2646" y="20124"/>
                    <a:pt x="2659" y="20078"/>
                  </a:cubicBezTo>
                  <a:cubicBezTo>
                    <a:pt x="2687" y="19982"/>
                    <a:pt x="2638" y="19915"/>
                    <a:pt x="2621" y="19835"/>
                  </a:cubicBezTo>
                  <a:cubicBezTo>
                    <a:pt x="2613" y="19807"/>
                    <a:pt x="2600" y="19770"/>
                    <a:pt x="2580" y="19754"/>
                  </a:cubicBezTo>
                  <a:cubicBezTo>
                    <a:pt x="2480" y="19673"/>
                    <a:pt x="2428" y="19562"/>
                    <a:pt x="2381" y="19447"/>
                  </a:cubicBezTo>
                  <a:cubicBezTo>
                    <a:pt x="2344" y="19331"/>
                    <a:pt x="2315" y="19210"/>
                    <a:pt x="2241" y="19113"/>
                  </a:cubicBezTo>
                  <a:cubicBezTo>
                    <a:pt x="2265" y="18991"/>
                    <a:pt x="2119" y="18914"/>
                    <a:pt x="2160" y="18789"/>
                  </a:cubicBezTo>
                  <a:cubicBezTo>
                    <a:pt x="1962" y="18641"/>
                    <a:pt x="1960" y="18639"/>
                    <a:pt x="1976" y="18613"/>
                  </a:cubicBezTo>
                  <a:lnTo>
                    <a:pt x="2047" y="18574"/>
                  </a:lnTo>
                  <a:cubicBezTo>
                    <a:pt x="1957" y="18414"/>
                    <a:pt x="1925" y="18229"/>
                    <a:pt x="1896" y="18048"/>
                  </a:cubicBezTo>
                  <a:cubicBezTo>
                    <a:pt x="1876" y="17865"/>
                    <a:pt x="1847" y="17689"/>
                    <a:pt x="1731" y="17542"/>
                  </a:cubicBezTo>
                  <a:cubicBezTo>
                    <a:pt x="1759" y="17459"/>
                    <a:pt x="1781" y="17393"/>
                    <a:pt x="1798" y="17340"/>
                  </a:cubicBezTo>
                  <a:cubicBezTo>
                    <a:pt x="1729" y="17243"/>
                    <a:pt x="1659" y="17144"/>
                    <a:pt x="1594" y="17052"/>
                  </a:cubicBezTo>
                  <a:cubicBezTo>
                    <a:pt x="1617" y="16999"/>
                    <a:pt x="1634" y="16963"/>
                    <a:pt x="1651" y="16927"/>
                  </a:cubicBezTo>
                  <a:cubicBezTo>
                    <a:pt x="1619" y="16872"/>
                    <a:pt x="1590" y="16819"/>
                    <a:pt x="1562" y="16771"/>
                  </a:cubicBezTo>
                  <a:cubicBezTo>
                    <a:pt x="1585" y="16735"/>
                    <a:pt x="1601" y="16710"/>
                    <a:pt x="1617" y="16687"/>
                  </a:cubicBezTo>
                  <a:cubicBezTo>
                    <a:pt x="1597" y="16665"/>
                    <a:pt x="1576" y="16643"/>
                    <a:pt x="1560" y="16622"/>
                  </a:cubicBezTo>
                  <a:cubicBezTo>
                    <a:pt x="1574" y="16602"/>
                    <a:pt x="1587" y="16583"/>
                    <a:pt x="1591" y="16578"/>
                  </a:cubicBezTo>
                  <a:lnTo>
                    <a:pt x="1591" y="16578"/>
                  </a:lnTo>
                  <a:cubicBezTo>
                    <a:pt x="1591" y="16579"/>
                    <a:pt x="1591" y="16579"/>
                    <a:pt x="1591" y="16579"/>
                  </a:cubicBezTo>
                  <a:cubicBezTo>
                    <a:pt x="1592" y="16578"/>
                    <a:pt x="1592" y="16577"/>
                    <a:pt x="1592" y="16577"/>
                  </a:cubicBezTo>
                  <a:lnTo>
                    <a:pt x="1592" y="16577"/>
                  </a:lnTo>
                  <a:cubicBezTo>
                    <a:pt x="1592" y="16577"/>
                    <a:pt x="1592" y="16577"/>
                    <a:pt x="1591" y="16578"/>
                  </a:cubicBezTo>
                  <a:lnTo>
                    <a:pt x="1591" y="16578"/>
                  </a:lnTo>
                  <a:cubicBezTo>
                    <a:pt x="1575" y="16389"/>
                    <a:pt x="1547" y="16232"/>
                    <a:pt x="1553" y="16076"/>
                  </a:cubicBezTo>
                  <a:cubicBezTo>
                    <a:pt x="1557" y="15920"/>
                    <a:pt x="1595" y="15769"/>
                    <a:pt x="1620" y="15611"/>
                  </a:cubicBezTo>
                  <a:cubicBezTo>
                    <a:pt x="1645" y="15602"/>
                    <a:pt x="1679" y="15589"/>
                    <a:pt x="1720" y="15573"/>
                  </a:cubicBezTo>
                  <a:cubicBezTo>
                    <a:pt x="1710" y="15535"/>
                    <a:pt x="1700" y="15504"/>
                    <a:pt x="1690" y="15467"/>
                  </a:cubicBezTo>
                  <a:cubicBezTo>
                    <a:pt x="1657" y="15497"/>
                    <a:pt x="1638" y="15511"/>
                    <a:pt x="1598" y="15547"/>
                  </a:cubicBezTo>
                  <a:cubicBezTo>
                    <a:pt x="1597" y="15444"/>
                    <a:pt x="1590" y="15369"/>
                    <a:pt x="1595" y="15295"/>
                  </a:cubicBezTo>
                  <a:cubicBezTo>
                    <a:pt x="1598" y="15257"/>
                    <a:pt x="1625" y="15224"/>
                    <a:pt x="1637" y="15186"/>
                  </a:cubicBezTo>
                  <a:cubicBezTo>
                    <a:pt x="1650" y="15140"/>
                    <a:pt x="1684" y="14855"/>
                    <a:pt x="1682" y="14790"/>
                  </a:cubicBezTo>
                  <a:cubicBezTo>
                    <a:pt x="1682" y="14717"/>
                    <a:pt x="1695" y="14651"/>
                    <a:pt x="1651" y="14577"/>
                  </a:cubicBezTo>
                  <a:cubicBezTo>
                    <a:pt x="1628" y="14540"/>
                    <a:pt x="1675" y="14448"/>
                    <a:pt x="1681" y="14420"/>
                  </a:cubicBezTo>
                  <a:cubicBezTo>
                    <a:pt x="1673" y="14194"/>
                    <a:pt x="1681" y="13981"/>
                    <a:pt x="1718" y="13780"/>
                  </a:cubicBezTo>
                  <a:cubicBezTo>
                    <a:pt x="1753" y="13579"/>
                    <a:pt x="1851" y="13396"/>
                    <a:pt x="1971" y="13223"/>
                  </a:cubicBezTo>
                  <a:cubicBezTo>
                    <a:pt x="1943" y="13210"/>
                    <a:pt x="1918" y="13200"/>
                    <a:pt x="1872" y="13178"/>
                  </a:cubicBezTo>
                  <a:cubicBezTo>
                    <a:pt x="1879" y="13145"/>
                    <a:pt x="1904" y="13094"/>
                    <a:pt x="1891" y="13069"/>
                  </a:cubicBezTo>
                  <a:cubicBezTo>
                    <a:pt x="1813" y="12922"/>
                    <a:pt x="1890" y="12804"/>
                    <a:pt x="1969" y="12710"/>
                  </a:cubicBezTo>
                  <a:cubicBezTo>
                    <a:pt x="2053" y="12611"/>
                    <a:pt x="2059" y="12528"/>
                    <a:pt x="2037" y="12401"/>
                  </a:cubicBezTo>
                  <a:cubicBezTo>
                    <a:pt x="2022" y="12327"/>
                    <a:pt x="2084" y="12236"/>
                    <a:pt x="2099" y="12211"/>
                  </a:cubicBezTo>
                  <a:cubicBezTo>
                    <a:pt x="2127" y="12033"/>
                    <a:pt x="2146" y="11908"/>
                    <a:pt x="2177" y="11718"/>
                  </a:cubicBezTo>
                  <a:lnTo>
                    <a:pt x="2177" y="11718"/>
                  </a:lnTo>
                  <a:cubicBezTo>
                    <a:pt x="2091" y="11798"/>
                    <a:pt x="2053" y="11833"/>
                    <a:pt x="2012" y="11871"/>
                  </a:cubicBezTo>
                  <a:cubicBezTo>
                    <a:pt x="2003" y="11814"/>
                    <a:pt x="1993" y="11752"/>
                    <a:pt x="1984" y="11699"/>
                  </a:cubicBezTo>
                  <a:cubicBezTo>
                    <a:pt x="2046" y="11679"/>
                    <a:pt x="2109" y="11658"/>
                    <a:pt x="2165" y="11639"/>
                  </a:cubicBezTo>
                  <a:cubicBezTo>
                    <a:pt x="2246" y="11445"/>
                    <a:pt x="2246" y="11226"/>
                    <a:pt x="2399" y="11090"/>
                  </a:cubicBezTo>
                  <a:cubicBezTo>
                    <a:pt x="2384" y="11053"/>
                    <a:pt x="2372" y="11024"/>
                    <a:pt x="2365" y="11005"/>
                  </a:cubicBezTo>
                  <a:cubicBezTo>
                    <a:pt x="2422" y="10937"/>
                    <a:pt x="2483" y="10874"/>
                    <a:pt x="2549" y="10817"/>
                  </a:cubicBezTo>
                  <a:cubicBezTo>
                    <a:pt x="2543" y="10771"/>
                    <a:pt x="2537" y="10733"/>
                    <a:pt x="2531" y="10694"/>
                  </a:cubicBezTo>
                  <a:lnTo>
                    <a:pt x="2661" y="10546"/>
                  </a:lnTo>
                  <a:cubicBezTo>
                    <a:pt x="2618" y="10506"/>
                    <a:pt x="2593" y="10483"/>
                    <a:pt x="2563" y="10456"/>
                  </a:cubicBezTo>
                  <a:cubicBezTo>
                    <a:pt x="2596" y="10438"/>
                    <a:pt x="2640" y="10427"/>
                    <a:pt x="2644" y="10409"/>
                  </a:cubicBezTo>
                  <a:cubicBezTo>
                    <a:pt x="2656" y="10363"/>
                    <a:pt x="2631" y="10290"/>
                    <a:pt x="2653" y="10271"/>
                  </a:cubicBezTo>
                  <a:cubicBezTo>
                    <a:pt x="2699" y="10229"/>
                    <a:pt x="2737" y="10216"/>
                    <a:pt x="2739" y="10129"/>
                  </a:cubicBezTo>
                  <a:cubicBezTo>
                    <a:pt x="2740" y="10065"/>
                    <a:pt x="2759" y="9937"/>
                    <a:pt x="2793" y="9919"/>
                  </a:cubicBezTo>
                  <a:cubicBezTo>
                    <a:pt x="2934" y="9843"/>
                    <a:pt x="2914" y="9678"/>
                    <a:pt x="2992" y="9581"/>
                  </a:cubicBezTo>
                  <a:cubicBezTo>
                    <a:pt x="2956" y="9512"/>
                    <a:pt x="2925" y="9450"/>
                    <a:pt x="2878" y="9359"/>
                  </a:cubicBezTo>
                  <a:lnTo>
                    <a:pt x="2878" y="9359"/>
                  </a:lnTo>
                  <a:cubicBezTo>
                    <a:pt x="2964" y="9385"/>
                    <a:pt x="3015" y="9401"/>
                    <a:pt x="3092" y="9423"/>
                  </a:cubicBezTo>
                  <a:cubicBezTo>
                    <a:pt x="3030" y="9325"/>
                    <a:pt x="2981" y="9247"/>
                    <a:pt x="2912" y="9138"/>
                  </a:cubicBezTo>
                  <a:cubicBezTo>
                    <a:pt x="3000" y="9129"/>
                    <a:pt x="3050" y="9123"/>
                    <a:pt x="3102" y="9117"/>
                  </a:cubicBezTo>
                  <a:cubicBezTo>
                    <a:pt x="3078" y="9082"/>
                    <a:pt x="3055" y="9047"/>
                    <a:pt x="3030" y="9008"/>
                  </a:cubicBezTo>
                  <a:cubicBezTo>
                    <a:pt x="3056" y="9000"/>
                    <a:pt x="3075" y="8992"/>
                    <a:pt x="3096" y="8983"/>
                  </a:cubicBezTo>
                  <a:cubicBezTo>
                    <a:pt x="3099" y="8951"/>
                    <a:pt x="3102" y="8919"/>
                    <a:pt x="3105" y="8880"/>
                  </a:cubicBezTo>
                  <a:cubicBezTo>
                    <a:pt x="3159" y="8898"/>
                    <a:pt x="3211" y="8916"/>
                    <a:pt x="3256" y="8930"/>
                  </a:cubicBezTo>
                  <a:cubicBezTo>
                    <a:pt x="3362" y="8801"/>
                    <a:pt x="3377" y="8616"/>
                    <a:pt x="3526" y="8543"/>
                  </a:cubicBezTo>
                  <a:cubicBezTo>
                    <a:pt x="3529" y="8468"/>
                    <a:pt x="3532" y="8392"/>
                    <a:pt x="3533" y="8314"/>
                  </a:cubicBezTo>
                  <a:cubicBezTo>
                    <a:pt x="3537" y="8314"/>
                    <a:pt x="3541" y="8314"/>
                    <a:pt x="3545" y="8314"/>
                  </a:cubicBezTo>
                  <a:cubicBezTo>
                    <a:pt x="3580" y="8314"/>
                    <a:pt x="3617" y="8323"/>
                    <a:pt x="3653" y="8323"/>
                  </a:cubicBezTo>
                  <a:cubicBezTo>
                    <a:pt x="3696" y="8323"/>
                    <a:pt x="3738" y="8309"/>
                    <a:pt x="3776" y="8246"/>
                  </a:cubicBezTo>
                  <a:cubicBezTo>
                    <a:pt x="3758" y="8212"/>
                    <a:pt x="3738" y="8174"/>
                    <a:pt x="3715" y="8133"/>
                  </a:cubicBezTo>
                  <a:cubicBezTo>
                    <a:pt x="3743" y="8124"/>
                    <a:pt x="3771" y="8115"/>
                    <a:pt x="3801" y="8105"/>
                  </a:cubicBezTo>
                  <a:cubicBezTo>
                    <a:pt x="3795" y="8067"/>
                    <a:pt x="3786" y="8029"/>
                    <a:pt x="3779" y="7987"/>
                  </a:cubicBezTo>
                  <a:cubicBezTo>
                    <a:pt x="3739" y="7987"/>
                    <a:pt x="3695" y="7989"/>
                    <a:pt x="3648" y="7989"/>
                  </a:cubicBezTo>
                  <a:cubicBezTo>
                    <a:pt x="3643" y="7934"/>
                    <a:pt x="3640" y="7893"/>
                    <a:pt x="3637" y="7851"/>
                  </a:cubicBezTo>
                  <a:cubicBezTo>
                    <a:pt x="3664" y="7836"/>
                    <a:pt x="3698" y="7818"/>
                    <a:pt x="3733" y="7799"/>
                  </a:cubicBezTo>
                  <a:cubicBezTo>
                    <a:pt x="3739" y="7749"/>
                    <a:pt x="3745" y="7700"/>
                    <a:pt x="3751" y="7655"/>
                  </a:cubicBezTo>
                  <a:cubicBezTo>
                    <a:pt x="3771" y="7639"/>
                    <a:pt x="3786" y="7625"/>
                    <a:pt x="3802" y="7615"/>
                  </a:cubicBezTo>
                  <a:cubicBezTo>
                    <a:pt x="3816" y="7608"/>
                    <a:pt x="3831" y="7604"/>
                    <a:pt x="3835" y="7604"/>
                  </a:cubicBezTo>
                  <a:cubicBezTo>
                    <a:pt x="3835" y="7604"/>
                    <a:pt x="3835" y="7604"/>
                    <a:pt x="3835" y="7604"/>
                  </a:cubicBezTo>
                  <a:lnTo>
                    <a:pt x="3835" y="7604"/>
                  </a:lnTo>
                  <a:cubicBezTo>
                    <a:pt x="3929" y="7293"/>
                    <a:pt x="4139" y="7106"/>
                    <a:pt x="4380" y="6950"/>
                  </a:cubicBezTo>
                  <a:cubicBezTo>
                    <a:pt x="4420" y="6804"/>
                    <a:pt x="4420" y="6804"/>
                    <a:pt x="4526" y="6752"/>
                  </a:cubicBezTo>
                  <a:cubicBezTo>
                    <a:pt x="4614" y="6471"/>
                    <a:pt x="4832" y="6359"/>
                    <a:pt x="4990" y="6262"/>
                  </a:cubicBezTo>
                  <a:cubicBezTo>
                    <a:pt x="5031" y="6189"/>
                    <a:pt x="5067" y="6128"/>
                    <a:pt x="5103" y="6070"/>
                  </a:cubicBezTo>
                  <a:cubicBezTo>
                    <a:pt x="5141" y="6017"/>
                    <a:pt x="5178" y="5967"/>
                    <a:pt x="5215" y="5917"/>
                  </a:cubicBezTo>
                  <a:cubicBezTo>
                    <a:pt x="5216" y="5872"/>
                    <a:pt x="5219" y="5822"/>
                    <a:pt x="5221" y="5785"/>
                  </a:cubicBezTo>
                  <a:cubicBezTo>
                    <a:pt x="5319" y="5788"/>
                    <a:pt x="5421" y="5792"/>
                    <a:pt x="5509" y="5795"/>
                  </a:cubicBezTo>
                  <a:cubicBezTo>
                    <a:pt x="5538" y="5708"/>
                    <a:pt x="5562" y="5644"/>
                    <a:pt x="5585" y="5575"/>
                  </a:cubicBezTo>
                  <a:cubicBezTo>
                    <a:pt x="5741" y="5539"/>
                    <a:pt x="5822" y="5420"/>
                    <a:pt x="5874" y="5266"/>
                  </a:cubicBezTo>
                  <a:cubicBezTo>
                    <a:pt x="5916" y="5249"/>
                    <a:pt x="5962" y="5235"/>
                    <a:pt x="5999" y="5221"/>
                  </a:cubicBezTo>
                  <a:cubicBezTo>
                    <a:pt x="6064" y="5143"/>
                    <a:pt x="5968" y="5020"/>
                    <a:pt x="6108" y="4979"/>
                  </a:cubicBezTo>
                  <a:cubicBezTo>
                    <a:pt x="6150" y="5011"/>
                    <a:pt x="6193" y="5043"/>
                    <a:pt x="6233" y="5074"/>
                  </a:cubicBezTo>
                  <a:cubicBezTo>
                    <a:pt x="6300" y="4920"/>
                    <a:pt x="6406" y="4820"/>
                    <a:pt x="6565" y="4776"/>
                  </a:cubicBezTo>
                  <a:cubicBezTo>
                    <a:pt x="6637" y="4757"/>
                    <a:pt x="6756" y="4727"/>
                    <a:pt x="6767" y="4687"/>
                  </a:cubicBezTo>
                  <a:cubicBezTo>
                    <a:pt x="6806" y="4536"/>
                    <a:pt x="6965" y="4508"/>
                    <a:pt x="7032" y="4392"/>
                  </a:cubicBezTo>
                  <a:lnTo>
                    <a:pt x="7114" y="4395"/>
                  </a:lnTo>
                  <a:cubicBezTo>
                    <a:pt x="7092" y="4340"/>
                    <a:pt x="7070" y="4286"/>
                    <a:pt x="7032" y="4190"/>
                  </a:cubicBezTo>
                  <a:lnTo>
                    <a:pt x="7032" y="4190"/>
                  </a:lnTo>
                  <a:cubicBezTo>
                    <a:pt x="7123" y="4270"/>
                    <a:pt x="7163" y="4305"/>
                    <a:pt x="7193" y="4331"/>
                  </a:cubicBezTo>
                  <a:cubicBezTo>
                    <a:pt x="7264" y="4281"/>
                    <a:pt x="7323" y="4242"/>
                    <a:pt x="7377" y="4203"/>
                  </a:cubicBezTo>
                  <a:cubicBezTo>
                    <a:pt x="7366" y="4161"/>
                    <a:pt x="7357" y="4128"/>
                    <a:pt x="7346" y="4094"/>
                  </a:cubicBezTo>
                  <a:lnTo>
                    <a:pt x="7346" y="4094"/>
                  </a:lnTo>
                  <a:cubicBezTo>
                    <a:pt x="7385" y="4096"/>
                    <a:pt x="7413" y="4097"/>
                    <a:pt x="7442" y="4097"/>
                  </a:cubicBezTo>
                  <a:cubicBezTo>
                    <a:pt x="7436" y="4055"/>
                    <a:pt x="7429" y="4016"/>
                    <a:pt x="7421" y="3962"/>
                  </a:cubicBezTo>
                  <a:lnTo>
                    <a:pt x="7421" y="3962"/>
                  </a:lnTo>
                  <a:cubicBezTo>
                    <a:pt x="7471" y="3994"/>
                    <a:pt x="7501" y="4014"/>
                    <a:pt x="7545" y="4041"/>
                  </a:cubicBezTo>
                  <a:cubicBezTo>
                    <a:pt x="7579" y="3993"/>
                    <a:pt x="7607" y="3952"/>
                    <a:pt x="7635" y="3912"/>
                  </a:cubicBezTo>
                  <a:cubicBezTo>
                    <a:pt x="7661" y="3916"/>
                    <a:pt x="7682" y="3919"/>
                    <a:pt x="7691" y="3921"/>
                  </a:cubicBezTo>
                  <a:cubicBezTo>
                    <a:pt x="7717" y="3877"/>
                    <a:pt x="7741" y="3836"/>
                    <a:pt x="7754" y="3813"/>
                  </a:cubicBezTo>
                  <a:cubicBezTo>
                    <a:pt x="7829" y="3827"/>
                    <a:pt x="7883" y="3834"/>
                    <a:pt x="7972" y="3849"/>
                  </a:cubicBezTo>
                  <a:cubicBezTo>
                    <a:pt x="7933" y="3760"/>
                    <a:pt x="7911" y="3712"/>
                    <a:pt x="7878" y="3637"/>
                  </a:cubicBezTo>
                  <a:lnTo>
                    <a:pt x="7878" y="3637"/>
                  </a:lnTo>
                  <a:cubicBezTo>
                    <a:pt x="8010" y="3671"/>
                    <a:pt x="8119" y="3699"/>
                    <a:pt x="8194" y="3718"/>
                  </a:cubicBezTo>
                  <a:cubicBezTo>
                    <a:pt x="8304" y="3640"/>
                    <a:pt x="8373" y="3593"/>
                    <a:pt x="8447" y="3556"/>
                  </a:cubicBezTo>
                  <a:cubicBezTo>
                    <a:pt x="8463" y="3506"/>
                    <a:pt x="8478" y="3459"/>
                    <a:pt x="8498" y="3397"/>
                  </a:cubicBezTo>
                  <a:cubicBezTo>
                    <a:pt x="8550" y="3369"/>
                    <a:pt x="8612" y="3334"/>
                    <a:pt x="8679" y="3297"/>
                  </a:cubicBezTo>
                  <a:cubicBezTo>
                    <a:pt x="8684" y="3226"/>
                    <a:pt x="8687" y="3162"/>
                    <a:pt x="8690" y="3122"/>
                  </a:cubicBezTo>
                  <a:cubicBezTo>
                    <a:pt x="8756" y="3050"/>
                    <a:pt x="8809" y="2991"/>
                    <a:pt x="8866" y="2929"/>
                  </a:cubicBezTo>
                  <a:cubicBezTo>
                    <a:pt x="8909" y="2926"/>
                    <a:pt x="8960" y="2931"/>
                    <a:pt x="9005" y="2916"/>
                  </a:cubicBezTo>
                  <a:cubicBezTo>
                    <a:pt x="9060" y="2897"/>
                    <a:pt x="9110" y="2859"/>
                    <a:pt x="9150" y="2837"/>
                  </a:cubicBezTo>
                  <a:cubicBezTo>
                    <a:pt x="9193" y="2876"/>
                    <a:pt x="9216" y="2897"/>
                    <a:pt x="9238" y="2916"/>
                  </a:cubicBezTo>
                  <a:lnTo>
                    <a:pt x="9272" y="2885"/>
                  </a:lnTo>
                  <a:lnTo>
                    <a:pt x="9097" y="2678"/>
                  </a:lnTo>
                  <a:lnTo>
                    <a:pt x="9127" y="2647"/>
                  </a:lnTo>
                  <a:lnTo>
                    <a:pt x="9415" y="2814"/>
                  </a:lnTo>
                  <a:lnTo>
                    <a:pt x="9418" y="2760"/>
                  </a:lnTo>
                  <a:lnTo>
                    <a:pt x="9421" y="2686"/>
                  </a:lnTo>
                  <a:cubicBezTo>
                    <a:pt x="9593" y="2673"/>
                    <a:pt x="9592" y="2673"/>
                    <a:pt x="9758" y="2572"/>
                  </a:cubicBezTo>
                  <a:cubicBezTo>
                    <a:pt x="9777" y="2561"/>
                    <a:pt x="9802" y="2561"/>
                    <a:pt x="9823" y="2553"/>
                  </a:cubicBezTo>
                  <a:cubicBezTo>
                    <a:pt x="10048" y="2463"/>
                    <a:pt x="10277" y="2386"/>
                    <a:pt x="10489" y="2275"/>
                  </a:cubicBezTo>
                  <a:cubicBezTo>
                    <a:pt x="10544" y="2248"/>
                    <a:pt x="10579" y="2163"/>
                    <a:pt x="10658" y="2163"/>
                  </a:cubicBezTo>
                  <a:cubicBezTo>
                    <a:pt x="10665" y="2163"/>
                    <a:pt x="10673" y="2164"/>
                    <a:pt x="10682" y="2166"/>
                  </a:cubicBezTo>
                  <a:cubicBezTo>
                    <a:pt x="10689" y="2167"/>
                    <a:pt x="10695" y="2168"/>
                    <a:pt x="10701" y="2168"/>
                  </a:cubicBezTo>
                  <a:cubicBezTo>
                    <a:pt x="10770" y="2168"/>
                    <a:pt x="10803" y="2079"/>
                    <a:pt x="10852" y="2079"/>
                  </a:cubicBezTo>
                  <a:cubicBezTo>
                    <a:pt x="10859" y="2079"/>
                    <a:pt x="10867" y="2081"/>
                    <a:pt x="10874" y="2085"/>
                  </a:cubicBezTo>
                  <a:cubicBezTo>
                    <a:pt x="10901" y="2099"/>
                    <a:pt x="10925" y="2104"/>
                    <a:pt x="10948" y="2104"/>
                  </a:cubicBezTo>
                  <a:cubicBezTo>
                    <a:pt x="11042" y="2104"/>
                    <a:pt x="11115" y="2015"/>
                    <a:pt x="11203" y="2015"/>
                  </a:cubicBezTo>
                  <a:cubicBezTo>
                    <a:pt x="11216" y="2015"/>
                    <a:pt x="11230" y="2017"/>
                    <a:pt x="11244" y="2021"/>
                  </a:cubicBezTo>
                  <a:cubicBezTo>
                    <a:pt x="11306" y="1851"/>
                    <a:pt x="11500" y="1951"/>
                    <a:pt x="11612" y="1851"/>
                  </a:cubicBezTo>
                  <a:cubicBezTo>
                    <a:pt x="11679" y="1791"/>
                    <a:pt x="11818" y="1801"/>
                    <a:pt x="11900" y="1785"/>
                  </a:cubicBezTo>
                  <a:cubicBezTo>
                    <a:pt x="12003" y="1733"/>
                    <a:pt x="12096" y="1708"/>
                    <a:pt x="12179" y="1674"/>
                  </a:cubicBezTo>
                  <a:cubicBezTo>
                    <a:pt x="12213" y="1723"/>
                    <a:pt x="12234" y="1752"/>
                    <a:pt x="12256" y="1785"/>
                  </a:cubicBezTo>
                  <a:cubicBezTo>
                    <a:pt x="12294" y="1735"/>
                    <a:pt x="12329" y="1689"/>
                    <a:pt x="12368" y="1638"/>
                  </a:cubicBezTo>
                  <a:cubicBezTo>
                    <a:pt x="12407" y="1671"/>
                    <a:pt x="12443" y="1702"/>
                    <a:pt x="12478" y="1733"/>
                  </a:cubicBezTo>
                  <a:cubicBezTo>
                    <a:pt x="12575" y="1643"/>
                    <a:pt x="12740" y="1629"/>
                    <a:pt x="12775" y="1505"/>
                  </a:cubicBezTo>
                  <a:cubicBezTo>
                    <a:pt x="12865" y="1486"/>
                    <a:pt x="12933" y="1471"/>
                    <a:pt x="13014" y="1454"/>
                  </a:cubicBezTo>
                  <a:lnTo>
                    <a:pt x="13014" y="1454"/>
                  </a:lnTo>
                  <a:cubicBezTo>
                    <a:pt x="12999" y="1535"/>
                    <a:pt x="12986" y="1601"/>
                    <a:pt x="12962" y="1730"/>
                  </a:cubicBezTo>
                  <a:cubicBezTo>
                    <a:pt x="13062" y="1645"/>
                    <a:pt x="13108" y="1605"/>
                    <a:pt x="13140" y="1579"/>
                  </a:cubicBezTo>
                  <a:cubicBezTo>
                    <a:pt x="13111" y="1521"/>
                    <a:pt x="13089" y="1479"/>
                    <a:pt x="13065" y="1433"/>
                  </a:cubicBezTo>
                  <a:cubicBezTo>
                    <a:pt x="13112" y="1420"/>
                    <a:pt x="13131" y="1415"/>
                    <a:pt x="13152" y="1409"/>
                  </a:cubicBezTo>
                  <a:cubicBezTo>
                    <a:pt x="13184" y="1445"/>
                    <a:pt x="13217" y="1480"/>
                    <a:pt x="13274" y="1542"/>
                  </a:cubicBezTo>
                  <a:cubicBezTo>
                    <a:pt x="13306" y="1459"/>
                    <a:pt x="13326" y="1415"/>
                    <a:pt x="13345" y="1373"/>
                  </a:cubicBezTo>
                  <a:cubicBezTo>
                    <a:pt x="13377" y="1368"/>
                    <a:pt x="13408" y="1365"/>
                    <a:pt x="13436" y="1359"/>
                  </a:cubicBezTo>
                  <a:cubicBezTo>
                    <a:pt x="13445" y="1340"/>
                    <a:pt x="13456" y="1323"/>
                    <a:pt x="13470" y="1306"/>
                  </a:cubicBezTo>
                  <a:lnTo>
                    <a:pt x="13492" y="1321"/>
                  </a:lnTo>
                  <a:lnTo>
                    <a:pt x="13446" y="1367"/>
                  </a:lnTo>
                  <a:cubicBezTo>
                    <a:pt x="13442" y="1364"/>
                    <a:pt x="13437" y="1361"/>
                    <a:pt x="13436" y="1359"/>
                  </a:cubicBezTo>
                  <a:lnTo>
                    <a:pt x="13436" y="1359"/>
                  </a:lnTo>
                  <a:cubicBezTo>
                    <a:pt x="13448" y="1415"/>
                    <a:pt x="13455" y="1470"/>
                    <a:pt x="13471" y="1576"/>
                  </a:cubicBezTo>
                  <a:cubicBezTo>
                    <a:pt x="13511" y="1483"/>
                    <a:pt x="13530" y="1440"/>
                    <a:pt x="13549" y="1398"/>
                  </a:cubicBezTo>
                  <a:cubicBezTo>
                    <a:pt x="13621" y="1420"/>
                    <a:pt x="13676" y="1437"/>
                    <a:pt x="13735" y="1457"/>
                  </a:cubicBezTo>
                  <a:cubicBezTo>
                    <a:pt x="13754" y="1404"/>
                    <a:pt x="13770" y="1362"/>
                    <a:pt x="13790" y="1304"/>
                  </a:cubicBezTo>
                  <a:cubicBezTo>
                    <a:pt x="13848" y="1408"/>
                    <a:pt x="13896" y="1499"/>
                    <a:pt x="13952" y="1599"/>
                  </a:cubicBezTo>
                  <a:cubicBezTo>
                    <a:pt x="13979" y="1536"/>
                    <a:pt x="14015" y="1519"/>
                    <a:pt x="14055" y="1519"/>
                  </a:cubicBezTo>
                  <a:cubicBezTo>
                    <a:pt x="14098" y="1519"/>
                    <a:pt x="14144" y="1538"/>
                    <a:pt x="14188" y="1538"/>
                  </a:cubicBezTo>
                  <a:cubicBezTo>
                    <a:pt x="14201" y="1538"/>
                    <a:pt x="14215" y="1537"/>
                    <a:pt x="14227" y="1532"/>
                  </a:cubicBezTo>
                  <a:cubicBezTo>
                    <a:pt x="14338" y="1489"/>
                    <a:pt x="14460" y="1476"/>
                    <a:pt x="14578" y="1448"/>
                  </a:cubicBezTo>
                  <a:cubicBezTo>
                    <a:pt x="14583" y="1393"/>
                    <a:pt x="14591" y="1340"/>
                    <a:pt x="14598" y="1280"/>
                  </a:cubicBezTo>
                  <a:cubicBezTo>
                    <a:pt x="14639" y="1305"/>
                    <a:pt x="14670" y="1324"/>
                    <a:pt x="14688" y="1334"/>
                  </a:cubicBezTo>
                  <a:cubicBezTo>
                    <a:pt x="14789" y="1298"/>
                    <a:pt x="14872" y="1274"/>
                    <a:pt x="14947" y="1248"/>
                  </a:cubicBezTo>
                  <a:cubicBezTo>
                    <a:pt x="14957" y="1215"/>
                    <a:pt x="14967" y="1187"/>
                    <a:pt x="14985" y="1136"/>
                  </a:cubicBezTo>
                  <a:cubicBezTo>
                    <a:pt x="15012" y="1195"/>
                    <a:pt x="15028" y="1227"/>
                    <a:pt x="15047" y="1271"/>
                  </a:cubicBezTo>
                  <a:cubicBezTo>
                    <a:pt x="15120" y="1267"/>
                    <a:pt x="15198" y="1261"/>
                    <a:pt x="15251" y="1258"/>
                  </a:cubicBezTo>
                  <a:cubicBezTo>
                    <a:pt x="15275" y="1206"/>
                    <a:pt x="15287" y="1181"/>
                    <a:pt x="15315" y="1118"/>
                  </a:cubicBezTo>
                  <a:cubicBezTo>
                    <a:pt x="15334" y="1217"/>
                    <a:pt x="15343" y="1268"/>
                    <a:pt x="15353" y="1318"/>
                  </a:cubicBezTo>
                  <a:cubicBezTo>
                    <a:pt x="15385" y="1320"/>
                    <a:pt x="15406" y="1321"/>
                    <a:pt x="15428" y="1323"/>
                  </a:cubicBezTo>
                  <a:cubicBezTo>
                    <a:pt x="15454" y="1280"/>
                    <a:pt x="15481" y="1237"/>
                    <a:pt x="15537" y="1149"/>
                  </a:cubicBezTo>
                  <a:cubicBezTo>
                    <a:pt x="15590" y="1214"/>
                    <a:pt x="15622" y="1251"/>
                    <a:pt x="15660" y="1298"/>
                  </a:cubicBezTo>
                  <a:cubicBezTo>
                    <a:pt x="15602" y="1317"/>
                    <a:pt x="15565" y="1329"/>
                    <a:pt x="15516" y="1345"/>
                  </a:cubicBezTo>
                  <a:cubicBezTo>
                    <a:pt x="15569" y="1384"/>
                    <a:pt x="15613" y="1417"/>
                    <a:pt x="15652" y="1445"/>
                  </a:cubicBezTo>
                  <a:cubicBezTo>
                    <a:pt x="15710" y="1409"/>
                    <a:pt x="15750" y="1386"/>
                    <a:pt x="15759" y="1380"/>
                  </a:cubicBezTo>
                  <a:cubicBezTo>
                    <a:pt x="15822" y="1412"/>
                    <a:pt x="15865" y="1433"/>
                    <a:pt x="15887" y="1445"/>
                  </a:cubicBezTo>
                  <a:cubicBezTo>
                    <a:pt x="15868" y="1490"/>
                    <a:pt x="15858" y="1514"/>
                    <a:pt x="15847" y="1537"/>
                  </a:cubicBezTo>
                  <a:cubicBezTo>
                    <a:pt x="15947" y="1471"/>
                    <a:pt x="16059" y="1432"/>
                    <a:pt x="16168" y="1408"/>
                  </a:cubicBezTo>
                  <a:cubicBezTo>
                    <a:pt x="16278" y="1390"/>
                    <a:pt x="16387" y="1376"/>
                    <a:pt x="16486" y="1334"/>
                  </a:cubicBezTo>
                  <a:cubicBezTo>
                    <a:pt x="16534" y="1394"/>
                    <a:pt x="16583" y="1417"/>
                    <a:pt x="16632" y="1417"/>
                  </a:cubicBezTo>
                  <a:cubicBezTo>
                    <a:pt x="16680" y="1417"/>
                    <a:pt x="16729" y="1395"/>
                    <a:pt x="16777" y="1365"/>
                  </a:cubicBezTo>
                  <a:cubicBezTo>
                    <a:pt x="16837" y="1401"/>
                    <a:pt x="16889" y="1445"/>
                    <a:pt x="16950" y="1445"/>
                  </a:cubicBezTo>
                  <a:cubicBezTo>
                    <a:pt x="16980" y="1445"/>
                    <a:pt x="17012" y="1435"/>
                    <a:pt x="17048" y="1408"/>
                  </a:cubicBezTo>
                  <a:cubicBezTo>
                    <a:pt x="17062" y="1398"/>
                    <a:pt x="17078" y="1392"/>
                    <a:pt x="17094" y="1392"/>
                  </a:cubicBezTo>
                  <a:cubicBezTo>
                    <a:pt x="17123" y="1392"/>
                    <a:pt x="17148" y="1412"/>
                    <a:pt x="17146" y="1459"/>
                  </a:cubicBezTo>
                  <a:cubicBezTo>
                    <a:pt x="17213" y="1474"/>
                    <a:pt x="17279" y="1465"/>
                    <a:pt x="17345" y="1510"/>
                  </a:cubicBezTo>
                  <a:cubicBezTo>
                    <a:pt x="17354" y="1516"/>
                    <a:pt x="17367" y="1518"/>
                    <a:pt x="17382" y="1518"/>
                  </a:cubicBezTo>
                  <a:cubicBezTo>
                    <a:pt x="17425" y="1518"/>
                    <a:pt x="17485" y="1499"/>
                    <a:pt x="17520" y="1499"/>
                  </a:cubicBezTo>
                  <a:cubicBezTo>
                    <a:pt x="17533" y="1499"/>
                    <a:pt x="17542" y="1502"/>
                    <a:pt x="17546" y="1508"/>
                  </a:cubicBezTo>
                  <a:cubicBezTo>
                    <a:pt x="17568" y="1538"/>
                    <a:pt x="17587" y="1548"/>
                    <a:pt x="17605" y="1548"/>
                  </a:cubicBezTo>
                  <a:cubicBezTo>
                    <a:pt x="17632" y="1548"/>
                    <a:pt x="17657" y="1524"/>
                    <a:pt x="17681" y="1524"/>
                  </a:cubicBezTo>
                  <a:cubicBezTo>
                    <a:pt x="17684" y="1524"/>
                    <a:pt x="17687" y="1525"/>
                    <a:pt x="17691" y="1526"/>
                  </a:cubicBezTo>
                  <a:cubicBezTo>
                    <a:pt x="17746" y="1542"/>
                    <a:pt x="17806" y="1595"/>
                    <a:pt x="17853" y="1595"/>
                  </a:cubicBezTo>
                  <a:cubicBezTo>
                    <a:pt x="17857" y="1595"/>
                    <a:pt x="17860" y="1594"/>
                    <a:pt x="17864" y="1593"/>
                  </a:cubicBezTo>
                  <a:cubicBezTo>
                    <a:pt x="17898" y="1586"/>
                    <a:pt x="17931" y="1583"/>
                    <a:pt x="17964" y="1583"/>
                  </a:cubicBezTo>
                  <a:cubicBezTo>
                    <a:pt x="18124" y="1583"/>
                    <a:pt x="18275" y="1654"/>
                    <a:pt x="18432" y="1668"/>
                  </a:cubicBezTo>
                  <a:cubicBezTo>
                    <a:pt x="18463" y="1671"/>
                    <a:pt x="18490" y="1711"/>
                    <a:pt x="18519" y="1736"/>
                  </a:cubicBezTo>
                  <a:cubicBezTo>
                    <a:pt x="18559" y="1711"/>
                    <a:pt x="18603" y="1686"/>
                    <a:pt x="18645" y="1660"/>
                  </a:cubicBezTo>
                  <a:cubicBezTo>
                    <a:pt x="18738" y="1763"/>
                    <a:pt x="18879" y="1738"/>
                    <a:pt x="18997" y="1782"/>
                  </a:cubicBezTo>
                  <a:cubicBezTo>
                    <a:pt x="19096" y="1813"/>
                    <a:pt x="19191" y="1843"/>
                    <a:pt x="19277" y="1908"/>
                  </a:cubicBezTo>
                  <a:cubicBezTo>
                    <a:pt x="19287" y="1916"/>
                    <a:pt x="19305" y="1916"/>
                    <a:pt x="19319" y="1919"/>
                  </a:cubicBezTo>
                  <a:cubicBezTo>
                    <a:pt x="19337" y="1876"/>
                    <a:pt x="19355" y="1835"/>
                    <a:pt x="19371" y="1796"/>
                  </a:cubicBezTo>
                  <a:cubicBezTo>
                    <a:pt x="19443" y="1789"/>
                    <a:pt x="19509" y="1782"/>
                    <a:pt x="19583" y="1776"/>
                  </a:cubicBezTo>
                  <a:cubicBezTo>
                    <a:pt x="19615" y="1863"/>
                    <a:pt x="19670" y="1879"/>
                    <a:pt x="19733" y="1879"/>
                  </a:cubicBezTo>
                  <a:cubicBezTo>
                    <a:pt x="19771" y="1879"/>
                    <a:pt x="19813" y="1873"/>
                    <a:pt x="19854" y="1873"/>
                  </a:cubicBezTo>
                  <a:cubicBezTo>
                    <a:pt x="19892" y="1873"/>
                    <a:pt x="19929" y="1878"/>
                    <a:pt x="19964" y="1898"/>
                  </a:cubicBezTo>
                  <a:cubicBezTo>
                    <a:pt x="19978" y="1935"/>
                    <a:pt x="20000" y="1986"/>
                    <a:pt x="20031" y="2063"/>
                  </a:cubicBezTo>
                  <a:cubicBezTo>
                    <a:pt x="20093" y="2019"/>
                    <a:pt x="20140" y="1985"/>
                    <a:pt x="20149" y="1980"/>
                  </a:cubicBezTo>
                  <a:cubicBezTo>
                    <a:pt x="20248" y="2013"/>
                    <a:pt x="20302" y="2057"/>
                    <a:pt x="20362" y="2072"/>
                  </a:cubicBezTo>
                  <a:cubicBezTo>
                    <a:pt x="20365" y="2072"/>
                    <a:pt x="20368" y="2073"/>
                    <a:pt x="20371" y="2073"/>
                  </a:cubicBezTo>
                  <a:cubicBezTo>
                    <a:pt x="20384" y="2073"/>
                    <a:pt x="20395" y="2067"/>
                    <a:pt x="20409" y="2067"/>
                  </a:cubicBezTo>
                  <a:cubicBezTo>
                    <a:pt x="20421" y="2067"/>
                    <a:pt x="20435" y="2072"/>
                    <a:pt x="20452" y="2094"/>
                  </a:cubicBezTo>
                  <a:cubicBezTo>
                    <a:pt x="20482" y="2129"/>
                    <a:pt x="20585" y="2117"/>
                    <a:pt x="20607" y="2152"/>
                  </a:cubicBezTo>
                  <a:cubicBezTo>
                    <a:pt x="20658" y="2236"/>
                    <a:pt x="20743" y="2238"/>
                    <a:pt x="20814" y="2270"/>
                  </a:cubicBezTo>
                  <a:cubicBezTo>
                    <a:pt x="20992" y="2350"/>
                    <a:pt x="21176" y="2419"/>
                    <a:pt x="21357" y="2494"/>
                  </a:cubicBezTo>
                  <a:cubicBezTo>
                    <a:pt x="21373" y="2501"/>
                    <a:pt x="21382" y="2520"/>
                    <a:pt x="21395" y="2533"/>
                  </a:cubicBezTo>
                  <a:cubicBezTo>
                    <a:pt x="21389" y="2560"/>
                    <a:pt x="21385" y="2585"/>
                    <a:pt x="21378" y="2619"/>
                  </a:cubicBezTo>
                  <a:cubicBezTo>
                    <a:pt x="21393" y="2618"/>
                    <a:pt x="21407" y="2618"/>
                    <a:pt x="21421" y="2618"/>
                  </a:cubicBezTo>
                  <a:cubicBezTo>
                    <a:pt x="21452" y="2618"/>
                    <a:pt x="21482" y="2619"/>
                    <a:pt x="21514" y="2620"/>
                  </a:cubicBezTo>
                  <a:cubicBezTo>
                    <a:pt x="21542" y="2686"/>
                    <a:pt x="21569" y="2748"/>
                    <a:pt x="21604" y="2832"/>
                  </a:cubicBezTo>
                  <a:cubicBezTo>
                    <a:pt x="21673" y="2831"/>
                    <a:pt x="21741" y="2829"/>
                    <a:pt x="21809" y="2829"/>
                  </a:cubicBezTo>
                  <a:cubicBezTo>
                    <a:pt x="21800" y="2782"/>
                    <a:pt x="21795" y="2759"/>
                    <a:pt x="21782" y="2695"/>
                  </a:cubicBezTo>
                  <a:lnTo>
                    <a:pt x="21782" y="2695"/>
                  </a:lnTo>
                  <a:cubicBezTo>
                    <a:pt x="21909" y="2779"/>
                    <a:pt x="22001" y="2841"/>
                    <a:pt x="22110" y="2913"/>
                  </a:cubicBezTo>
                  <a:cubicBezTo>
                    <a:pt x="22160" y="2900"/>
                    <a:pt x="22238" y="2881"/>
                    <a:pt x="22313" y="2860"/>
                  </a:cubicBezTo>
                  <a:cubicBezTo>
                    <a:pt x="22393" y="3113"/>
                    <a:pt x="22644" y="3204"/>
                    <a:pt x="22788" y="3406"/>
                  </a:cubicBezTo>
                  <a:cubicBezTo>
                    <a:pt x="22833" y="3372"/>
                    <a:pt x="22861" y="3351"/>
                    <a:pt x="22894" y="3326"/>
                  </a:cubicBezTo>
                  <a:cubicBezTo>
                    <a:pt x="22940" y="3427"/>
                    <a:pt x="22984" y="3521"/>
                    <a:pt x="23024" y="3607"/>
                  </a:cubicBezTo>
                  <a:cubicBezTo>
                    <a:pt x="23165" y="3700"/>
                    <a:pt x="23306" y="3794"/>
                    <a:pt x="23459" y="3894"/>
                  </a:cubicBezTo>
                  <a:cubicBezTo>
                    <a:pt x="23452" y="3850"/>
                    <a:pt x="23449" y="3824"/>
                    <a:pt x="23442" y="3777"/>
                  </a:cubicBezTo>
                  <a:lnTo>
                    <a:pt x="23442" y="3777"/>
                  </a:lnTo>
                  <a:cubicBezTo>
                    <a:pt x="23592" y="3809"/>
                    <a:pt x="23748" y="3828"/>
                    <a:pt x="23890" y="3878"/>
                  </a:cubicBezTo>
                  <a:cubicBezTo>
                    <a:pt x="23896" y="3899"/>
                    <a:pt x="23908" y="3936"/>
                    <a:pt x="23917" y="3965"/>
                  </a:cubicBezTo>
                  <a:cubicBezTo>
                    <a:pt x="23982" y="3983"/>
                    <a:pt x="24035" y="3996"/>
                    <a:pt x="24093" y="4012"/>
                  </a:cubicBezTo>
                  <a:cubicBezTo>
                    <a:pt x="24077" y="4064"/>
                    <a:pt x="24068" y="4097"/>
                    <a:pt x="24054" y="4146"/>
                  </a:cubicBezTo>
                  <a:cubicBezTo>
                    <a:pt x="24083" y="4161"/>
                    <a:pt x="24114" y="4178"/>
                    <a:pt x="24155" y="4200"/>
                  </a:cubicBezTo>
                  <a:cubicBezTo>
                    <a:pt x="24171" y="4139"/>
                    <a:pt x="24185" y="4093"/>
                    <a:pt x="24205" y="4012"/>
                  </a:cubicBezTo>
                  <a:cubicBezTo>
                    <a:pt x="24269" y="4137"/>
                    <a:pt x="24316" y="4228"/>
                    <a:pt x="24366" y="4325"/>
                  </a:cubicBezTo>
                  <a:cubicBezTo>
                    <a:pt x="24398" y="4330"/>
                    <a:pt x="24433" y="4334"/>
                    <a:pt x="24460" y="4337"/>
                  </a:cubicBezTo>
                  <a:cubicBezTo>
                    <a:pt x="24485" y="4393"/>
                    <a:pt x="24508" y="4443"/>
                    <a:pt x="24532" y="4492"/>
                  </a:cubicBezTo>
                  <a:cubicBezTo>
                    <a:pt x="24504" y="4495"/>
                    <a:pt x="24476" y="4498"/>
                    <a:pt x="24439" y="4502"/>
                  </a:cubicBezTo>
                  <a:cubicBezTo>
                    <a:pt x="24467" y="4563"/>
                    <a:pt x="24506" y="4575"/>
                    <a:pt x="24550" y="4575"/>
                  </a:cubicBezTo>
                  <a:cubicBezTo>
                    <a:pt x="24579" y="4575"/>
                    <a:pt x="24611" y="4570"/>
                    <a:pt x="24643" y="4570"/>
                  </a:cubicBezTo>
                  <a:cubicBezTo>
                    <a:pt x="24661" y="4570"/>
                    <a:pt x="24680" y="4572"/>
                    <a:pt x="24698" y="4577"/>
                  </a:cubicBezTo>
                  <a:cubicBezTo>
                    <a:pt x="24747" y="4633"/>
                    <a:pt x="24804" y="4711"/>
                    <a:pt x="24861" y="4804"/>
                  </a:cubicBezTo>
                  <a:cubicBezTo>
                    <a:pt x="24951" y="4832"/>
                    <a:pt x="25067" y="4855"/>
                    <a:pt x="25059" y="5010"/>
                  </a:cubicBezTo>
                  <a:cubicBezTo>
                    <a:pt x="25089" y="5067"/>
                    <a:pt x="25110" y="5136"/>
                    <a:pt x="25156" y="5179"/>
                  </a:cubicBezTo>
                  <a:cubicBezTo>
                    <a:pt x="25207" y="5227"/>
                    <a:pt x="25281" y="5255"/>
                    <a:pt x="25343" y="5291"/>
                  </a:cubicBezTo>
                  <a:cubicBezTo>
                    <a:pt x="25344" y="5344"/>
                    <a:pt x="25345" y="5392"/>
                    <a:pt x="25347" y="5423"/>
                  </a:cubicBezTo>
                  <a:cubicBezTo>
                    <a:pt x="25413" y="5467"/>
                    <a:pt x="25472" y="5507"/>
                    <a:pt x="25513" y="5533"/>
                  </a:cubicBezTo>
                  <a:cubicBezTo>
                    <a:pt x="25496" y="5619"/>
                    <a:pt x="25482" y="5680"/>
                    <a:pt x="25471" y="5735"/>
                  </a:cubicBezTo>
                  <a:cubicBezTo>
                    <a:pt x="25603" y="5873"/>
                    <a:pt x="25702" y="6026"/>
                    <a:pt x="25831" y="6148"/>
                  </a:cubicBezTo>
                  <a:cubicBezTo>
                    <a:pt x="25903" y="6219"/>
                    <a:pt x="26006" y="6257"/>
                    <a:pt x="26071" y="6345"/>
                  </a:cubicBezTo>
                  <a:cubicBezTo>
                    <a:pt x="26091" y="6375"/>
                    <a:pt x="26152" y="6378"/>
                    <a:pt x="26199" y="6394"/>
                  </a:cubicBezTo>
                  <a:cubicBezTo>
                    <a:pt x="26175" y="6447"/>
                    <a:pt x="26158" y="6484"/>
                    <a:pt x="26136" y="6532"/>
                  </a:cubicBezTo>
                  <a:cubicBezTo>
                    <a:pt x="26183" y="6518"/>
                    <a:pt x="26216" y="6506"/>
                    <a:pt x="26252" y="6496"/>
                  </a:cubicBezTo>
                  <a:cubicBezTo>
                    <a:pt x="26334" y="6743"/>
                    <a:pt x="26459" y="6950"/>
                    <a:pt x="26698" y="7094"/>
                  </a:cubicBezTo>
                  <a:cubicBezTo>
                    <a:pt x="26711" y="7172"/>
                    <a:pt x="26761" y="7275"/>
                    <a:pt x="26849" y="7402"/>
                  </a:cubicBezTo>
                  <a:cubicBezTo>
                    <a:pt x="26934" y="7409"/>
                    <a:pt x="27012" y="7415"/>
                    <a:pt x="27133" y="7425"/>
                  </a:cubicBezTo>
                  <a:cubicBezTo>
                    <a:pt x="27087" y="7494"/>
                    <a:pt x="27064" y="7527"/>
                    <a:pt x="27042" y="7562"/>
                  </a:cubicBezTo>
                  <a:cubicBezTo>
                    <a:pt x="27069" y="7603"/>
                    <a:pt x="27069" y="7676"/>
                    <a:pt x="27129" y="7676"/>
                  </a:cubicBezTo>
                  <a:cubicBezTo>
                    <a:pt x="27141" y="7676"/>
                    <a:pt x="27154" y="7674"/>
                    <a:pt x="27170" y="7668"/>
                  </a:cubicBezTo>
                  <a:cubicBezTo>
                    <a:pt x="27168" y="7647"/>
                    <a:pt x="27170" y="7627"/>
                    <a:pt x="27171" y="7606"/>
                  </a:cubicBezTo>
                  <a:lnTo>
                    <a:pt x="27198" y="7612"/>
                  </a:lnTo>
                  <a:lnTo>
                    <a:pt x="27182" y="7671"/>
                  </a:lnTo>
                  <a:cubicBezTo>
                    <a:pt x="27177" y="7670"/>
                    <a:pt x="27170" y="7668"/>
                    <a:pt x="27170" y="7668"/>
                  </a:cubicBezTo>
                  <a:lnTo>
                    <a:pt x="27170" y="7668"/>
                  </a:lnTo>
                  <a:cubicBezTo>
                    <a:pt x="27239" y="7718"/>
                    <a:pt x="27335" y="7740"/>
                    <a:pt x="27321" y="7852"/>
                  </a:cubicBezTo>
                  <a:cubicBezTo>
                    <a:pt x="27298" y="7878"/>
                    <a:pt x="27277" y="7903"/>
                    <a:pt x="27264" y="7918"/>
                  </a:cubicBezTo>
                  <a:cubicBezTo>
                    <a:pt x="27438" y="8065"/>
                    <a:pt x="27518" y="8239"/>
                    <a:pt x="27511" y="8440"/>
                  </a:cubicBezTo>
                  <a:cubicBezTo>
                    <a:pt x="27485" y="8464"/>
                    <a:pt x="27466" y="8482"/>
                    <a:pt x="27445" y="8502"/>
                  </a:cubicBezTo>
                  <a:cubicBezTo>
                    <a:pt x="27516" y="8555"/>
                    <a:pt x="27610" y="8541"/>
                    <a:pt x="27660" y="8641"/>
                  </a:cubicBezTo>
                  <a:cubicBezTo>
                    <a:pt x="27691" y="8704"/>
                    <a:pt x="27641" y="8807"/>
                    <a:pt x="27744" y="8832"/>
                  </a:cubicBezTo>
                  <a:cubicBezTo>
                    <a:pt x="27717" y="8886"/>
                    <a:pt x="27682" y="8948"/>
                    <a:pt x="27642" y="9019"/>
                  </a:cubicBezTo>
                  <a:cubicBezTo>
                    <a:pt x="27701" y="9013"/>
                    <a:pt x="27736" y="9010"/>
                    <a:pt x="27777" y="9007"/>
                  </a:cubicBezTo>
                  <a:lnTo>
                    <a:pt x="27777" y="9007"/>
                  </a:lnTo>
                  <a:cubicBezTo>
                    <a:pt x="27757" y="9067"/>
                    <a:pt x="27739" y="9122"/>
                    <a:pt x="27722" y="9176"/>
                  </a:cubicBezTo>
                  <a:cubicBezTo>
                    <a:pt x="27760" y="9266"/>
                    <a:pt x="27811" y="9353"/>
                    <a:pt x="27833" y="9447"/>
                  </a:cubicBezTo>
                  <a:cubicBezTo>
                    <a:pt x="27857" y="9542"/>
                    <a:pt x="27813" y="9676"/>
                    <a:pt x="27864" y="9734"/>
                  </a:cubicBezTo>
                  <a:cubicBezTo>
                    <a:pt x="27935" y="9812"/>
                    <a:pt x="27925" y="9885"/>
                    <a:pt x="27932" y="9960"/>
                  </a:cubicBezTo>
                  <a:cubicBezTo>
                    <a:pt x="27964" y="9981"/>
                    <a:pt x="27991" y="9999"/>
                    <a:pt x="28014" y="10015"/>
                  </a:cubicBezTo>
                  <a:cubicBezTo>
                    <a:pt x="28003" y="10044"/>
                    <a:pt x="27997" y="10060"/>
                    <a:pt x="27979" y="10103"/>
                  </a:cubicBezTo>
                  <a:cubicBezTo>
                    <a:pt x="28061" y="10129"/>
                    <a:pt x="28129" y="10165"/>
                    <a:pt x="28232" y="10209"/>
                  </a:cubicBezTo>
                  <a:cubicBezTo>
                    <a:pt x="28176" y="10228"/>
                    <a:pt x="28144" y="10240"/>
                    <a:pt x="28110" y="10253"/>
                  </a:cubicBezTo>
                  <a:cubicBezTo>
                    <a:pt x="28122" y="10287"/>
                    <a:pt x="28132" y="10322"/>
                    <a:pt x="28142" y="10353"/>
                  </a:cubicBezTo>
                  <a:cubicBezTo>
                    <a:pt x="28213" y="10340"/>
                    <a:pt x="28263" y="10331"/>
                    <a:pt x="28372" y="10310"/>
                  </a:cubicBezTo>
                  <a:lnTo>
                    <a:pt x="28372" y="10310"/>
                  </a:lnTo>
                  <a:cubicBezTo>
                    <a:pt x="28313" y="10431"/>
                    <a:pt x="28278" y="10506"/>
                    <a:pt x="28247" y="10569"/>
                  </a:cubicBezTo>
                  <a:cubicBezTo>
                    <a:pt x="28260" y="10569"/>
                    <a:pt x="28295" y="10571"/>
                    <a:pt x="28310" y="10571"/>
                  </a:cubicBezTo>
                  <a:cubicBezTo>
                    <a:pt x="28373" y="10672"/>
                    <a:pt x="28426" y="10759"/>
                    <a:pt x="28481" y="10847"/>
                  </a:cubicBezTo>
                  <a:cubicBezTo>
                    <a:pt x="28451" y="10874"/>
                    <a:pt x="28420" y="10903"/>
                    <a:pt x="28385" y="10934"/>
                  </a:cubicBezTo>
                  <a:cubicBezTo>
                    <a:pt x="28435" y="10945"/>
                    <a:pt x="28478" y="10952"/>
                    <a:pt x="28531" y="10961"/>
                  </a:cubicBezTo>
                  <a:cubicBezTo>
                    <a:pt x="28523" y="11009"/>
                    <a:pt x="28517" y="11050"/>
                    <a:pt x="28512" y="11089"/>
                  </a:cubicBezTo>
                  <a:cubicBezTo>
                    <a:pt x="28532" y="11105"/>
                    <a:pt x="28551" y="11118"/>
                    <a:pt x="28573" y="11134"/>
                  </a:cubicBezTo>
                  <a:cubicBezTo>
                    <a:pt x="28535" y="11162"/>
                    <a:pt x="28506" y="11183"/>
                    <a:pt x="28494" y="11192"/>
                  </a:cubicBezTo>
                  <a:cubicBezTo>
                    <a:pt x="28498" y="11287"/>
                    <a:pt x="28490" y="11371"/>
                    <a:pt x="28479" y="11459"/>
                  </a:cubicBezTo>
                  <a:cubicBezTo>
                    <a:pt x="28516" y="11462"/>
                    <a:pt x="28551" y="11465"/>
                    <a:pt x="28581" y="11468"/>
                  </a:cubicBezTo>
                  <a:cubicBezTo>
                    <a:pt x="28668" y="11679"/>
                    <a:pt x="28754" y="11886"/>
                    <a:pt x="28844" y="12104"/>
                  </a:cubicBezTo>
                  <a:cubicBezTo>
                    <a:pt x="28840" y="12113"/>
                    <a:pt x="28825" y="12138"/>
                    <a:pt x="28801" y="12176"/>
                  </a:cubicBezTo>
                  <a:cubicBezTo>
                    <a:pt x="28876" y="12249"/>
                    <a:pt x="28962" y="12336"/>
                    <a:pt x="28881" y="12450"/>
                  </a:cubicBezTo>
                  <a:cubicBezTo>
                    <a:pt x="28904" y="12473"/>
                    <a:pt x="28932" y="12489"/>
                    <a:pt x="28944" y="12513"/>
                  </a:cubicBezTo>
                  <a:cubicBezTo>
                    <a:pt x="28957" y="12548"/>
                    <a:pt x="28954" y="12588"/>
                    <a:pt x="28957" y="12614"/>
                  </a:cubicBezTo>
                  <a:cubicBezTo>
                    <a:pt x="28918" y="12667"/>
                    <a:pt x="28888" y="12707"/>
                    <a:pt x="28859" y="12745"/>
                  </a:cubicBezTo>
                  <a:cubicBezTo>
                    <a:pt x="28931" y="12826"/>
                    <a:pt x="28993" y="12913"/>
                    <a:pt x="29006" y="13032"/>
                  </a:cubicBezTo>
                  <a:cubicBezTo>
                    <a:pt x="29021" y="13182"/>
                    <a:pt x="29113" y="13312"/>
                    <a:pt x="29118" y="13474"/>
                  </a:cubicBezTo>
                  <a:cubicBezTo>
                    <a:pt x="29121" y="13566"/>
                    <a:pt x="29171" y="13681"/>
                    <a:pt x="29237" y="13749"/>
                  </a:cubicBezTo>
                  <a:cubicBezTo>
                    <a:pt x="29387" y="13912"/>
                    <a:pt x="29416" y="14122"/>
                    <a:pt x="29503" y="14303"/>
                  </a:cubicBezTo>
                  <a:cubicBezTo>
                    <a:pt x="29477" y="14340"/>
                    <a:pt x="29462" y="14361"/>
                    <a:pt x="29441" y="14389"/>
                  </a:cubicBezTo>
                  <a:cubicBezTo>
                    <a:pt x="29525" y="14470"/>
                    <a:pt x="29602" y="14545"/>
                    <a:pt x="29633" y="14574"/>
                  </a:cubicBezTo>
                  <a:cubicBezTo>
                    <a:pt x="29693" y="14720"/>
                    <a:pt x="29711" y="14830"/>
                    <a:pt x="29771" y="14890"/>
                  </a:cubicBezTo>
                  <a:cubicBezTo>
                    <a:pt x="29849" y="14965"/>
                    <a:pt x="29839" y="15071"/>
                    <a:pt x="29884" y="15157"/>
                  </a:cubicBezTo>
                  <a:cubicBezTo>
                    <a:pt x="29921" y="15145"/>
                    <a:pt x="29946" y="15138"/>
                    <a:pt x="29984" y="15126"/>
                  </a:cubicBezTo>
                  <a:cubicBezTo>
                    <a:pt x="29953" y="15057"/>
                    <a:pt x="29928" y="14996"/>
                    <a:pt x="29905" y="14942"/>
                  </a:cubicBezTo>
                  <a:cubicBezTo>
                    <a:pt x="29930" y="14909"/>
                    <a:pt x="29947" y="14889"/>
                    <a:pt x="29958" y="14877"/>
                  </a:cubicBezTo>
                  <a:cubicBezTo>
                    <a:pt x="29936" y="14827"/>
                    <a:pt x="29918" y="14786"/>
                    <a:pt x="29900" y="14743"/>
                  </a:cubicBezTo>
                  <a:cubicBezTo>
                    <a:pt x="29953" y="14718"/>
                    <a:pt x="29992" y="14701"/>
                    <a:pt x="30021" y="14686"/>
                  </a:cubicBezTo>
                  <a:cubicBezTo>
                    <a:pt x="29999" y="14590"/>
                    <a:pt x="29967" y="14515"/>
                    <a:pt x="29964" y="14439"/>
                  </a:cubicBezTo>
                  <a:cubicBezTo>
                    <a:pt x="29962" y="13785"/>
                    <a:pt x="29843" y="13144"/>
                    <a:pt x="29750" y="12500"/>
                  </a:cubicBezTo>
                  <a:cubicBezTo>
                    <a:pt x="29740" y="12425"/>
                    <a:pt x="29706" y="12352"/>
                    <a:pt x="29666" y="12273"/>
                  </a:cubicBezTo>
                  <a:cubicBezTo>
                    <a:pt x="29721" y="12116"/>
                    <a:pt x="29658" y="11955"/>
                    <a:pt x="29589" y="11796"/>
                  </a:cubicBezTo>
                  <a:cubicBezTo>
                    <a:pt x="29569" y="11751"/>
                    <a:pt x="29519" y="11680"/>
                    <a:pt x="29530" y="11668"/>
                  </a:cubicBezTo>
                  <a:cubicBezTo>
                    <a:pt x="29614" y="11574"/>
                    <a:pt x="29494" y="11502"/>
                    <a:pt x="29503" y="11415"/>
                  </a:cubicBezTo>
                  <a:cubicBezTo>
                    <a:pt x="29506" y="11373"/>
                    <a:pt x="29434" y="11301"/>
                    <a:pt x="29447" y="11280"/>
                  </a:cubicBezTo>
                  <a:cubicBezTo>
                    <a:pt x="29515" y="11162"/>
                    <a:pt x="29472" y="11037"/>
                    <a:pt x="29416" y="10955"/>
                  </a:cubicBezTo>
                  <a:cubicBezTo>
                    <a:pt x="29344" y="10842"/>
                    <a:pt x="29366" y="10721"/>
                    <a:pt x="29315" y="10609"/>
                  </a:cubicBezTo>
                  <a:cubicBezTo>
                    <a:pt x="29296" y="10563"/>
                    <a:pt x="29383" y="10487"/>
                    <a:pt x="29305" y="10453"/>
                  </a:cubicBezTo>
                  <a:cubicBezTo>
                    <a:pt x="29191" y="10402"/>
                    <a:pt x="29334" y="10328"/>
                    <a:pt x="29266" y="10275"/>
                  </a:cubicBezTo>
                  <a:cubicBezTo>
                    <a:pt x="29224" y="10241"/>
                    <a:pt x="29194" y="10185"/>
                    <a:pt x="29175" y="10159"/>
                  </a:cubicBezTo>
                  <a:cubicBezTo>
                    <a:pt x="29140" y="9946"/>
                    <a:pt x="29222" y="9718"/>
                    <a:pt x="29038" y="9582"/>
                  </a:cubicBezTo>
                  <a:cubicBezTo>
                    <a:pt x="29027" y="9509"/>
                    <a:pt x="29018" y="9451"/>
                    <a:pt x="29007" y="9395"/>
                  </a:cubicBezTo>
                  <a:cubicBezTo>
                    <a:pt x="28997" y="9328"/>
                    <a:pt x="28987" y="9260"/>
                    <a:pt x="28981" y="9217"/>
                  </a:cubicBezTo>
                  <a:cubicBezTo>
                    <a:pt x="28921" y="9123"/>
                    <a:pt x="28869" y="9053"/>
                    <a:pt x="28825" y="8975"/>
                  </a:cubicBezTo>
                  <a:cubicBezTo>
                    <a:pt x="28697" y="8758"/>
                    <a:pt x="28672" y="8501"/>
                    <a:pt x="28565" y="8277"/>
                  </a:cubicBezTo>
                  <a:cubicBezTo>
                    <a:pt x="28448" y="8037"/>
                    <a:pt x="28306" y="7808"/>
                    <a:pt x="28175" y="7572"/>
                  </a:cubicBezTo>
                  <a:cubicBezTo>
                    <a:pt x="28113" y="7461"/>
                    <a:pt x="28044" y="7350"/>
                    <a:pt x="27988" y="7234"/>
                  </a:cubicBezTo>
                  <a:cubicBezTo>
                    <a:pt x="27961" y="7171"/>
                    <a:pt x="27947" y="7103"/>
                    <a:pt x="27933" y="7060"/>
                  </a:cubicBezTo>
                  <a:cubicBezTo>
                    <a:pt x="27873" y="7009"/>
                    <a:pt x="27794" y="6971"/>
                    <a:pt x="27788" y="6931"/>
                  </a:cubicBezTo>
                  <a:cubicBezTo>
                    <a:pt x="27755" y="6724"/>
                    <a:pt x="27594" y="6587"/>
                    <a:pt x="27495" y="6415"/>
                  </a:cubicBezTo>
                  <a:cubicBezTo>
                    <a:pt x="27435" y="6309"/>
                    <a:pt x="27380" y="6198"/>
                    <a:pt x="27318" y="6081"/>
                  </a:cubicBezTo>
                  <a:cubicBezTo>
                    <a:pt x="27298" y="6072"/>
                    <a:pt x="27262" y="6059"/>
                    <a:pt x="27233" y="6048"/>
                  </a:cubicBezTo>
                  <a:cubicBezTo>
                    <a:pt x="27204" y="5950"/>
                    <a:pt x="27207" y="5863"/>
                    <a:pt x="27093" y="5813"/>
                  </a:cubicBezTo>
                  <a:cubicBezTo>
                    <a:pt x="27027" y="5785"/>
                    <a:pt x="26955" y="5713"/>
                    <a:pt x="26923" y="5647"/>
                  </a:cubicBezTo>
                  <a:cubicBezTo>
                    <a:pt x="26826" y="5444"/>
                    <a:pt x="26720" y="5243"/>
                    <a:pt x="26567" y="5068"/>
                  </a:cubicBezTo>
                  <a:cubicBezTo>
                    <a:pt x="26424" y="4886"/>
                    <a:pt x="26247" y="4737"/>
                    <a:pt x="26091" y="4568"/>
                  </a:cubicBezTo>
                  <a:cubicBezTo>
                    <a:pt x="25946" y="4412"/>
                    <a:pt x="25774" y="4286"/>
                    <a:pt x="25649" y="4100"/>
                  </a:cubicBezTo>
                  <a:cubicBezTo>
                    <a:pt x="25584" y="4009"/>
                    <a:pt x="25507" y="3922"/>
                    <a:pt x="25423" y="3846"/>
                  </a:cubicBezTo>
                  <a:cubicBezTo>
                    <a:pt x="25334" y="3774"/>
                    <a:pt x="25242" y="3703"/>
                    <a:pt x="25157" y="3627"/>
                  </a:cubicBezTo>
                  <a:cubicBezTo>
                    <a:pt x="25107" y="3580"/>
                    <a:pt x="25079" y="3512"/>
                    <a:pt x="25047" y="3463"/>
                  </a:cubicBezTo>
                  <a:cubicBezTo>
                    <a:pt x="24994" y="3457"/>
                    <a:pt x="24954" y="3452"/>
                    <a:pt x="24923" y="3449"/>
                  </a:cubicBezTo>
                  <a:cubicBezTo>
                    <a:pt x="24870" y="3357"/>
                    <a:pt x="24859" y="3265"/>
                    <a:pt x="24732" y="3246"/>
                  </a:cubicBezTo>
                  <a:cubicBezTo>
                    <a:pt x="24616" y="3229"/>
                    <a:pt x="24535" y="3144"/>
                    <a:pt x="24469" y="3037"/>
                  </a:cubicBezTo>
                  <a:cubicBezTo>
                    <a:pt x="24409" y="2935"/>
                    <a:pt x="24323" y="2848"/>
                    <a:pt x="24196" y="2848"/>
                  </a:cubicBezTo>
                  <a:cubicBezTo>
                    <a:pt x="24186" y="2848"/>
                    <a:pt x="24175" y="2849"/>
                    <a:pt x="24164" y="2850"/>
                  </a:cubicBezTo>
                  <a:cubicBezTo>
                    <a:pt x="24145" y="2816"/>
                    <a:pt x="24133" y="2773"/>
                    <a:pt x="24104" y="2751"/>
                  </a:cubicBezTo>
                  <a:cubicBezTo>
                    <a:pt x="24014" y="2685"/>
                    <a:pt x="23877" y="2642"/>
                    <a:pt x="23836" y="2563"/>
                  </a:cubicBezTo>
                  <a:cubicBezTo>
                    <a:pt x="23773" y="2445"/>
                    <a:pt x="23664" y="2478"/>
                    <a:pt x="23590" y="2416"/>
                  </a:cubicBezTo>
                  <a:cubicBezTo>
                    <a:pt x="23487" y="2330"/>
                    <a:pt x="23364" y="2272"/>
                    <a:pt x="23258" y="2191"/>
                  </a:cubicBezTo>
                  <a:cubicBezTo>
                    <a:pt x="23149" y="2102"/>
                    <a:pt x="22980" y="2098"/>
                    <a:pt x="22921" y="1951"/>
                  </a:cubicBezTo>
                  <a:cubicBezTo>
                    <a:pt x="22902" y="1956"/>
                    <a:pt x="22885" y="1958"/>
                    <a:pt x="22870" y="1958"/>
                  </a:cubicBezTo>
                  <a:cubicBezTo>
                    <a:pt x="22751" y="1958"/>
                    <a:pt x="22708" y="1838"/>
                    <a:pt x="22619" y="1786"/>
                  </a:cubicBezTo>
                  <a:cubicBezTo>
                    <a:pt x="22555" y="1749"/>
                    <a:pt x="22491" y="1693"/>
                    <a:pt x="22415" y="1693"/>
                  </a:cubicBezTo>
                  <a:cubicBezTo>
                    <a:pt x="22395" y="1693"/>
                    <a:pt x="22374" y="1697"/>
                    <a:pt x="22352" y="1707"/>
                  </a:cubicBezTo>
                  <a:lnTo>
                    <a:pt x="22340" y="1677"/>
                  </a:lnTo>
                  <a:cubicBezTo>
                    <a:pt x="22331" y="1660"/>
                    <a:pt x="22327" y="1632"/>
                    <a:pt x="22312" y="1624"/>
                  </a:cubicBezTo>
                  <a:cubicBezTo>
                    <a:pt x="22162" y="1548"/>
                    <a:pt x="22016" y="1458"/>
                    <a:pt x="21862" y="1393"/>
                  </a:cubicBezTo>
                  <a:lnTo>
                    <a:pt x="21392" y="1203"/>
                  </a:lnTo>
                  <a:cubicBezTo>
                    <a:pt x="21325" y="1177"/>
                    <a:pt x="21258" y="1138"/>
                    <a:pt x="21186" y="1138"/>
                  </a:cubicBezTo>
                  <a:cubicBezTo>
                    <a:pt x="21163" y="1138"/>
                    <a:pt x="21139" y="1142"/>
                    <a:pt x="21114" y="1152"/>
                  </a:cubicBezTo>
                  <a:cubicBezTo>
                    <a:pt x="21114" y="1152"/>
                    <a:pt x="21113" y="1153"/>
                    <a:pt x="21112" y="1153"/>
                  </a:cubicBezTo>
                  <a:cubicBezTo>
                    <a:pt x="21105" y="1153"/>
                    <a:pt x="21092" y="1144"/>
                    <a:pt x="21083" y="1140"/>
                  </a:cubicBezTo>
                  <a:cubicBezTo>
                    <a:pt x="21032" y="1086"/>
                    <a:pt x="20976" y="1039"/>
                    <a:pt x="20911" y="1011"/>
                  </a:cubicBezTo>
                  <a:cubicBezTo>
                    <a:pt x="20745" y="940"/>
                    <a:pt x="20577" y="871"/>
                    <a:pt x="20405" y="821"/>
                  </a:cubicBezTo>
                  <a:cubicBezTo>
                    <a:pt x="20317" y="790"/>
                    <a:pt x="20236" y="740"/>
                    <a:pt x="20145" y="696"/>
                  </a:cubicBezTo>
                  <a:cubicBezTo>
                    <a:pt x="20116" y="709"/>
                    <a:pt x="20087" y="715"/>
                    <a:pt x="20058" y="715"/>
                  </a:cubicBezTo>
                  <a:cubicBezTo>
                    <a:pt x="19935" y="715"/>
                    <a:pt x="19811" y="617"/>
                    <a:pt x="19688" y="617"/>
                  </a:cubicBezTo>
                  <a:cubicBezTo>
                    <a:pt x="19660" y="617"/>
                    <a:pt x="19631" y="623"/>
                    <a:pt x="19603" y="636"/>
                  </a:cubicBezTo>
                  <a:cubicBezTo>
                    <a:pt x="19558" y="605"/>
                    <a:pt x="19518" y="562"/>
                    <a:pt x="19471" y="552"/>
                  </a:cubicBezTo>
                  <a:cubicBezTo>
                    <a:pt x="19369" y="529"/>
                    <a:pt x="19271" y="468"/>
                    <a:pt x="19167" y="468"/>
                  </a:cubicBezTo>
                  <a:cubicBezTo>
                    <a:pt x="19133" y="468"/>
                    <a:pt x="19099" y="474"/>
                    <a:pt x="19065" y="490"/>
                  </a:cubicBezTo>
                  <a:cubicBezTo>
                    <a:pt x="19009" y="403"/>
                    <a:pt x="18905" y="381"/>
                    <a:pt x="18816" y="381"/>
                  </a:cubicBezTo>
                  <a:cubicBezTo>
                    <a:pt x="18787" y="381"/>
                    <a:pt x="18760" y="384"/>
                    <a:pt x="18737" y="387"/>
                  </a:cubicBezTo>
                  <a:cubicBezTo>
                    <a:pt x="18724" y="389"/>
                    <a:pt x="18712" y="389"/>
                    <a:pt x="18701" y="389"/>
                  </a:cubicBezTo>
                  <a:cubicBezTo>
                    <a:pt x="18581" y="389"/>
                    <a:pt x="18502" y="309"/>
                    <a:pt x="18393" y="309"/>
                  </a:cubicBezTo>
                  <a:cubicBezTo>
                    <a:pt x="18392" y="309"/>
                    <a:pt x="18390" y="309"/>
                    <a:pt x="18388" y="309"/>
                  </a:cubicBezTo>
                  <a:cubicBezTo>
                    <a:pt x="18385" y="309"/>
                    <a:pt x="18382" y="309"/>
                    <a:pt x="18379" y="309"/>
                  </a:cubicBezTo>
                  <a:cubicBezTo>
                    <a:pt x="18309" y="309"/>
                    <a:pt x="18241" y="278"/>
                    <a:pt x="18168" y="278"/>
                  </a:cubicBezTo>
                  <a:cubicBezTo>
                    <a:pt x="18135" y="278"/>
                    <a:pt x="18101" y="284"/>
                    <a:pt x="18066" y="303"/>
                  </a:cubicBezTo>
                  <a:cubicBezTo>
                    <a:pt x="18061" y="306"/>
                    <a:pt x="18056" y="307"/>
                    <a:pt x="18051" y="307"/>
                  </a:cubicBezTo>
                  <a:cubicBezTo>
                    <a:pt x="18010" y="307"/>
                    <a:pt x="17947" y="248"/>
                    <a:pt x="17878" y="248"/>
                  </a:cubicBezTo>
                  <a:cubicBezTo>
                    <a:pt x="17861" y="248"/>
                    <a:pt x="17843" y="252"/>
                    <a:pt x="17825" y="262"/>
                  </a:cubicBezTo>
                  <a:cubicBezTo>
                    <a:pt x="17821" y="264"/>
                    <a:pt x="17816" y="265"/>
                    <a:pt x="17809" y="265"/>
                  </a:cubicBezTo>
                  <a:cubicBezTo>
                    <a:pt x="17792" y="265"/>
                    <a:pt x="17768" y="259"/>
                    <a:pt x="17761" y="250"/>
                  </a:cubicBezTo>
                  <a:cubicBezTo>
                    <a:pt x="17722" y="200"/>
                    <a:pt x="17678" y="178"/>
                    <a:pt x="17629" y="178"/>
                  </a:cubicBezTo>
                  <a:cubicBezTo>
                    <a:pt x="17595" y="178"/>
                    <a:pt x="17559" y="188"/>
                    <a:pt x="17521" y="207"/>
                  </a:cubicBezTo>
                  <a:cubicBezTo>
                    <a:pt x="17474" y="151"/>
                    <a:pt x="17410" y="144"/>
                    <a:pt x="17343" y="144"/>
                  </a:cubicBezTo>
                  <a:cubicBezTo>
                    <a:pt x="17322" y="144"/>
                    <a:pt x="17300" y="144"/>
                    <a:pt x="17278" y="144"/>
                  </a:cubicBezTo>
                  <a:cubicBezTo>
                    <a:pt x="17254" y="144"/>
                    <a:pt x="17231" y="144"/>
                    <a:pt x="17208" y="140"/>
                  </a:cubicBezTo>
                  <a:cubicBezTo>
                    <a:pt x="17203" y="139"/>
                    <a:pt x="17197" y="139"/>
                    <a:pt x="17191" y="139"/>
                  </a:cubicBezTo>
                  <a:cubicBezTo>
                    <a:pt x="17150" y="139"/>
                    <a:pt x="17103" y="160"/>
                    <a:pt x="17064" y="169"/>
                  </a:cubicBezTo>
                  <a:cubicBezTo>
                    <a:pt x="17021" y="152"/>
                    <a:pt x="16976" y="121"/>
                    <a:pt x="16926" y="115"/>
                  </a:cubicBezTo>
                  <a:lnTo>
                    <a:pt x="16177" y="49"/>
                  </a:lnTo>
                  <a:cubicBezTo>
                    <a:pt x="16041" y="37"/>
                    <a:pt x="15903" y="25"/>
                    <a:pt x="15755" y="12"/>
                  </a:cubicBezTo>
                  <a:cubicBezTo>
                    <a:pt x="15741" y="21"/>
                    <a:pt x="15716" y="38"/>
                    <a:pt x="15716" y="38"/>
                  </a:cubicBezTo>
                  <a:cubicBezTo>
                    <a:pt x="15585" y="24"/>
                    <a:pt x="15479" y="3"/>
                    <a:pt x="15373" y="3"/>
                  </a:cubicBezTo>
                  <a:cubicBezTo>
                    <a:pt x="15321" y="2"/>
                    <a:pt x="15267" y="0"/>
                    <a:pt x="15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 sz="2400">
                <a:solidFill>
                  <a:srgbClr val="FFC100"/>
                </a:solidFill>
                <a:latin typeface="Montserrat" pitchFamily="2" charset="77"/>
              </a:endParaRPr>
            </a:p>
          </p:txBody>
        </p:sp>
      </p:grpSp>
      <p:sp>
        <p:nvSpPr>
          <p:cNvPr id="13" name="Google Shape;296;p28">
            <a:extLst>
              <a:ext uri="{FF2B5EF4-FFF2-40B4-BE49-F238E27FC236}">
                <a16:creationId xmlns:a16="http://schemas.microsoft.com/office/drawing/2014/main" id="{280A95AD-08A9-4BAC-5673-A04CA42C8FAB}"/>
              </a:ext>
            </a:extLst>
          </p:cNvPr>
          <p:cNvSpPr txBox="1">
            <a:spLocks/>
          </p:cNvSpPr>
          <p:nvPr/>
        </p:nvSpPr>
        <p:spPr>
          <a:xfrm>
            <a:off x="267477" y="3163998"/>
            <a:ext cx="982153" cy="3479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500"/>
              <a:buFont typeface="Poppins"/>
              <a:buNone/>
              <a:defRPr sz="3500" b="1"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2pPr>
            <a:lvl3pPr marR="0" lvl="2"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3pPr>
            <a:lvl4pPr marR="0" lvl="3"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4pPr>
            <a:lvl5pPr marR="0" lvl="4"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5pPr>
            <a:lvl6pPr marR="0" lvl="5"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6pPr>
            <a:lvl7pPr marR="0" lvl="6"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7pPr>
            <a:lvl8pPr marR="0" lvl="7"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8pPr>
            <a:lvl9pPr marR="0" lvl="8"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9pPr>
          </a:lstStyle>
          <a:p>
            <a:r>
              <a:rPr lang="en" sz="2400" dirty="0">
                <a:solidFill>
                  <a:schemeClr val="lt1"/>
                </a:solidFill>
                <a:latin typeface="Montserrat" pitchFamily="2" charset="77"/>
              </a:rPr>
              <a:t>02</a:t>
            </a:r>
          </a:p>
        </p:txBody>
      </p:sp>
      <p:sp>
        <p:nvSpPr>
          <p:cNvPr id="15" name="CuadroTexto 14">
            <a:extLst>
              <a:ext uri="{FF2B5EF4-FFF2-40B4-BE49-F238E27FC236}">
                <a16:creationId xmlns:a16="http://schemas.microsoft.com/office/drawing/2014/main" id="{2B21FF35-B06A-0F9C-E789-973CFA4B64E8}"/>
              </a:ext>
            </a:extLst>
          </p:cNvPr>
          <p:cNvSpPr txBox="1"/>
          <p:nvPr/>
        </p:nvSpPr>
        <p:spPr>
          <a:xfrm>
            <a:off x="1274131" y="4413927"/>
            <a:ext cx="10305336" cy="1424044"/>
          </a:xfrm>
          <a:prstGeom prst="rect">
            <a:avLst/>
          </a:prstGeom>
          <a:noFill/>
        </p:spPr>
        <p:txBody>
          <a:bodyPr wrap="square">
            <a:spAutoFit/>
          </a:bodyPr>
          <a:lstStyle/>
          <a:p>
            <a:pPr>
              <a:lnSpc>
                <a:spcPct val="90000"/>
              </a:lnSpc>
              <a:spcBef>
                <a:spcPts val="1000"/>
              </a:spcBef>
            </a:pPr>
            <a:r>
              <a:rPr lang="es-ES" sz="2400" dirty="0">
                <a:solidFill>
                  <a:srgbClr val="595959"/>
                </a:solidFill>
              </a:rPr>
              <a:t>Cada subgrupo selecciona un delegado (que no haya tenido ese rol en el ejercicio anterior) y socializan la acción de mejora identificando cómo se relaciona con: aprendizajes, convivencia o garantía de trayectorias educativas.</a:t>
            </a:r>
          </a:p>
        </p:txBody>
      </p:sp>
      <p:grpSp>
        <p:nvGrpSpPr>
          <p:cNvPr id="16" name="Google Shape;235;p28">
            <a:extLst>
              <a:ext uri="{FF2B5EF4-FFF2-40B4-BE49-F238E27FC236}">
                <a16:creationId xmlns:a16="http://schemas.microsoft.com/office/drawing/2014/main" id="{178CFA86-95CE-1ACE-D6EA-C2E66EAF105A}"/>
              </a:ext>
            </a:extLst>
          </p:cNvPr>
          <p:cNvGrpSpPr/>
          <p:nvPr/>
        </p:nvGrpSpPr>
        <p:grpSpPr>
          <a:xfrm>
            <a:off x="481467" y="4563481"/>
            <a:ext cx="554172" cy="549261"/>
            <a:chOff x="916275" y="2357800"/>
            <a:chExt cx="798400" cy="791325"/>
          </a:xfrm>
          <a:solidFill>
            <a:srgbClr val="32C3DB"/>
          </a:solidFill>
        </p:grpSpPr>
        <p:sp>
          <p:nvSpPr>
            <p:cNvPr id="17" name="Google Shape;236;p28">
              <a:extLst>
                <a:ext uri="{FF2B5EF4-FFF2-40B4-BE49-F238E27FC236}">
                  <a16:creationId xmlns:a16="http://schemas.microsoft.com/office/drawing/2014/main" id="{91A6F337-BB6E-C5E9-051B-33B3E6C96BF5}"/>
                </a:ext>
              </a:extLst>
            </p:cNvPr>
            <p:cNvSpPr/>
            <p:nvPr/>
          </p:nvSpPr>
          <p:spPr>
            <a:xfrm>
              <a:off x="952100" y="2369375"/>
              <a:ext cx="734825" cy="734825"/>
            </a:xfrm>
            <a:custGeom>
              <a:avLst/>
              <a:gdLst/>
              <a:ahLst/>
              <a:cxnLst/>
              <a:rect l="l" t="t" r="r" b="b"/>
              <a:pathLst>
                <a:path w="29393" h="29393" extrusionOk="0">
                  <a:moveTo>
                    <a:pt x="14697" y="0"/>
                  </a:moveTo>
                  <a:cubicBezTo>
                    <a:pt x="10799" y="0"/>
                    <a:pt x="7061" y="1550"/>
                    <a:pt x="4305" y="4305"/>
                  </a:cubicBezTo>
                  <a:cubicBezTo>
                    <a:pt x="1548" y="7061"/>
                    <a:pt x="1" y="10799"/>
                    <a:pt x="1" y="14697"/>
                  </a:cubicBezTo>
                  <a:cubicBezTo>
                    <a:pt x="1" y="18594"/>
                    <a:pt x="1548" y="22332"/>
                    <a:pt x="4305" y="25088"/>
                  </a:cubicBezTo>
                  <a:cubicBezTo>
                    <a:pt x="7061" y="27844"/>
                    <a:pt x="10799" y="29393"/>
                    <a:pt x="14697" y="29393"/>
                  </a:cubicBezTo>
                  <a:cubicBezTo>
                    <a:pt x="18594" y="29393"/>
                    <a:pt x="22332" y="27844"/>
                    <a:pt x="25088" y="25088"/>
                  </a:cubicBezTo>
                  <a:cubicBezTo>
                    <a:pt x="27844" y="22332"/>
                    <a:pt x="29393" y="18594"/>
                    <a:pt x="29393" y="14697"/>
                  </a:cubicBezTo>
                  <a:cubicBezTo>
                    <a:pt x="29393" y="10799"/>
                    <a:pt x="27844" y="7061"/>
                    <a:pt x="25088" y="4305"/>
                  </a:cubicBezTo>
                  <a:cubicBezTo>
                    <a:pt x="22332" y="1550"/>
                    <a:pt x="18594" y="0"/>
                    <a:pt x="146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 sz="2400">
                <a:solidFill>
                  <a:srgbClr val="FFC100"/>
                </a:solidFill>
                <a:latin typeface="Montserrat" pitchFamily="2" charset="77"/>
              </a:endParaRPr>
            </a:p>
          </p:txBody>
        </p:sp>
        <p:sp>
          <p:nvSpPr>
            <p:cNvPr id="18" name="Google Shape;237;p28">
              <a:extLst>
                <a:ext uri="{FF2B5EF4-FFF2-40B4-BE49-F238E27FC236}">
                  <a16:creationId xmlns:a16="http://schemas.microsoft.com/office/drawing/2014/main" id="{82C689ED-F945-1A61-E725-EF3B23192A0E}"/>
                </a:ext>
              </a:extLst>
            </p:cNvPr>
            <p:cNvSpPr/>
            <p:nvPr/>
          </p:nvSpPr>
          <p:spPr>
            <a:xfrm>
              <a:off x="916275" y="2357800"/>
              <a:ext cx="798400" cy="791325"/>
            </a:xfrm>
            <a:custGeom>
              <a:avLst/>
              <a:gdLst/>
              <a:ahLst/>
              <a:cxnLst/>
              <a:rect l="l" t="t" r="r" b="b"/>
              <a:pathLst>
                <a:path w="31936" h="31653" extrusionOk="0">
                  <a:moveTo>
                    <a:pt x="13686" y="1298"/>
                  </a:moveTo>
                  <a:lnTo>
                    <a:pt x="13689" y="1317"/>
                  </a:lnTo>
                  <a:lnTo>
                    <a:pt x="13626" y="1324"/>
                  </a:lnTo>
                  <a:lnTo>
                    <a:pt x="13623" y="1305"/>
                  </a:lnTo>
                  <a:lnTo>
                    <a:pt x="13686" y="1298"/>
                  </a:lnTo>
                  <a:close/>
                  <a:moveTo>
                    <a:pt x="14307" y="1323"/>
                  </a:moveTo>
                  <a:lnTo>
                    <a:pt x="14311" y="1380"/>
                  </a:lnTo>
                  <a:lnTo>
                    <a:pt x="14291" y="1383"/>
                  </a:lnTo>
                  <a:lnTo>
                    <a:pt x="14286" y="1326"/>
                  </a:lnTo>
                  <a:lnTo>
                    <a:pt x="14307" y="1323"/>
                  </a:lnTo>
                  <a:close/>
                  <a:moveTo>
                    <a:pt x="14555" y="1120"/>
                  </a:moveTo>
                  <a:cubicBezTo>
                    <a:pt x="14561" y="1155"/>
                    <a:pt x="14567" y="1186"/>
                    <a:pt x="14575" y="1227"/>
                  </a:cubicBezTo>
                  <a:cubicBezTo>
                    <a:pt x="14525" y="1236"/>
                    <a:pt x="14486" y="1243"/>
                    <a:pt x="14447" y="1251"/>
                  </a:cubicBezTo>
                  <a:cubicBezTo>
                    <a:pt x="14440" y="1261"/>
                    <a:pt x="14435" y="1269"/>
                    <a:pt x="14431" y="1275"/>
                  </a:cubicBezTo>
                  <a:lnTo>
                    <a:pt x="14431" y="1275"/>
                  </a:lnTo>
                  <a:cubicBezTo>
                    <a:pt x="14430" y="1273"/>
                    <a:pt x="14428" y="1270"/>
                    <a:pt x="14427" y="1267"/>
                  </a:cubicBezTo>
                  <a:lnTo>
                    <a:pt x="14427" y="1267"/>
                  </a:lnTo>
                  <a:cubicBezTo>
                    <a:pt x="14425" y="1274"/>
                    <a:pt x="14423" y="1281"/>
                    <a:pt x="14421" y="1289"/>
                  </a:cubicBezTo>
                  <a:lnTo>
                    <a:pt x="14421" y="1289"/>
                  </a:lnTo>
                  <a:cubicBezTo>
                    <a:pt x="14423" y="1286"/>
                    <a:pt x="14427" y="1282"/>
                    <a:pt x="14431" y="1275"/>
                  </a:cubicBezTo>
                  <a:lnTo>
                    <a:pt x="14431" y="1275"/>
                  </a:lnTo>
                  <a:cubicBezTo>
                    <a:pt x="14440" y="1293"/>
                    <a:pt x="14448" y="1310"/>
                    <a:pt x="14452" y="1329"/>
                  </a:cubicBezTo>
                  <a:cubicBezTo>
                    <a:pt x="14454" y="1337"/>
                    <a:pt x="14432" y="1351"/>
                    <a:pt x="14388" y="1396"/>
                  </a:cubicBezTo>
                  <a:cubicBezTo>
                    <a:pt x="14402" y="1353"/>
                    <a:pt x="14413" y="1318"/>
                    <a:pt x="14421" y="1289"/>
                  </a:cubicBezTo>
                  <a:lnTo>
                    <a:pt x="14421" y="1289"/>
                  </a:lnTo>
                  <a:cubicBezTo>
                    <a:pt x="14418" y="1292"/>
                    <a:pt x="14416" y="1293"/>
                    <a:pt x="14415" y="1293"/>
                  </a:cubicBezTo>
                  <a:cubicBezTo>
                    <a:pt x="14410" y="1293"/>
                    <a:pt x="14414" y="1272"/>
                    <a:pt x="14419" y="1252"/>
                  </a:cubicBezTo>
                  <a:cubicBezTo>
                    <a:pt x="14421" y="1257"/>
                    <a:pt x="14424" y="1262"/>
                    <a:pt x="14427" y="1267"/>
                  </a:cubicBezTo>
                  <a:lnTo>
                    <a:pt x="14427" y="1267"/>
                  </a:lnTo>
                  <a:cubicBezTo>
                    <a:pt x="14447" y="1192"/>
                    <a:pt x="14448" y="1167"/>
                    <a:pt x="14448" y="1140"/>
                  </a:cubicBezTo>
                  <a:cubicBezTo>
                    <a:pt x="14486" y="1133"/>
                    <a:pt x="14513" y="1128"/>
                    <a:pt x="14555" y="1120"/>
                  </a:cubicBezTo>
                  <a:close/>
                  <a:moveTo>
                    <a:pt x="17402" y="1308"/>
                  </a:moveTo>
                  <a:cubicBezTo>
                    <a:pt x="17405" y="1346"/>
                    <a:pt x="17407" y="1373"/>
                    <a:pt x="17408" y="1398"/>
                  </a:cubicBezTo>
                  <a:lnTo>
                    <a:pt x="17363" y="1433"/>
                  </a:lnTo>
                  <a:cubicBezTo>
                    <a:pt x="17332" y="1404"/>
                    <a:pt x="17301" y="1376"/>
                    <a:pt x="17242" y="1321"/>
                  </a:cubicBezTo>
                  <a:cubicBezTo>
                    <a:pt x="17321" y="1315"/>
                    <a:pt x="17358" y="1312"/>
                    <a:pt x="17402" y="1308"/>
                  </a:cubicBezTo>
                  <a:close/>
                  <a:moveTo>
                    <a:pt x="14064" y="1408"/>
                  </a:moveTo>
                  <a:lnTo>
                    <a:pt x="14076" y="1457"/>
                  </a:lnTo>
                  <a:lnTo>
                    <a:pt x="13973" y="1468"/>
                  </a:lnTo>
                  <a:lnTo>
                    <a:pt x="13966" y="1442"/>
                  </a:lnTo>
                  <a:lnTo>
                    <a:pt x="14064" y="1408"/>
                  </a:lnTo>
                  <a:close/>
                  <a:moveTo>
                    <a:pt x="9038" y="1543"/>
                  </a:moveTo>
                  <a:lnTo>
                    <a:pt x="9062" y="1596"/>
                  </a:lnTo>
                  <a:lnTo>
                    <a:pt x="9040" y="1605"/>
                  </a:lnTo>
                  <a:lnTo>
                    <a:pt x="9016" y="1552"/>
                  </a:lnTo>
                  <a:lnTo>
                    <a:pt x="9038" y="1543"/>
                  </a:lnTo>
                  <a:close/>
                  <a:moveTo>
                    <a:pt x="10090" y="2275"/>
                  </a:moveTo>
                  <a:lnTo>
                    <a:pt x="10112" y="2328"/>
                  </a:lnTo>
                  <a:lnTo>
                    <a:pt x="10092" y="2336"/>
                  </a:lnTo>
                  <a:lnTo>
                    <a:pt x="10070" y="2283"/>
                  </a:lnTo>
                  <a:lnTo>
                    <a:pt x="10090" y="2275"/>
                  </a:lnTo>
                  <a:close/>
                  <a:moveTo>
                    <a:pt x="9408" y="2594"/>
                  </a:moveTo>
                  <a:lnTo>
                    <a:pt x="9416" y="2611"/>
                  </a:lnTo>
                  <a:lnTo>
                    <a:pt x="9356" y="2636"/>
                  </a:lnTo>
                  <a:lnTo>
                    <a:pt x="9349" y="2620"/>
                  </a:lnTo>
                  <a:lnTo>
                    <a:pt x="9408" y="2594"/>
                  </a:lnTo>
                  <a:close/>
                  <a:moveTo>
                    <a:pt x="22225" y="2748"/>
                  </a:moveTo>
                  <a:lnTo>
                    <a:pt x="22243" y="2759"/>
                  </a:lnTo>
                  <a:lnTo>
                    <a:pt x="22215" y="2809"/>
                  </a:lnTo>
                  <a:lnTo>
                    <a:pt x="22197" y="2800"/>
                  </a:lnTo>
                  <a:lnTo>
                    <a:pt x="22225" y="2748"/>
                  </a:lnTo>
                  <a:close/>
                  <a:moveTo>
                    <a:pt x="23439" y="3624"/>
                  </a:moveTo>
                  <a:lnTo>
                    <a:pt x="23456" y="3635"/>
                  </a:lnTo>
                  <a:lnTo>
                    <a:pt x="23423" y="3683"/>
                  </a:lnTo>
                  <a:lnTo>
                    <a:pt x="23406" y="3671"/>
                  </a:lnTo>
                  <a:lnTo>
                    <a:pt x="23439" y="3624"/>
                  </a:lnTo>
                  <a:close/>
                  <a:moveTo>
                    <a:pt x="7012" y="4052"/>
                  </a:moveTo>
                  <a:lnTo>
                    <a:pt x="7046" y="4097"/>
                  </a:lnTo>
                  <a:lnTo>
                    <a:pt x="7029" y="4109"/>
                  </a:lnTo>
                  <a:lnTo>
                    <a:pt x="6993" y="4064"/>
                  </a:lnTo>
                  <a:lnTo>
                    <a:pt x="7012" y="4052"/>
                  </a:lnTo>
                  <a:close/>
                  <a:moveTo>
                    <a:pt x="24607" y="4150"/>
                  </a:moveTo>
                  <a:lnTo>
                    <a:pt x="24623" y="4164"/>
                  </a:lnTo>
                  <a:lnTo>
                    <a:pt x="24586" y="4208"/>
                  </a:lnTo>
                  <a:lnTo>
                    <a:pt x="24570" y="4195"/>
                  </a:lnTo>
                  <a:lnTo>
                    <a:pt x="24607" y="4150"/>
                  </a:lnTo>
                  <a:close/>
                  <a:moveTo>
                    <a:pt x="26968" y="6009"/>
                  </a:moveTo>
                  <a:lnTo>
                    <a:pt x="26990" y="6029"/>
                  </a:lnTo>
                  <a:lnTo>
                    <a:pt x="26931" y="6106"/>
                  </a:lnTo>
                  <a:lnTo>
                    <a:pt x="26892" y="6067"/>
                  </a:lnTo>
                  <a:lnTo>
                    <a:pt x="26968" y="6009"/>
                  </a:lnTo>
                  <a:close/>
                  <a:moveTo>
                    <a:pt x="4341" y="6728"/>
                  </a:moveTo>
                  <a:lnTo>
                    <a:pt x="4385" y="6763"/>
                  </a:lnTo>
                  <a:lnTo>
                    <a:pt x="4372" y="6779"/>
                  </a:lnTo>
                  <a:lnTo>
                    <a:pt x="4326" y="6744"/>
                  </a:lnTo>
                  <a:lnTo>
                    <a:pt x="4341" y="6728"/>
                  </a:lnTo>
                  <a:close/>
                  <a:moveTo>
                    <a:pt x="3835" y="7604"/>
                  </a:moveTo>
                  <a:cubicBezTo>
                    <a:pt x="3835" y="7604"/>
                    <a:pt x="3835" y="7605"/>
                    <a:pt x="3835" y="7605"/>
                  </a:cubicBezTo>
                  <a:cubicBezTo>
                    <a:pt x="3835" y="7604"/>
                    <a:pt x="3835" y="7604"/>
                    <a:pt x="3835" y="7604"/>
                  </a:cubicBezTo>
                  <a:close/>
                  <a:moveTo>
                    <a:pt x="2580" y="9569"/>
                  </a:moveTo>
                  <a:lnTo>
                    <a:pt x="2595" y="9635"/>
                  </a:lnTo>
                  <a:lnTo>
                    <a:pt x="2595" y="9635"/>
                  </a:lnTo>
                  <a:cubicBezTo>
                    <a:pt x="2572" y="9623"/>
                    <a:pt x="2563" y="9603"/>
                    <a:pt x="2555" y="9581"/>
                  </a:cubicBezTo>
                  <a:lnTo>
                    <a:pt x="2580" y="9569"/>
                  </a:lnTo>
                  <a:close/>
                  <a:moveTo>
                    <a:pt x="2596" y="9635"/>
                  </a:moveTo>
                  <a:lnTo>
                    <a:pt x="2596" y="9637"/>
                  </a:lnTo>
                  <a:lnTo>
                    <a:pt x="2581" y="9644"/>
                  </a:lnTo>
                  <a:cubicBezTo>
                    <a:pt x="2603" y="9656"/>
                    <a:pt x="2612" y="9676"/>
                    <a:pt x="2621" y="9698"/>
                  </a:cubicBezTo>
                  <a:lnTo>
                    <a:pt x="2596" y="9710"/>
                  </a:lnTo>
                  <a:lnTo>
                    <a:pt x="2580" y="9642"/>
                  </a:lnTo>
                  <a:lnTo>
                    <a:pt x="2596" y="9635"/>
                  </a:lnTo>
                  <a:close/>
                  <a:moveTo>
                    <a:pt x="1922" y="11251"/>
                  </a:moveTo>
                  <a:lnTo>
                    <a:pt x="1969" y="11262"/>
                  </a:lnTo>
                  <a:lnTo>
                    <a:pt x="1938" y="11368"/>
                  </a:lnTo>
                  <a:lnTo>
                    <a:pt x="1910" y="11364"/>
                  </a:lnTo>
                  <a:lnTo>
                    <a:pt x="1922" y="11251"/>
                  </a:lnTo>
                  <a:close/>
                  <a:moveTo>
                    <a:pt x="1921" y="11465"/>
                  </a:moveTo>
                  <a:lnTo>
                    <a:pt x="1975" y="11483"/>
                  </a:lnTo>
                  <a:lnTo>
                    <a:pt x="1969" y="11504"/>
                  </a:lnTo>
                  <a:lnTo>
                    <a:pt x="1915" y="11487"/>
                  </a:lnTo>
                  <a:lnTo>
                    <a:pt x="1921" y="11465"/>
                  </a:lnTo>
                  <a:close/>
                  <a:moveTo>
                    <a:pt x="563" y="12581"/>
                  </a:moveTo>
                  <a:lnTo>
                    <a:pt x="558" y="12642"/>
                  </a:lnTo>
                  <a:lnTo>
                    <a:pt x="464" y="12623"/>
                  </a:lnTo>
                  <a:lnTo>
                    <a:pt x="465" y="12588"/>
                  </a:lnTo>
                  <a:lnTo>
                    <a:pt x="563" y="12581"/>
                  </a:lnTo>
                  <a:close/>
                  <a:moveTo>
                    <a:pt x="1656" y="13379"/>
                  </a:moveTo>
                  <a:lnTo>
                    <a:pt x="1713" y="13390"/>
                  </a:lnTo>
                  <a:lnTo>
                    <a:pt x="1709" y="13412"/>
                  </a:lnTo>
                  <a:lnTo>
                    <a:pt x="1653" y="13401"/>
                  </a:lnTo>
                  <a:lnTo>
                    <a:pt x="1656" y="13379"/>
                  </a:lnTo>
                  <a:close/>
                  <a:moveTo>
                    <a:pt x="1545" y="13877"/>
                  </a:moveTo>
                  <a:lnTo>
                    <a:pt x="1564" y="13878"/>
                  </a:lnTo>
                  <a:lnTo>
                    <a:pt x="1559" y="13944"/>
                  </a:lnTo>
                  <a:lnTo>
                    <a:pt x="1539" y="13941"/>
                  </a:lnTo>
                  <a:lnTo>
                    <a:pt x="1545" y="13877"/>
                  </a:lnTo>
                  <a:close/>
                  <a:moveTo>
                    <a:pt x="1506" y="14409"/>
                  </a:moveTo>
                  <a:lnTo>
                    <a:pt x="1541" y="14467"/>
                  </a:lnTo>
                  <a:lnTo>
                    <a:pt x="1528" y="14478"/>
                  </a:lnTo>
                  <a:lnTo>
                    <a:pt x="1539" y="14467"/>
                  </a:lnTo>
                  <a:cubicBezTo>
                    <a:pt x="1514" y="14462"/>
                    <a:pt x="1500" y="14446"/>
                    <a:pt x="1485" y="14428"/>
                  </a:cubicBezTo>
                  <a:lnTo>
                    <a:pt x="1506" y="14409"/>
                  </a:lnTo>
                  <a:close/>
                  <a:moveTo>
                    <a:pt x="1528" y="14478"/>
                  </a:moveTo>
                  <a:cubicBezTo>
                    <a:pt x="1554" y="14483"/>
                    <a:pt x="1569" y="14500"/>
                    <a:pt x="1582" y="14517"/>
                  </a:cubicBezTo>
                  <a:lnTo>
                    <a:pt x="1563" y="14536"/>
                  </a:lnTo>
                  <a:lnTo>
                    <a:pt x="1528" y="14478"/>
                  </a:lnTo>
                  <a:close/>
                  <a:moveTo>
                    <a:pt x="1419" y="15126"/>
                  </a:moveTo>
                  <a:cubicBezTo>
                    <a:pt x="1419" y="15128"/>
                    <a:pt x="1419" y="15129"/>
                    <a:pt x="1419" y="15131"/>
                  </a:cubicBezTo>
                  <a:lnTo>
                    <a:pt x="1419" y="15131"/>
                  </a:lnTo>
                  <a:lnTo>
                    <a:pt x="1415" y="15126"/>
                  </a:lnTo>
                  <a:lnTo>
                    <a:pt x="1415" y="15126"/>
                  </a:lnTo>
                  <a:lnTo>
                    <a:pt x="1419" y="15126"/>
                  </a:lnTo>
                  <a:close/>
                  <a:moveTo>
                    <a:pt x="1538" y="15004"/>
                  </a:moveTo>
                  <a:lnTo>
                    <a:pt x="1538" y="15004"/>
                  </a:lnTo>
                  <a:cubicBezTo>
                    <a:pt x="1537" y="15048"/>
                    <a:pt x="1535" y="15083"/>
                    <a:pt x="1534" y="15129"/>
                  </a:cubicBezTo>
                  <a:cubicBezTo>
                    <a:pt x="1492" y="15131"/>
                    <a:pt x="1460" y="15132"/>
                    <a:pt x="1429" y="15133"/>
                  </a:cubicBezTo>
                  <a:lnTo>
                    <a:pt x="1429" y="15133"/>
                  </a:lnTo>
                  <a:cubicBezTo>
                    <a:pt x="1451" y="15059"/>
                    <a:pt x="1491" y="15034"/>
                    <a:pt x="1538" y="15004"/>
                  </a:cubicBezTo>
                  <a:close/>
                  <a:moveTo>
                    <a:pt x="1386" y="15131"/>
                  </a:moveTo>
                  <a:cubicBezTo>
                    <a:pt x="1369" y="15185"/>
                    <a:pt x="1341" y="15188"/>
                    <a:pt x="1310" y="15189"/>
                  </a:cubicBezTo>
                  <a:cubicBezTo>
                    <a:pt x="1307" y="15174"/>
                    <a:pt x="1306" y="15160"/>
                    <a:pt x="1306" y="15145"/>
                  </a:cubicBezTo>
                  <a:lnTo>
                    <a:pt x="1386" y="15131"/>
                  </a:lnTo>
                  <a:close/>
                  <a:moveTo>
                    <a:pt x="1459" y="15399"/>
                  </a:moveTo>
                  <a:lnTo>
                    <a:pt x="1459" y="15466"/>
                  </a:lnTo>
                  <a:lnTo>
                    <a:pt x="1439" y="15466"/>
                  </a:lnTo>
                  <a:lnTo>
                    <a:pt x="1439" y="15399"/>
                  </a:lnTo>
                  <a:close/>
                  <a:moveTo>
                    <a:pt x="31403" y="15627"/>
                  </a:moveTo>
                  <a:lnTo>
                    <a:pt x="31422" y="15629"/>
                  </a:lnTo>
                  <a:lnTo>
                    <a:pt x="31417" y="15698"/>
                  </a:lnTo>
                  <a:lnTo>
                    <a:pt x="31397" y="15697"/>
                  </a:lnTo>
                  <a:lnTo>
                    <a:pt x="31403" y="15627"/>
                  </a:lnTo>
                  <a:close/>
                  <a:moveTo>
                    <a:pt x="31210" y="15819"/>
                  </a:moveTo>
                  <a:lnTo>
                    <a:pt x="31239" y="15820"/>
                  </a:lnTo>
                  <a:lnTo>
                    <a:pt x="31227" y="15957"/>
                  </a:lnTo>
                  <a:lnTo>
                    <a:pt x="31200" y="15954"/>
                  </a:lnTo>
                  <a:lnTo>
                    <a:pt x="31210" y="15819"/>
                  </a:lnTo>
                  <a:close/>
                  <a:moveTo>
                    <a:pt x="1487" y="16020"/>
                  </a:moveTo>
                  <a:lnTo>
                    <a:pt x="1487" y="16042"/>
                  </a:lnTo>
                  <a:lnTo>
                    <a:pt x="1429" y="16044"/>
                  </a:lnTo>
                  <a:lnTo>
                    <a:pt x="1429" y="16020"/>
                  </a:lnTo>
                  <a:close/>
                  <a:moveTo>
                    <a:pt x="31564" y="16226"/>
                  </a:moveTo>
                  <a:lnTo>
                    <a:pt x="31622" y="16234"/>
                  </a:lnTo>
                  <a:lnTo>
                    <a:pt x="31620" y="16257"/>
                  </a:lnTo>
                  <a:lnTo>
                    <a:pt x="31563" y="16250"/>
                  </a:lnTo>
                  <a:lnTo>
                    <a:pt x="31564" y="16226"/>
                  </a:lnTo>
                  <a:close/>
                  <a:moveTo>
                    <a:pt x="31299" y="16316"/>
                  </a:moveTo>
                  <a:cubicBezTo>
                    <a:pt x="31319" y="16316"/>
                    <a:pt x="31351" y="16329"/>
                    <a:pt x="31398" y="16360"/>
                  </a:cubicBezTo>
                  <a:cubicBezTo>
                    <a:pt x="31351" y="16388"/>
                    <a:pt x="31313" y="16410"/>
                    <a:pt x="31275" y="16432"/>
                  </a:cubicBezTo>
                  <a:cubicBezTo>
                    <a:pt x="31263" y="16370"/>
                    <a:pt x="31257" y="16316"/>
                    <a:pt x="31299" y="16316"/>
                  </a:cubicBezTo>
                  <a:close/>
                  <a:moveTo>
                    <a:pt x="345" y="16531"/>
                  </a:moveTo>
                  <a:lnTo>
                    <a:pt x="346" y="16554"/>
                  </a:lnTo>
                  <a:lnTo>
                    <a:pt x="289" y="16557"/>
                  </a:lnTo>
                  <a:lnTo>
                    <a:pt x="287" y="16532"/>
                  </a:lnTo>
                  <a:lnTo>
                    <a:pt x="345" y="16531"/>
                  </a:lnTo>
                  <a:close/>
                  <a:moveTo>
                    <a:pt x="947" y="16628"/>
                  </a:moveTo>
                  <a:lnTo>
                    <a:pt x="988" y="16682"/>
                  </a:lnTo>
                  <a:cubicBezTo>
                    <a:pt x="961" y="16682"/>
                    <a:pt x="945" y="16666"/>
                    <a:pt x="929" y="16651"/>
                  </a:cubicBezTo>
                  <a:lnTo>
                    <a:pt x="947" y="16628"/>
                  </a:lnTo>
                  <a:close/>
                  <a:moveTo>
                    <a:pt x="988" y="16682"/>
                  </a:moveTo>
                  <a:lnTo>
                    <a:pt x="977" y="16697"/>
                  </a:lnTo>
                  <a:cubicBezTo>
                    <a:pt x="1004" y="16697"/>
                    <a:pt x="1019" y="16713"/>
                    <a:pt x="1036" y="16728"/>
                  </a:cubicBezTo>
                  <a:lnTo>
                    <a:pt x="1022" y="16750"/>
                  </a:lnTo>
                  <a:cubicBezTo>
                    <a:pt x="1005" y="16732"/>
                    <a:pt x="989" y="16715"/>
                    <a:pt x="976" y="16697"/>
                  </a:cubicBezTo>
                  <a:lnTo>
                    <a:pt x="988" y="16682"/>
                  </a:lnTo>
                  <a:close/>
                  <a:moveTo>
                    <a:pt x="31554" y="16981"/>
                  </a:moveTo>
                  <a:lnTo>
                    <a:pt x="31573" y="16984"/>
                  </a:lnTo>
                  <a:lnTo>
                    <a:pt x="31560" y="17053"/>
                  </a:lnTo>
                  <a:lnTo>
                    <a:pt x="31541" y="17050"/>
                  </a:lnTo>
                  <a:lnTo>
                    <a:pt x="31554" y="16981"/>
                  </a:lnTo>
                  <a:close/>
                  <a:moveTo>
                    <a:pt x="31366" y="16598"/>
                  </a:moveTo>
                  <a:cubicBezTo>
                    <a:pt x="31407" y="16607"/>
                    <a:pt x="31436" y="16615"/>
                    <a:pt x="31475" y="16623"/>
                  </a:cubicBezTo>
                  <a:cubicBezTo>
                    <a:pt x="31433" y="16682"/>
                    <a:pt x="31405" y="16728"/>
                    <a:pt x="31369" y="16772"/>
                  </a:cubicBezTo>
                  <a:lnTo>
                    <a:pt x="31345" y="16734"/>
                  </a:lnTo>
                  <a:lnTo>
                    <a:pt x="31345" y="16734"/>
                  </a:lnTo>
                  <a:cubicBezTo>
                    <a:pt x="31351" y="16778"/>
                    <a:pt x="31367" y="16813"/>
                    <a:pt x="31385" y="16850"/>
                  </a:cubicBezTo>
                  <a:cubicBezTo>
                    <a:pt x="31339" y="16991"/>
                    <a:pt x="31257" y="17084"/>
                    <a:pt x="31114" y="17105"/>
                  </a:cubicBezTo>
                  <a:cubicBezTo>
                    <a:pt x="31120" y="17055"/>
                    <a:pt x="31126" y="16996"/>
                    <a:pt x="31133" y="16928"/>
                  </a:cubicBezTo>
                  <a:cubicBezTo>
                    <a:pt x="31169" y="16925"/>
                    <a:pt x="31195" y="16922"/>
                    <a:pt x="31233" y="16918"/>
                  </a:cubicBezTo>
                  <a:cubicBezTo>
                    <a:pt x="31261" y="16859"/>
                    <a:pt x="31292" y="16790"/>
                    <a:pt x="31325" y="16721"/>
                  </a:cubicBezTo>
                  <a:cubicBezTo>
                    <a:pt x="31353" y="16694"/>
                    <a:pt x="31358" y="16653"/>
                    <a:pt x="31366" y="16598"/>
                  </a:cubicBezTo>
                  <a:close/>
                  <a:moveTo>
                    <a:pt x="30449" y="17155"/>
                  </a:moveTo>
                  <a:lnTo>
                    <a:pt x="30507" y="17165"/>
                  </a:lnTo>
                  <a:lnTo>
                    <a:pt x="30502" y="17185"/>
                  </a:lnTo>
                  <a:lnTo>
                    <a:pt x="30446" y="17175"/>
                  </a:lnTo>
                  <a:lnTo>
                    <a:pt x="30449" y="17155"/>
                  </a:lnTo>
                  <a:close/>
                  <a:moveTo>
                    <a:pt x="31355" y="17088"/>
                  </a:moveTo>
                  <a:lnTo>
                    <a:pt x="31383" y="17093"/>
                  </a:lnTo>
                  <a:lnTo>
                    <a:pt x="31358" y="17230"/>
                  </a:lnTo>
                  <a:lnTo>
                    <a:pt x="31329" y="17225"/>
                  </a:lnTo>
                  <a:lnTo>
                    <a:pt x="31355" y="17088"/>
                  </a:lnTo>
                  <a:close/>
                  <a:moveTo>
                    <a:pt x="30618" y="17241"/>
                  </a:moveTo>
                  <a:lnTo>
                    <a:pt x="30713" y="17259"/>
                  </a:lnTo>
                  <a:lnTo>
                    <a:pt x="30711" y="17291"/>
                  </a:lnTo>
                  <a:lnTo>
                    <a:pt x="30614" y="17299"/>
                  </a:lnTo>
                  <a:lnTo>
                    <a:pt x="30614" y="17299"/>
                  </a:lnTo>
                  <a:lnTo>
                    <a:pt x="30618" y="17241"/>
                  </a:lnTo>
                  <a:close/>
                  <a:moveTo>
                    <a:pt x="30505" y="17277"/>
                  </a:moveTo>
                  <a:lnTo>
                    <a:pt x="30523" y="17280"/>
                  </a:lnTo>
                  <a:lnTo>
                    <a:pt x="30511" y="17344"/>
                  </a:lnTo>
                  <a:lnTo>
                    <a:pt x="30492" y="17341"/>
                  </a:lnTo>
                  <a:lnTo>
                    <a:pt x="30505" y="17277"/>
                  </a:lnTo>
                  <a:close/>
                  <a:moveTo>
                    <a:pt x="30843" y="17341"/>
                  </a:moveTo>
                  <a:lnTo>
                    <a:pt x="30863" y="17346"/>
                  </a:lnTo>
                  <a:lnTo>
                    <a:pt x="30849" y="17412"/>
                  </a:lnTo>
                  <a:lnTo>
                    <a:pt x="30830" y="17408"/>
                  </a:lnTo>
                  <a:lnTo>
                    <a:pt x="30843" y="17341"/>
                  </a:lnTo>
                  <a:close/>
                  <a:moveTo>
                    <a:pt x="30626" y="17458"/>
                  </a:moveTo>
                  <a:lnTo>
                    <a:pt x="30682" y="17469"/>
                  </a:lnTo>
                  <a:lnTo>
                    <a:pt x="30683" y="17469"/>
                  </a:lnTo>
                  <a:lnTo>
                    <a:pt x="30679" y="17491"/>
                  </a:lnTo>
                  <a:lnTo>
                    <a:pt x="30621" y="17480"/>
                  </a:lnTo>
                  <a:lnTo>
                    <a:pt x="30626" y="17458"/>
                  </a:lnTo>
                  <a:close/>
                  <a:moveTo>
                    <a:pt x="31173" y="17372"/>
                  </a:moveTo>
                  <a:lnTo>
                    <a:pt x="31173" y="17372"/>
                  </a:lnTo>
                  <a:cubicBezTo>
                    <a:pt x="31117" y="17469"/>
                    <a:pt x="31086" y="17524"/>
                    <a:pt x="31045" y="17596"/>
                  </a:cubicBezTo>
                  <a:cubicBezTo>
                    <a:pt x="31016" y="17543"/>
                    <a:pt x="30996" y="17508"/>
                    <a:pt x="30969" y="17459"/>
                  </a:cubicBezTo>
                  <a:cubicBezTo>
                    <a:pt x="31027" y="17434"/>
                    <a:pt x="31082" y="17411"/>
                    <a:pt x="31173" y="17372"/>
                  </a:cubicBezTo>
                  <a:close/>
                  <a:moveTo>
                    <a:pt x="31485" y="17565"/>
                  </a:moveTo>
                  <a:lnTo>
                    <a:pt x="31541" y="17577"/>
                  </a:lnTo>
                  <a:lnTo>
                    <a:pt x="31536" y="17600"/>
                  </a:lnTo>
                  <a:lnTo>
                    <a:pt x="31481" y="17589"/>
                  </a:lnTo>
                  <a:lnTo>
                    <a:pt x="31485" y="17565"/>
                  </a:lnTo>
                  <a:close/>
                  <a:moveTo>
                    <a:pt x="1379" y="17640"/>
                  </a:moveTo>
                  <a:lnTo>
                    <a:pt x="1382" y="17662"/>
                  </a:lnTo>
                  <a:lnTo>
                    <a:pt x="1325" y="17670"/>
                  </a:lnTo>
                  <a:lnTo>
                    <a:pt x="1322" y="17647"/>
                  </a:lnTo>
                  <a:lnTo>
                    <a:pt x="1379" y="17640"/>
                  </a:lnTo>
                  <a:close/>
                  <a:moveTo>
                    <a:pt x="31144" y="17612"/>
                  </a:moveTo>
                  <a:lnTo>
                    <a:pt x="31163" y="17617"/>
                  </a:lnTo>
                  <a:lnTo>
                    <a:pt x="31149" y="17684"/>
                  </a:lnTo>
                  <a:lnTo>
                    <a:pt x="31130" y="17680"/>
                  </a:lnTo>
                  <a:lnTo>
                    <a:pt x="31144" y="17612"/>
                  </a:lnTo>
                  <a:close/>
                  <a:moveTo>
                    <a:pt x="30964" y="17720"/>
                  </a:moveTo>
                  <a:lnTo>
                    <a:pt x="30979" y="17745"/>
                  </a:lnTo>
                  <a:lnTo>
                    <a:pt x="30925" y="17779"/>
                  </a:lnTo>
                  <a:lnTo>
                    <a:pt x="30925" y="17779"/>
                  </a:lnTo>
                  <a:cubicBezTo>
                    <a:pt x="30932" y="17749"/>
                    <a:pt x="30948" y="17734"/>
                    <a:pt x="30964" y="17720"/>
                  </a:cubicBezTo>
                  <a:close/>
                  <a:moveTo>
                    <a:pt x="30916" y="17764"/>
                  </a:moveTo>
                  <a:lnTo>
                    <a:pt x="30924" y="17779"/>
                  </a:lnTo>
                  <a:lnTo>
                    <a:pt x="30924" y="17779"/>
                  </a:lnTo>
                  <a:lnTo>
                    <a:pt x="30923" y="17780"/>
                  </a:lnTo>
                  <a:lnTo>
                    <a:pt x="30914" y="17765"/>
                  </a:lnTo>
                  <a:cubicBezTo>
                    <a:pt x="30908" y="17795"/>
                    <a:pt x="30892" y="17811"/>
                    <a:pt x="30874" y="17825"/>
                  </a:cubicBezTo>
                  <a:lnTo>
                    <a:pt x="30861" y="17800"/>
                  </a:lnTo>
                  <a:lnTo>
                    <a:pt x="30916" y="17764"/>
                  </a:lnTo>
                  <a:close/>
                  <a:moveTo>
                    <a:pt x="30683" y="17702"/>
                  </a:moveTo>
                  <a:cubicBezTo>
                    <a:pt x="30682" y="17759"/>
                    <a:pt x="30680" y="17790"/>
                    <a:pt x="30679" y="17834"/>
                  </a:cubicBezTo>
                  <a:cubicBezTo>
                    <a:pt x="30643" y="17836"/>
                    <a:pt x="30611" y="17836"/>
                    <a:pt x="30512" y="17837"/>
                  </a:cubicBezTo>
                  <a:cubicBezTo>
                    <a:pt x="30596" y="17771"/>
                    <a:pt x="30632" y="17743"/>
                    <a:pt x="30683" y="17702"/>
                  </a:cubicBezTo>
                  <a:close/>
                  <a:moveTo>
                    <a:pt x="31604" y="17858"/>
                  </a:moveTo>
                  <a:lnTo>
                    <a:pt x="31604" y="17858"/>
                  </a:lnTo>
                  <a:cubicBezTo>
                    <a:pt x="31604" y="17858"/>
                    <a:pt x="31604" y="17858"/>
                    <a:pt x="31604" y="17858"/>
                  </a:cubicBezTo>
                  <a:cubicBezTo>
                    <a:pt x="31604" y="17858"/>
                    <a:pt x="31604" y="17858"/>
                    <a:pt x="31604" y="17858"/>
                  </a:cubicBezTo>
                  <a:close/>
                  <a:moveTo>
                    <a:pt x="31238" y="17940"/>
                  </a:moveTo>
                  <a:lnTo>
                    <a:pt x="31294" y="17953"/>
                  </a:lnTo>
                  <a:lnTo>
                    <a:pt x="31289" y="17977"/>
                  </a:lnTo>
                  <a:lnTo>
                    <a:pt x="31233" y="17964"/>
                  </a:lnTo>
                  <a:lnTo>
                    <a:pt x="31238" y="17940"/>
                  </a:lnTo>
                  <a:close/>
                  <a:moveTo>
                    <a:pt x="31144" y="18131"/>
                  </a:moveTo>
                  <a:lnTo>
                    <a:pt x="31200" y="18146"/>
                  </a:lnTo>
                  <a:lnTo>
                    <a:pt x="31195" y="18168"/>
                  </a:lnTo>
                  <a:lnTo>
                    <a:pt x="31139" y="18155"/>
                  </a:lnTo>
                  <a:lnTo>
                    <a:pt x="31144" y="18131"/>
                  </a:lnTo>
                  <a:close/>
                  <a:moveTo>
                    <a:pt x="30589" y="18176"/>
                  </a:moveTo>
                  <a:lnTo>
                    <a:pt x="30579" y="18233"/>
                  </a:lnTo>
                  <a:lnTo>
                    <a:pt x="30487" y="18208"/>
                  </a:lnTo>
                  <a:lnTo>
                    <a:pt x="30492" y="18177"/>
                  </a:lnTo>
                  <a:lnTo>
                    <a:pt x="30589" y="18176"/>
                  </a:lnTo>
                  <a:close/>
                  <a:moveTo>
                    <a:pt x="31481" y="18207"/>
                  </a:moveTo>
                  <a:cubicBezTo>
                    <a:pt x="31517" y="18207"/>
                    <a:pt x="31544" y="18208"/>
                    <a:pt x="31594" y="18208"/>
                  </a:cubicBezTo>
                  <a:cubicBezTo>
                    <a:pt x="31582" y="18273"/>
                    <a:pt x="31576" y="18304"/>
                    <a:pt x="31573" y="18324"/>
                  </a:cubicBezTo>
                  <a:lnTo>
                    <a:pt x="31572" y="18324"/>
                  </a:lnTo>
                  <a:cubicBezTo>
                    <a:pt x="31547" y="18292"/>
                    <a:pt x="31519" y="18255"/>
                    <a:pt x="31481" y="18207"/>
                  </a:cubicBezTo>
                  <a:close/>
                  <a:moveTo>
                    <a:pt x="30596" y="18324"/>
                  </a:moveTo>
                  <a:lnTo>
                    <a:pt x="30608" y="18349"/>
                  </a:lnTo>
                  <a:lnTo>
                    <a:pt x="30549" y="18382"/>
                  </a:lnTo>
                  <a:lnTo>
                    <a:pt x="30546" y="18375"/>
                  </a:lnTo>
                  <a:lnTo>
                    <a:pt x="30546" y="18375"/>
                  </a:lnTo>
                  <a:cubicBezTo>
                    <a:pt x="30576" y="18341"/>
                    <a:pt x="30586" y="18333"/>
                    <a:pt x="30596" y="18324"/>
                  </a:cubicBezTo>
                  <a:close/>
                  <a:moveTo>
                    <a:pt x="31099" y="18329"/>
                  </a:moveTo>
                  <a:lnTo>
                    <a:pt x="31210" y="18357"/>
                  </a:lnTo>
                  <a:lnTo>
                    <a:pt x="31200" y="18390"/>
                  </a:lnTo>
                  <a:lnTo>
                    <a:pt x="31089" y="18361"/>
                  </a:lnTo>
                  <a:lnTo>
                    <a:pt x="31099" y="18329"/>
                  </a:lnTo>
                  <a:close/>
                  <a:moveTo>
                    <a:pt x="30521" y="18367"/>
                  </a:moveTo>
                  <a:cubicBezTo>
                    <a:pt x="30521" y="18375"/>
                    <a:pt x="30521" y="18382"/>
                    <a:pt x="30521" y="18390"/>
                  </a:cubicBezTo>
                  <a:lnTo>
                    <a:pt x="30521" y="18390"/>
                  </a:lnTo>
                  <a:cubicBezTo>
                    <a:pt x="30509" y="18403"/>
                    <a:pt x="30502" y="18409"/>
                    <a:pt x="30500" y="18409"/>
                  </a:cubicBezTo>
                  <a:cubicBezTo>
                    <a:pt x="30496" y="18409"/>
                    <a:pt x="30509" y="18388"/>
                    <a:pt x="30521" y="18367"/>
                  </a:cubicBezTo>
                  <a:close/>
                  <a:moveTo>
                    <a:pt x="30521" y="18405"/>
                  </a:moveTo>
                  <a:cubicBezTo>
                    <a:pt x="30522" y="18425"/>
                    <a:pt x="30522" y="18444"/>
                    <a:pt x="30518" y="18464"/>
                  </a:cubicBezTo>
                  <a:cubicBezTo>
                    <a:pt x="30517" y="18473"/>
                    <a:pt x="30492" y="18480"/>
                    <a:pt x="30437" y="18511"/>
                  </a:cubicBezTo>
                  <a:cubicBezTo>
                    <a:pt x="30473" y="18465"/>
                    <a:pt x="30501" y="18431"/>
                    <a:pt x="30521" y="18405"/>
                  </a:cubicBezTo>
                  <a:close/>
                  <a:moveTo>
                    <a:pt x="1926" y="18504"/>
                  </a:moveTo>
                  <a:lnTo>
                    <a:pt x="1931" y="18526"/>
                  </a:lnTo>
                  <a:lnTo>
                    <a:pt x="1875" y="18536"/>
                  </a:lnTo>
                  <a:lnTo>
                    <a:pt x="1869" y="18514"/>
                  </a:lnTo>
                  <a:lnTo>
                    <a:pt x="1926" y="18504"/>
                  </a:lnTo>
                  <a:close/>
                  <a:moveTo>
                    <a:pt x="30680" y="18387"/>
                  </a:moveTo>
                  <a:lnTo>
                    <a:pt x="30680" y="18387"/>
                  </a:lnTo>
                  <a:cubicBezTo>
                    <a:pt x="30705" y="18471"/>
                    <a:pt x="30721" y="18530"/>
                    <a:pt x="30746" y="18617"/>
                  </a:cubicBezTo>
                  <a:cubicBezTo>
                    <a:pt x="30679" y="18561"/>
                    <a:pt x="30657" y="18485"/>
                    <a:pt x="30680" y="18387"/>
                  </a:cubicBezTo>
                  <a:close/>
                  <a:moveTo>
                    <a:pt x="1960" y="18744"/>
                  </a:moveTo>
                  <a:lnTo>
                    <a:pt x="1973" y="18808"/>
                  </a:lnTo>
                  <a:lnTo>
                    <a:pt x="1956" y="18813"/>
                  </a:lnTo>
                  <a:lnTo>
                    <a:pt x="1941" y="18748"/>
                  </a:lnTo>
                  <a:lnTo>
                    <a:pt x="1960" y="18744"/>
                  </a:lnTo>
                  <a:close/>
                  <a:moveTo>
                    <a:pt x="30183" y="18756"/>
                  </a:moveTo>
                  <a:cubicBezTo>
                    <a:pt x="30271" y="18756"/>
                    <a:pt x="30303" y="18823"/>
                    <a:pt x="30326" y="18894"/>
                  </a:cubicBezTo>
                  <a:cubicBezTo>
                    <a:pt x="30283" y="18942"/>
                    <a:pt x="30245" y="18989"/>
                    <a:pt x="30196" y="19044"/>
                  </a:cubicBezTo>
                  <a:cubicBezTo>
                    <a:pt x="30174" y="18951"/>
                    <a:pt x="30153" y="18864"/>
                    <a:pt x="30130" y="18763"/>
                  </a:cubicBezTo>
                  <a:cubicBezTo>
                    <a:pt x="30150" y="18758"/>
                    <a:pt x="30167" y="18756"/>
                    <a:pt x="30183" y="18756"/>
                  </a:cubicBezTo>
                  <a:close/>
                  <a:moveTo>
                    <a:pt x="31007" y="19253"/>
                  </a:moveTo>
                  <a:lnTo>
                    <a:pt x="31063" y="19270"/>
                  </a:lnTo>
                  <a:lnTo>
                    <a:pt x="31055" y="19292"/>
                  </a:lnTo>
                  <a:lnTo>
                    <a:pt x="31001" y="19275"/>
                  </a:lnTo>
                  <a:lnTo>
                    <a:pt x="31007" y="19253"/>
                  </a:lnTo>
                  <a:close/>
                  <a:moveTo>
                    <a:pt x="888" y="19175"/>
                  </a:moveTo>
                  <a:cubicBezTo>
                    <a:pt x="899" y="19216"/>
                    <a:pt x="913" y="19254"/>
                    <a:pt x="927" y="19304"/>
                  </a:cubicBezTo>
                  <a:cubicBezTo>
                    <a:pt x="883" y="19319"/>
                    <a:pt x="851" y="19329"/>
                    <a:pt x="816" y="19341"/>
                  </a:cubicBezTo>
                  <a:cubicBezTo>
                    <a:pt x="821" y="19358"/>
                    <a:pt x="826" y="19378"/>
                    <a:pt x="830" y="19398"/>
                  </a:cubicBezTo>
                  <a:lnTo>
                    <a:pt x="830" y="19398"/>
                  </a:lnTo>
                  <a:cubicBezTo>
                    <a:pt x="809" y="19393"/>
                    <a:pt x="792" y="19382"/>
                    <a:pt x="776" y="19370"/>
                  </a:cubicBezTo>
                  <a:lnTo>
                    <a:pt x="817" y="19336"/>
                  </a:lnTo>
                  <a:cubicBezTo>
                    <a:pt x="810" y="19295"/>
                    <a:pt x="802" y="19253"/>
                    <a:pt x="794" y="19205"/>
                  </a:cubicBezTo>
                  <a:cubicBezTo>
                    <a:pt x="826" y="19194"/>
                    <a:pt x="851" y="19186"/>
                    <a:pt x="888" y="19175"/>
                  </a:cubicBezTo>
                  <a:close/>
                  <a:moveTo>
                    <a:pt x="832" y="19407"/>
                  </a:moveTo>
                  <a:lnTo>
                    <a:pt x="832" y="19407"/>
                  </a:lnTo>
                  <a:cubicBezTo>
                    <a:pt x="855" y="19411"/>
                    <a:pt x="873" y="19425"/>
                    <a:pt x="892" y="19438"/>
                  </a:cubicBezTo>
                  <a:lnTo>
                    <a:pt x="880" y="19463"/>
                  </a:lnTo>
                  <a:lnTo>
                    <a:pt x="827" y="19414"/>
                  </a:lnTo>
                  <a:lnTo>
                    <a:pt x="832" y="19407"/>
                  </a:lnTo>
                  <a:close/>
                  <a:moveTo>
                    <a:pt x="30620" y="19466"/>
                  </a:moveTo>
                  <a:lnTo>
                    <a:pt x="30632" y="19494"/>
                  </a:lnTo>
                  <a:lnTo>
                    <a:pt x="30574" y="19523"/>
                  </a:lnTo>
                  <a:cubicBezTo>
                    <a:pt x="30585" y="19494"/>
                    <a:pt x="30602" y="19481"/>
                    <a:pt x="30620" y="19466"/>
                  </a:cubicBezTo>
                  <a:close/>
                  <a:moveTo>
                    <a:pt x="30568" y="19506"/>
                  </a:moveTo>
                  <a:lnTo>
                    <a:pt x="30574" y="19523"/>
                  </a:lnTo>
                  <a:lnTo>
                    <a:pt x="30567" y="19507"/>
                  </a:lnTo>
                  <a:cubicBezTo>
                    <a:pt x="30557" y="19537"/>
                    <a:pt x="30539" y="19550"/>
                    <a:pt x="30521" y="19563"/>
                  </a:cubicBezTo>
                  <a:lnTo>
                    <a:pt x="30510" y="19537"/>
                  </a:lnTo>
                  <a:lnTo>
                    <a:pt x="30568" y="19506"/>
                  </a:lnTo>
                  <a:close/>
                  <a:moveTo>
                    <a:pt x="31261" y="19163"/>
                  </a:moveTo>
                  <a:lnTo>
                    <a:pt x="31261" y="19163"/>
                  </a:lnTo>
                  <a:cubicBezTo>
                    <a:pt x="31241" y="19247"/>
                    <a:pt x="31214" y="19331"/>
                    <a:pt x="31202" y="19416"/>
                  </a:cubicBezTo>
                  <a:cubicBezTo>
                    <a:pt x="31192" y="19488"/>
                    <a:pt x="31202" y="19560"/>
                    <a:pt x="31202" y="19629"/>
                  </a:cubicBezTo>
                  <a:cubicBezTo>
                    <a:pt x="31142" y="19607"/>
                    <a:pt x="31097" y="19592"/>
                    <a:pt x="31033" y="19570"/>
                  </a:cubicBezTo>
                  <a:cubicBezTo>
                    <a:pt x="31069" y="19511"/>
                    <a:pt x="31117" y="19448"/>
                    <a:pt x="31149" y="19375"/>
                  </a:cubicBezTo>
                  <a:cubicBezTo>
                    <a:pt x="31182" y="19304"/>
                    <a:pt x="31197" y="19225"/>
                    <a:pt x="31261" y="19163"/>
                  </a:cubicBezTo>
                  <a:close/>
                  <a:moveTo>
                    <a:pt x="30202" y="19694"/>
                  </a:moveTo>
                  <a:lnTo>
                    <a:pt x="30256" y="19713"/>
                  </a:lnTo>
                  <a:lnTo>
                    <a:pt x="30248" y="19735"/>
                  </a:lnTo>
                  <a:lnTo>
                    <a:pt x="30193" y="19715"/>
                  </a:lnTo>
                  <a:lnTo>
                    <a:pt x="30202" y="19694"/>
                  </a:lnTo>
                  <a:close/>
                  <a:moveTo>
                    <a:pt x="30640" y="19591"/>
                  </a:moveTo>
                  <a:lnTo>
                    <a:pt x="30640" y="19591"/>
                  </a:lnTo>
                  <a:cubicBezTo>
                    <a:pt x="30652" y="19651"/>
                    <a:pt x="30661" y="19700"/>
                    <a:pt x="30665" y="19756"/>
                  </a:cubicBezTo>
                  <a:cubicBezTo>
                    <a:pt x="30587" y="19742"/>
                    <a:pt x="30526" y="19742"/>
                    <a:pt x="30640" y="19591"/>
                  </a:cubicBezTo>
                  <a:close/>
                  <a:moveTo>
                    <a:pt x="30017" y="19690"/>
                  </a:moveTo>
                  <a:lnTo>
                    <a:pt x="30065" y="19700"/>
                  </a:lnTo>
                  <a:lnTo>
                    <a:pt x="30024" y="19803"/>
                  </a:lnTo>
                  <a:lnTo>
                    <a:pt x="29998" y="19797"/>
                  </a:lnTo>
                  <a:lnTo>
                    <a:pt x="30017" y="19690"/>
                  </a:lnTo>
                  <a:close/>
                  <a:moveTo>
                    <a:pt x="30661" y="19990"/>
                  </a:moveTo>
                  <a:lnTo>
                    <a:pt x="30679" y="19997"/>
                  </a:lnTo>
                  <a:lnTo>
                    <a:pt x="30652" y="20062"/>
                  </a:lnTo>
                  <a:lnTo>
                    <a:pt x="30635" y="20054"/>
                  </a:lnTo>
                  <a:lnTo>
                    <a:pt x="30661" y="19990"/>
                  </a:lnTo>
                  <a:close/>
                  <a:moveTo>
                    <a:pt x="30663" y="20240"/>
                  </a:moveTo>
                  <a:lnTo>
                    <a:pt x="30715" y="20262"/>
                  </a:lnTo>
                  <a:lnTo>
                    <a:pt x="30707" y="20284"/>
                  </a:lnTo>
                  <a:lnTo>
                    <a:pt x="30654" y="20262"/>
                  </a:lnTo>
                  <a:lnTo>
                    <a:pt x="30663" y="20240"/>
                  </a:lnTo>
                  <a:close/>
                  <a:moveTo>
                    <a:pt x="29531" y="20277"/>
                  </a:moveTo>
                  <a:lnTo>
                    <a:pt x="29583" y="20299"/>
                  </a:lnTo>
                  <a:lnTo>
                    <a:pt x="29575" y="20319"/>
                  </a:lnTo>
                  <a:lnTo>
                    <a:pt x="29522" y="20296"/>
                  </a:lnTo>
                  <a:lnTo>
                    <a:pt x="29531" y="20277"/>
                  </a:lnTo>
                  <a:close/>
                  <a:moveTo>
                    <a:pt x="30452" y="20353"/>
                  </a:moveTo>
                  <a:lnTo>
                    <a:pt x="30468" y="20360"/>
                  </a:lnTo>
                  <a:lnTo>
                    <a:pt x="30443" y="20425"/>
                  </a:lnTo>
                  <a:lnTo>
                    <a:pt x="30426" y="20418"/>
                  </a:lnTo>
                  <a:lnTo>
                    <a:pt x="30452" y="20353"/>
                  </a:lnTo>
                  <a:close/>
                  <a:moveTo>
                    <a:pt x="30558" y="20343"/>
                  </a:moveTo>
                  <a:lnTo>
                    <a:pt x="30607" y="20355"/>
                  </a:lnTo>
                  <a:lnTo>
                    <a:pt x="30564" y="20462"/>
                  </a:lnTo>
                  <a:lnTo>
                    <a:pt x="30536" y="20456"/>
                  </a:lnTo>
                  <a:lnTo>
                    <a:pt x="30558" y="20343"/>
                  </a:lnTo>
                  <a:close/>
                  <a:moveTo>
                    <a:pt x="30801" y="20480"/>
                  </a:moveTo>
                  <a:lnTo>
                    <a:pt x="30801" y="20480"/>
                  </a:lnTo>
                  <a:cubicBezTo>
                    <a:pt x="30776" y="20556"/>
                    <a:pt x="30758" y="20616"/>
                    <a:pt x="30735" y="20690"/>
                  </a:cubicBezTo>
                  <a:cubicBezTo>
                    <a:pt x="30689" y="20677"/>
                    <a:pt x="30655" y="20666"/>
                    <a:pt x="30633" y="20659"/>
                  </a:cubicBezTo>
                  <a:cubicBezTo>
                    <a:pt x="30605" y="20672"/>
                    <a:pt x="30586" y="20686"/>
                    <a:pt x="30567" y="20697"/>
                  </a:cubicBezTo>
                  <a:lnTo>
                    <a:pt x="30558" y="20669"/>
                  </a:lnTo>
                  <a:lnTo>
                    <a:pt x="30620" y="20643"/>
                  </a:lnTo>
                  <a:lnTo>
                    <a:pt x="30624" y="20661"/>
                  </a:lnTo>
                  <a:cubicBezTo>
                    <a:pt x="30626" y="20609"/>
                    <a:pt x="30618" y="20569"/>
                    <a:pt x="30611" y="20522"/>
                  </a:cubicBezTo>
                  <a:cubicBezTo>
                    <a:pt x="30633" y="20522"/>
                    <a:pt x="30654" y="20523"/>
                    <a:pt x="30675" y="20523"/>
                  </a:cubicBezTo>
                  <a:cubicBezTo>
                    <a:pt x="30690" y="20523"/>
                    <a:pt x="30706" y="20523"/>
                    <a:pt x="30721" y="20521"/>
                  </a:cubicBezTo>
                  <a:cubicBezTo>
                    <a:pt x="30739" y="20519"/>
                    <a:pt x="30758" y="20502"/>
                    <a:pt x="30801" y="20480"/>
                  </a:cubicBezTo>
                  <a:close/>
                  <a:moveTo>
                    <a:pt x="30454" y="20758"/>
                  </a:moveTo>
                  <a:lnTo>
                    <a:pt x="30507" y="20781"/>
                  </a:lnTo>
                  <a:lnTo>
                    <a:pt x="30498" y="20803"/>
                  </a:lnTo>
                  <a:lnTo>
                    <a:pt x="30445" y="20778"/>
                  </a:lnTo>
                  <a:lnTo>
                    <a:pt x="30454" y="20758"/>
                  </a:lnTo>
                  <a:close/>
                  <a:moveTo>
                    <a:pt x="30009" y="20931"/>
                  </a:moveTo>
                  <a:lnTo>
                    <a:pt x="30062" y="20956"/>
                  </a:lnTo>
                  <a:lnTo>
                    <a:pt x="30053" y="20977"/>
                  </a:lnTo>
                  <a:lnTo>
                    <a:pt x="30000" y="20953"/>
                  </a:lnTo>
                  <a:lnTo>
                    <a:pt x="30009" y="20931"/>
                  </a:lnTo>
                  <a:close/>
                  <a:moveTo>
                    <a:pt x="30267" y="21027"/>
                  </a:moveTo>
                  <a:lnTo>
                    <a:pt x="30267" y="21027"/>
                  </a:lnTo>
                  <a:cubicBezTo>
                    <a:pt x="30258" y="21062"/>
                    <a:pt x="30252" y="21102"/>
                    <a:pt x="30233" y="21152"/>
                  </a:cubicBezTo>
                  <a:cubicBezTo>
                    <a:pt x="30176" y="21124"/>
                    <a:pt x="30130" y="21102"/>
                    <a:pt x="30050" y="21064"/>
                  </a:cubicBezTo>
                  <a:cubicBezTo>
                    <a:pt x="30143" y="21047"/>
                    <a:pt x="30199" y="21039"/>
                    <a:pt x="30267" y="21027"/>
                  </a:cubicBezTo>
                  <a:close/>
                  <a:moveTo>
                    <a:pt x="30434" y="20972"/>
                  </a:moveTo>
                  <a:cubicBezTo>
                    <a:pt x="30597" y="20972"/>
                    <a:pt x="30463" y="21141"/>
                    <a:pt x="30537" y="21198"/>
                  </a:cubicBezTo>
                  <a:cubicBezTo>
                    <a:pt x="30459" y="21223"/>
                    <a:pt x="30411" y="21234"/>
                    <a:pt x="30323" y="21258"/>
                  </a:cubicBezTo>
                  <a:cubicBezTo>
                    <a:pt x="30382" y="21139"/>
                    <a:pt x="30398" y="21049"/>
                    <a:pt x="30427" y="20972"/>
                  </a:cubicBezTo>
                  <a:cubicBezTo>
                    <a:pt x="30429" y="20972"/>
                    <a:pt x="30431" y="20972"/>
                    <a:pt x="30434" y="20972"/>
                  </a:cubicBezTo>
                  <a:close/>
                  <a:moveTo>
                    <a:pt x="2989" y="21250"/>
                  </a:moveTo>
                  <a:lnTo>
                    <a:pt x="3015" y="21311"/>
                  </a:lnTo>
                  <a:lnTo>
                    <a:pt x="2997" y="21318"/>
                  </a:lnTo>
                  <a:lnTo>
                    <a:pt x="2971" y="21258"/>
                  </a:lnTo>
                  <a:lnTo>
                    <a:pt x="2989" y="21250"/>
                  </a:lnTo>
                  <a:close/>
                  <a:moveTo>
                    <a:pt x="29507" y="21368"/>
                  </a:moveTo>
                  <a:cubicBezTo>
                    <a:pt x="29582" y="21368"/>
                    <a:pt x="29643" y="21396"/>
                    <a:pt x="29690" y="21453"/>
                  </a:cubicBezTo>
                  <a:lnTo>
                    <a:pt x="29690" y="21453"/>
                  </a:lnTo>
                  <a:cubicBezTo>
                    <a:pt x="29609" y="21442"/>
                    <a:pt x="29540" y="21406"/>
                    <a:pt x="29472" y="21370"/>
                  </a:cubicBezTo>
                  <a:cubicBezTo>
                    <a:pt x="29484" y="21368"/>
                    <a:pt x="29496" y="21368"/>
                    <a:pt x="29507" y="21368"/>
                  </a:cubicBezTo>
                  <a:close/>
                  <a:moveTo>
                    <a:pt x="29806" y="21424"/>
                  </a:moveTo>
                  <a:lnTo>
                    <a:pt x="29796" y="21483"/>
                  </a:lnTo>
                  <a:lnTo>
                    <a:pt x="29900" y="21604"/>
                  </a:lnTo>
                  <a:lnTo>
                    <a:pt x="29900" y="21604"/>
                  </a:lnTo>
                  <a:cubicBezTo>
                    <a:pt x="29876" y="21616"/>
                    <a:pt x="29852" y="21623"/>
                    <a:pt x="29829" y="21623"/>
                  </a:cubicBezTo>
                  <a:cubicBezTo>
                    <a:pt x="29799" y="21623"/>
                    <a:pt x="29769" y="21613"/>
                    <a:pt x="29739" y="21593"/>
                  </a:cubicBezTo>
                  <a:cubicBezTo>
                    <a:pt x="29758" y="21558"/>
                    <a:pt x="29777" y="21521"/>
                    <a:pt x="29796" y="21483"/>
                  </a:cubicBezTo>
                  <a:lnTo>
                    <a:pt x="29756" y="21462"/>
                  </a:lnTo>
                  <a:lnTo>
                    <a:pt x="29756" y="21462"/>
                  </a:lnTo>
                  <a:cubicBezTo>
                    <a:pt x="29778" y="21440"/>
                    <a:pt x="29792" y="21432"/>
                    <a:pt x="29806" y="21424"/>
                  </a:cubicBezTo>
                  <a:close/>
                  <a:moveTo>
                    <a:pt x="29984" y="21603"/>
                  </a:moveTo>
                  <a:cubicBezTo>
                    <a:pt x="30006" y="21603"/>
                    <a:pt x="30025" y="21610"/>
                    <a:pt x="30043" y="21618"/>
                  </a:cubicBezTo>
                  <a:lnTo>
                    <a:pt x="30027" y="21659"/>
                  </a:lnTo>
                  <a:lnTo>
                    <a:pt x="29915" y="21630"/>
                  </a:lnTo>
                  <a:lnTo>
                    <a:pt x="29918" y="21623"/>
                  </a:lnTo>
                  <a:lnTo>
                    <a:pt x="29918" y="21623"/>
                  </a:lnTo>
                  <a:cubicBezTo>
                    <a:pt x="29944" y="21608"/>
                    <a:pt x="29965" y="21603"/>
                    <a:pt x="29984" y="21603"/>
                  </a:cubicBezTo>
                  <a:close/>
                  <a:moveTo>
                    <a:pt x="30090" y="21811"/>
                  </a:moveTo>
                  <a:lnTo>
                    <a:pt x="30118" y="21821"/>
                  </a:lnTo>
                  <a:lnTo>
                    <a:pt x="30052" y="21996"/>
                  </a:lnTo>
                  <a:lnTo>
                    <a:pt x="30003" y="21977"/>
                  </a:lnTo>
                  <a:lnTo>
                    <a:pt x="30090" y="21811"/>
                  </a:lnTo>
                  <a:close/>
                  <a:moveTo>
                    <a:pt x="3355" y="22180"/>
                  </a:moveTo>
                  <a:lnTo>
                    <a:pt x="3374" y="22207"/>
                  </a:lnTo>
                  <a:lnTo>
                    <a:pt x="3301" y="22270"/>
                  </a:lnTo>
                  <a:lnTo>
                    <a:pt x="3270" y="22223"/>
                  </a:lnTo>
                  <a:lnTo>
                    <a:pt x="3355" y="22180"/>
                  </a:lnTo>
                  <a:close/>
                  <a:moveTo>
                    <a:pt x="28672" y="22457"/>
                  </a:moveTo>
                  <a:lnTo>
                    <a:pt x="28688" y="22467"/>
                  </a:lnTo>
                  <a:lnTo>
                    <a:pt x="28651" y="22523"/>
                  </a:lnTo>
                  <a:lnTo>
                    <a:pt x="28635" y="22511"/>
                  </a:lnTo>
                  <a:lnTo>
                    <a:pt x="28672" y="22457"/>
                  </a:lnTo>
                  <a:close/>
                  <a:moveTo>
                    <a:pt x="29238" y="22426"/>
                  </a:moveTo>
                  <a:cubicBezTo>
                    <a:pt x="29241" y="22525"/>
                    <a:pt x="29243" y="22570"/>
                    <a:pt x="29244" y="22638"/>
                  </a:cubicBezTo>
                  <a:cubicBezTo>
                    <a:pt x="29191" y="22620"/>
                    <a:pt x="29166" y="22611"/>
                    <a:pt x="29125" y="22598"/>
                  </a:cubicBezTo>
                  <a:cubicBezTo>
                    <a:pt x="29155" y="22553"/>
                    <a:pt x="29180" y="22514"/>
                    <a:pt x="29238" y="22426"/>
                  </a:cubicBezTo>
                  <a:close/>
                  <a:moveTo>
                    <a:pt x="30156" y="22570"/>
                  </a:moveTo>
                  <a:lnTo>
                    <a:pt x="30174" y="22579"/>
                  </a:lnTo>
                  <a:lnTo>
                    <a:pt x="30140" y="22642"/>
                  </a:lnTo>
                  <a:lnTo>
                    <a:pt x="30124" y="22633"/>
                  </a:lnTo>
                  <a:lnTo>
                    <a:pt x="30156" y="22570"/>
                  </a:lnTo>
                  <a:close/>
                  <a:moveTo>
                    <a:pt x="29340" y="22663"/>
                  </a:moveTo>
                  <a:lnTo>
                    <a:pt x="29437" y="22725"/>
                  </a:lnTo>
                  <a:lnTo>
                    <a:pt x="29418" y="22754"/>
                  </a:lnTo>
                  <a:lnTo>
                    <a:pt x="29321" y="22692"/>
                  </a:lnTo>
                  <a:lnTo>
                    <a:pt x="29340" y="22663"/>
                  </a:lnTo>
                  <a:close/>
                  <a:moveTo>
                    <a:pt x="29596" y="22725"/>
                  </a:moveTo>
                  <a:lnTo>
                    <a:pt x="29612" y="22735"/>
                  </a:lnTo>
                  <a:lnTo>
                    <a:pt x="29574" y="22794"/>
                  </a:lnTo>
                  <a:lnTo>
                    <a:pt x="29558" y="22784"/>
                  </a:lnTo>
                  <a:lnTo>
                    <a:pt x="29596" y="22725"/>
                  </a:lnTo>
                  <a:close/>
                  <a:moveTo>
                    <a:pt x="29079" y="22885"/>
                  </a:moveTo>
                  <a:lnTo>
                    <a:pt x="29096" y="22895"/>
                  </a:lnTo>
                  <a:lnTo>
                    <a:pt x="29057" y="22953"/>
                  </a:lnTo>
                  <a:lnTo>
                    <a:pt x="29041" y="22942"/>
                  </a:lnTo>
                  <a:lnTo>
                    <a:pt x="29079" y="22885"/>
                  </a:lnTo>
                  <a:close/>
                  <a:moveTo>
                    <a:pt x="28753" y="22928"/>
                  </a:moveTo>
                  <a:lnTo>
                    <a:pt x="28896" y="23026"/>
                  </a:lnTo>
                  <a:lnTo>
                    <a:pt x="28876" y="23054"/>
                  </a:lnTo>
                  <a:lnTo>
                    <a:pt x="28735" y="22957"/>
                  </a:lnTo>
                  <a:lnTo>
                    <a:pt x="28753" y="22928"/>
                  </a:lnTo>
                  <a:close/>
                  <a:moveTo>
                    <a:pt x="29797" y="22934"/>
                  </a:moveTo>
                  <a:lnTo>
                    <a:pt x="29822" y="22950"/>
                  </a:lnTo>
                  <a:lnTo>
                    <a:pt x="29744" y="23069"/>
                  </a:lnTo>
                  <a:lnTo>
                    <a:pt x="29719" y="23054"/>
                  </a:lnTo>
                  <a:lnTo>
                    <a:pt x="29797" y="22934"/>
                  </a:lnTo>
                  <a:close/>
                  <a:moveTo>
                    <a:pt x="3883" y="23109"/>
                  </a:moveTo>
                  <a:lnTo>
                    <a:pt x="3895" y="23128"/>
                  </a:lnTo>
                  <a:lnTo>
                    <a:pt x="3845" y="23156"/>
                  </a:lnTo>
                  <a:lnTo>
                    <a:pt x="3835" y="23137"/>
                  </a:lnTo>
                  <a:lnTo>
                    <a:pt x="3883" y="23109"/>
                  </a:lnTo>
                  <a:close/>
                  <a:moveTo>
                    <a:pt x="29047" y="23215"/>
                  </a:moveTo>
                  <a:lnTo>
                    <a:pt x="29143" y="23279"/>
                  </a:lnTo>
                  <a:lnTo>
                    <a:pt x="29124" y="23309"/>
                  </a:lnTo>
                  <a:lnTo>
                    <a:pt x="29029" y="23243"/>
                  </a:lnTo>
                  <a:lnTo>
                    <a:pt x="29047" y="23215"/>
                  </a:lnTo>
                  <a:close/>
                  <a:moveTo>
                    <a:pt x="28968" y="23335"/>
                  </a:moveTo>
                  <a:lnTo>
                    <a:pt x="29015" y="23369"/>
                  </a:lnTo>
                  <a:lnTo>
                    <a:pt x="29001" y="23388"/>
                  </a:lnTo>
                  <a:lnTo>
                    <a:pt x="28954" y="23354"/>
                  </a:lnTo>
                  <a:lnTo>
                    <a:pt x="28968" y="23335"/>
                  </a:lnTo>
                  <a:close/>
                  <a:moveTo>
                    <a:pt x="29681" y="23401"/>
                  </a:moveTo>
                  <a:lnTo>
                    <a:pt x="29728" y="23434"/>
                  </a:lnTo>
                  <a:lnTo>
                    <a:pt x="29715" y="23454"/>
                  </a:lnTo>
                  <a:lnTo>
                    <a:pt x="29668" y="23422"/>
                  </a:lnTo>
                  <a:lnTo>
                    <a:pt x="29681" y="23401"/>
                  </a:lnTo>
                  <a:close/>
                  <a:moveTo>
                    <a:pt x="29194" y="23410"/>
                  </a:moveTo>
                  <a:lnTo>
                    <a:pt x="29241" y="23443"/>
                  </a:lnTo>
                  <a:lnTo>
                    <a:pt x="29228" y="23463"/>
                  </a:lnTo>
                  <a:lnTo>
                    <a:pt x="29181" y="23429"/>
                  </a:lnTo>
                  <a:lnTo>
                    <a:pt x="29194" y="23410"/>
                  </a:lnTo>
                  <a:close/>
                  <a:moveTo>
                    <a:pt x="29068" y="23635"/>
                  </a:moveTo>
                  <a:lnTo>
                    <a:pt x="29084" y="23647"/>
                  </a:lnTo>
                  <a:lnTo>
                    <a:pt x="29046" y="23706"/>
                  </a:lnTo>
                  <a:lnTo>
                    <a:pt x="29029" y="23694"/>
                  </a:lnTo>
                  <a:lnTo>
                    <a:pt x="29068" y="23635"/>
                  </a:lnTo>
                  <a:close/>
                  <a:moveTo>
                    <a:pt x="27901" y="23618"/>
                  </a:moveTo>
                  <a:cubicBezTo>
                    <a:pt x="27935" y="23634"/>
                    <a:pt x="27960" y="23646"/>
                    <a:pt x="27998" y="23663"/>
                  </a:cubicBezTo>
                  <a:cubicBezTo>
                    <a:pt x="27966" y="23705"/>
                    <a:pt x="27938" y="23740"/>
                    <a:pt x="27910" y="23774"/>
                  </a:cubicBezTo>
                  <a:cubicBezTo>
                    <a:pt x="27885" y="23753"/>
                    <a:pt x="27870" y="23741"/>
                    <a:pt x="27845" y="23721"/>
                  </a:cubicBezTo>
                  <a:cubicBezTo>
                    <a:pt x="27861" y="23691"/>
                    <a:pt x="27879" y="23659"/>
                    <a:pt x="27901" y="23618"/>
                  </a:cubicBezTo>
                  <a:close/>
                  <a:moveTo>
                    <a:pt x="29269" y="23715"/>
                  </a:moveTo>
                  <a:lnTo>
                    <a:pt x="29363" y="23782"/>
                  </a:lnTo>
                  <a:lnTo>
                    <a:pt x="29343" y="23813"/>
                  </a:lnTo>
                  <a:lnTo>
                    <a:pt x="29250" y="23746"/>
                  </a:lnTo>
                  <a:lnTo>
                    <a:pt x="29250" y="23744"/>
                  </a:lnTo>
                  <a:lnTo>
                    <a:pt x="29269" y="23715"/>
                  </a:lnTo>
                  <a:close/>
                  <a:moveTo>
                    <a:pt x="27941" y="23972"/>
                  </a:moveTo>
                  <a:lnTo>
                    <a:pt x="27954" y="23986"/>
                  </a:lnTo>
                  <a:lnTo>
                    <a:pt x="27913" y="24037"/>
                  </a:lnTo>
                  <a:lnTo>
                    <a:pt x="27898" y="24025"/>
                  </a:lnTo>
                  <a:lnTo>
                    <a:pt x="27939" y="23972"/>
                  </a:lnTo>
                  <a:close/>
                  <a:moveTo>
                    <a:pt x="28451" y="24151"/>
                  </a:moveTo>
                  <a:cubicBezTo>
                    <a:pt x="28490" y="24151"/>
                    <a:pt x="28521" y="24165"/>
                    <a:pt x="28529" y="24225"/>
                  </a:cubicBezTo>
                  <a:cubicBezTo>
                    <a:pt x="28484" y="24234"/>
                    <a:pt x="28444" y="24243"/>
                    <a:pt x="28389" y="24253"/>
                  </a:cubicBezTo>
                  <a:cubicBezTo>
                    <a:pt x="28360" y="24224"/>
                    <a:pt x="28323" y="24187"/>
                    <a:pt x="28288" y="24152"/>
                  </a:cubicBezTo>
                  <a:lnTo>
                    <a:pt x="28288" y="24152"/>
                  </a:lnTo>
                  <a:cubicBezTo>
                    <a:pt x="28301" y="24161"/>
                    <a:pt x="28318" y="24164"/>
                    <a:pt x="28335" y="24164"/>
                  </a:cubicBezTo>
                  <a:cubicBezTo>
                    <a:pt x="28372" y="24164"/>
                    <a:pt x="28415" y="24151"/>
                    <a:pt x="28451" y="24151"/>
                  </a:cubicBezTo>
                  <a:close/>
                  <a:moveTo>
                    <a:pt x="29021" y="24249"/>
                  </a:moveTo>
                  <a:lnTo>
                    <a:pt x="29065" y="24284"/>
                  </a:lnTo>
                  <a:lnTo>
                    <a:pt x="29050" y="24303"/>
                  </a:lnTo>
                  <a:lnTo>
                    <a:pt x="29006" y="24268"/>
                  </a:lnTo>
                  <a:lnTo>
                    <a:pt x="29021" y="24249"/>
                  </a:lnTo>
                  <a:close/>
                  <a:moveTo>
                    <a:pt x="27947" y="24240"/>
                  </a:moveTo>
                  <a:lnTo>
                    <a:pt x="27961" y="24253"/>
                  </a:lnTo>
                  <a:lnTo>
                    <a:pt x="27919" y="24306"/>
                  </a:lnTo>
                  <a:lnTo>
                    <a:pt x="27904" y="24293"/>
                  </a:lnTo>
                  <a:lnTo>
                    <a:pt x="27947" y="24240"/>
                  </a:lnTo>
                  <a:close/>
                  <a:moveTo>
                    <a:pt x="3261" y="24372"/>
                  </a:moveTo>
                  <a:lnTo>
                    <a:pt x="3281" y="24402"/>
                  </a:lnTo>
                  <a:lnTo>
                    <a:pt x="3186" y="24464"/>
                  </a:lnTo>
                  <a:lnTo>
                    <a:pt x="3164" y="24434"/>
                  </a:lnTo>
                  <a:lnTo>
                    <a:pt x="3261" y="24372"/>
                  </a:lnTo>
                  <a:close/>
                  <a:moveTo>
                    <a:pt x="28625" y="24571"/>
                  </a:moveTo>
                  <a:lnTo>
                    <a:pt x="28715" y="24609"/>
                  </a:lnTo>
                  <a:lnTo>
                    <a:pt x="28681" y="24661"/>
                  </a:lnTo>
                  <a:lnTo>
                    <a:pt x="28607" y="24599"/>
                  </a:lnTo>
                  <a:lnTo>
                    <a:pt x="28625" y="24571"/>
                  </a:lnTo>
                  <a:close/>
                  <a:moveTo>
                    <a:pt x="27338" y="24683"/>
                  </a:moveTo>
                  <a:lnTo>
                    <a:pt x="27358" y="24702"/>
                  </a:lnTo>
                  <a:lnTo>
                    <a:pt x="27265" y="24798"/>
                  </a:lnTo>
                  <a:lnTo>
                    <a:pt x="27243" y="24779"/>
                  </a:lnTo>
                  <a:lnTo>
                    <a:pt x="27338" y="24683"/>
                  </a:lnTo>
                  <a:close/>
                  <a:moveTo>
                    <a:pt x="27338" y="24990"/>
                  </a:moveTo>
                  <a:lnTo>
                    <a:pt x="27379" y="25030"/>
                  </a:lnTo>
                  <a:lnTo>
                    <a:pt x="27363" y="25046"/>
                  </a:lnTo>
                  <a:lnTo>
                    <a:pt x="27321" y="25007"/>
                  </a:lnTo>
                  <a:lnTo>
                    <a:pt x="27338" y="24990"/>
                  </a:lnTo>
                  <a:close/>
                  <a:moveTo>
                    <a:pt x="28554" y="25139"/>
                  </a:moveTo>
                  <a:lnTo>
                    <a:pt x="28569" y="25152"/>
                  </a:lnTo>
                  <a:lnTo>
                    <a:pt x="28523" y="25208"/>
                  </a:lnTo>
                  <a:lnTo>
                    <a:pt x="28509" y="25195"/>
                  </a:lnTo>
                  <a:lnTo>
                    <a:pt x="28554" y="25139"/>
                  </a:lnTo>
                  <a:close/>
                  <a:moveTo>
                    <a:pt x="26962" y="25155"/>
                  </a:moveTo>
                  <a:lnTo>
                    <a:pt x="26976" y="25170"/>
                  </a:lnTo>
                  <a:lnTo>
                    <a:pt x="26930" y="25217"/>
                  </a:lnTo>
                  <a:lnTo>
                    <a:pt x="26917" y="25204"/>
                  </a:lnTo>
                  <a:lnTo>
                    <a:pt x="26962" y="25155"/>
                  </a:lnTo>
                  <a:close/>
                  <a:moveTo>
                    <a:pt x="27436" y="25070"/>
                  </a:moveTo>
                  <a:lnTo>
                    <a:pt x="27460" y="25089"/>
                  </a:lnTo>
                  <a:lnTo>
                    <a:pt x="27346" y="25235"/>
                  </a:lnTo>
                  <a:lnTo>
                    <a:pt x="27310" y="25199"/>
                  </a:lnTo>
                  <a:lnTo>
                    <a:pt x="27436" y="25070"/>
                  </a:lnTo>
                  <a:close/>
                  <a:moveTo>
                    <a:pt x="4066" y="25211"/>
                  </a:moveTo>
                  <a:lnTo>
                    <a:pt x="4082" y="25229"/>
                  </a:lnTo>
                  <a:lnTo>
                    <a:pt x="4035" y="25264"/>
                  </a:lnTo>
                  <a:lnTo>
                    <a:pt x="4020" y="25246"/>
                  </a:lnTo>
                  <a:lnTo>
                    <a:pt x="4066" y="25211"/>
                  </a:lnTo>
                  <a:close/>
                  <a:moveTo>
                    <a:pt x="5190" y="25290"/>
                  </a:moveTo>
                  <a:lnTo>
                    <a:pt x="5204" y="25307"/>
                  </a:lnTo>
                  <a:lnTo>
                    <a:pt x="5160" y="25345"/>
                  </a:lnTo>
                  <a:lnTo>
                    <a:pt x="5145" y="25327"/>
                  </a:lnTo>
                  <a:lnTo>
                    <a:pt x="5190" y="25290"/>
                  </a:lnTo>
                  <a:close/>
                  <a:moveTo>
                    <a:pt x="26920" y="25336"/>
                  </a:moveTo>
                  <a:lnTo>
                    <a:pt x="26961" y="25377"/>
                  </a:lnTo>
                  <a:lnTo>
                    <a:pt x="26945" y="25393"/>
                  </a:lnTo>
                  <a:lnTo>
                    <a:pt x="26905" y="25352"/>
                  </a:lnTo>
                  <a:lnTo>
                    <a:pt x="26920" y="25336"/>
                  </a:lnTo>
                  <a:close/>
                  <a:moveTo>
                    <a:pt x="28338" y="25363"/>
                  </a:moveTo>
                  <a:lnTo>
                    <a:pt x="28379" y="25402"/>
                  </a:lnTo>
                  <a:lnTo>
                    <a:pt x="28363" y="25420"/>
                  </a:lnTo>
                  <a:lnTo>
                    <a:pt x="28320" y="25380"/>
                  </a:lnTo>
                  <a:lnTo>
                    <a:pt x="28338" y="25363"/>
                  </a:lnTo>
                  <a:close/>
                  <a:moveTo>
                    <a:pt x="28340" y="25546"/>
                  </a:moveTo>
                  <a:cubicBezTo>
                    <a:pt x="28362" y="25546"/>
                    <a:pt x="28385" y="25572"/>
                    <a:pt x="28409" y="25645"/>
                  </a:cubicBezTo>
                  <a:cubicBezTo>
                    <a:pt x="28351" y="25641"/>
                    <a:pt x="28307" y="25636"/>
                    <a:pt x="28253" y="25630"/>
                  </a:cubicBezTo>
                  <a:cubicBezTo>
                    <a:pt x="28283" y="25588"/>
                    <a:pt x="28311" y="25546"/>
                    <a:pt x="28340" y="25546"/>
                  </a:cubicBezTo>
                  <a:close/>
                  <a:moveTo>
                    <a:pt x="27514" y="25446"/>
                  </a:moveTo>
                  <a:lnTo>
                    <a:pt x="27514" y="25446"/>
                  </a:lnTo>
                  <a:cubicBezTo>
                    <a:pt x="27505" y="25558"/>
                    <a:pt x="27502" y="25604"/>
                    <a:pt x="27496" y="25673"/>
                  </a:cubicBezTo>
                  <a:cubicBezTo>
                    <a:pt x="27455" y="25647"/>
                    <a:pt x="27433" y="25633"/>
                    <a:pt x="27401" y="25613"/>
                  </a:cubicBezTo>
                  <a:cubicBezTo>
                    <a:pt x="27424" y="25576"/>
                    <a:pt x="27446" y="25545"/>
                    <a:pt x="27514" y="25446"/>
                  </a:cubicBezTo>
                  <a:close/>
                  <a:moveTo>
                    <a:pt x="27477" y="25782"/>
                  </a:moveTo>
                  <a:lnTo>
                    <a:pt x="27491" y="25795"/>
                  </a:lnTo>
                  <a:lnTo>
                    <a:pt x="27442" y="25845"/>
                  </a:lnTo>
                  <a:lnTo>
                    <a:pt x="27429" y="25832"/>
                  </a:lnTo>
                  <a:lnTo>
                    <a:pt x="27477" y="25782"/>
                  </a:lnTo>
                  <a:close/>
                  <a:moveTo>
                    <a:pt x="27911" y="25735"/>
                  </a:moveTo>
                  <a:lnTo>
                    <a:pt x="27935" y="25750"/>
                  </a:lnTo>
                  <a:lnTo>
                    <a:pt x="27870" y="25850"/>
                  </a:lnTo>
                  <a:lnTo>
                    <a:pt x="27829" y="25820"/>
                  </a:lnTo>
                  <a:lnTo>
                    <a:pt x="27911" y="25735"/>
                  </a:lnTo>
                  <a:close/>
                  <a:moveTo>
                    <a:pt x="27548" y="25957"/>
                  </a:moveTo>
                  <a:lnTo>
                    <a:pt x="27561" y="25970"/>
                  </a:lnTo>
                  <a:lnTo>
                    <a:pt x="27511" y="26022"/>
                  </a:lnTo>
                  <a:lnTo>
                    <a:pt x="27498" y="26007"/>
                  </a:lnTo>
                  <a:lnTo>
                    <a:pt x="27548" y="25957"/>
                  </a:lnTo>
                  <a:close/>
                  <a:moveTo>
                    <a:pt x="26965" y="25966"/>
                  </a:moveTo>
                  <a:lnTo>
                    <a:pt x="26987" y="25982"/>
                  </a:lnTo>
                  <a:cubicBezTo>
                    <a:pt x="26965" y="26017"/>
                    <a:pt x="26937" y="26045"/>
                    <a:pt x="26914" y="26076"/>
                  </a:cubicBezTo>
                  <a:lnTo>
                    <a:pt x="26879" y="26041"/>
                  </a:lnTo>
                  <a:cubicBezTo>
                    <a:pt x="26906" y="26016"/>
                    <a:pt x="26939" y="25992"/>
                    <a:pt x="26965" y="25966"/>
                  </a:cubicBezTo>
                  <a:close/>
                  <a:moveTo>
                    <a:pt x="27905" y="25913"/>
                  </a:moveTo>
                  <a:lnTo>
                    <a:pt x="27926" y="25933"/>
                  </a:lnTo>
                  <a:lnTo>
                    <a:pt x="27774" y="26089"/>
                  </a:lnTo>
                  <a:lnTo>
                    <a:pt x="27755" y="26069"/>
                  </a:lnTo>
                  <a:lnTo>
                    <a:pt x="27905" y="25913"/>
                  </a:lnTo>
                  <a:close/>
                  <a:moveTo>
                    <a:pt x="26424" y="26063"/>
                  </a:moveTo>
                  <a:lnTo>
                    <a:pt x="26437" y="26078"/>
                  </a:lnTo>
                  <a:lnTo>
                    <a:pt x="26384" y="26122"/>
                  </a:lnTo>
                  <a:lnTo>
                    <a:pt x="26372" y="26107"/>
                  </a:lnTo>
                  <a:lnTo>
                    <a:pt x="26424" y="26063"/>
                  </a:lnTo>
                  <a:close/>
                  <a:moveTo>
                    <a:pt x="26056" y="26148"/>
                  </a:moveTo>
                  <a:lnTo>
                    <a:pt x="26068" y="26164"/>
                  </a:lnTo>
                  <a:lnTo>
                    <a:pt x="26016" y="26207"/>
                  </a:lnTo>
                  <a:lnTo>
                    <a:pt x="26005" y="26192"/>
                  </a:lnTo>
                  <a:lnTo>
                    <a:pt x="26056" y="26148"/>
                  </a:lnTo>
                  <a:close/>
                  <a:moveTo>
                    <a:pt x="27644" y="26179"/>
                  </a:moveTo>
                  <a:lnTo>
                    <a:pt x="27708" y="26248"/>
                  </a:lnTo>
                  <a:lnTo>
                    <a:pt x="27686" y="26276"/>
                  </a:lnTo>
                  <a:lnTo>
                    <a:pt x="27602" y="26225"/>
                  </a:lnTo>
                  <a:lnTo>
                    <a:pt x="27644" y="26179"/>
                  </a:lnTo>
                  <a:close/>
                  <a:moveTo>
                    <a:pt x="26365" y="26238"/>
                  </a:moveTo>
                  <a:lnTo>
                    <a:pt x="26402" y="26282"/>
                  </a:lnTo>
                  <a:lnTo>
                    <a:pt x="26384" y="26297"/>
                  </a:lnTo>
                  <a:lnTo>
                    <a:pt x="26347" y="26253"/>
                  </a:lnTo>
                  <a:lnTo>
                    <a:pt x="26365" y="26238"/>
                  </a:lnTo>
                  <a:close/>
                  <a:moveTo>
                    <a:pt x="27776" y="26301"/>
                  </a:moveTo>
                  <a:lnTo>
                    <a:pt x="27789" y="26314"/>
                  </a:lnTo>
                  <a:lnTo>
                    <a:pt x="27738" y="26367"/>
                  </a:lnTo>
                  <a:lnTo>
                    <a:pt x="27724" y="26353"/>
                  </a:lnTo>
                  <a:lnTo>
                    <a:pt x="27776" y="26301"/>
                  </a:lnTo>
                  <a:close/>
                  <a:moveTo>
                    <a:pt x="25649" y="26317"/>
                  </a:moveTo>
                  <a:lnTo>
                    <a:pt x="25684" y="26363"/>
                  </a:lnTo>
                  <a:lnTo>
                    <a:pt x="25668" y="26376"/>
                  </a:lnTo>
                  <a:lnTo>
                    <a:pt x="25632" y="26332"/>
                  </a:lnTo>
                  <a:lnTo>
                    <a:pt x="25649" y="26317"/>
                  </a:lnTo>
                  <a:close/>
                  <a:moveTo>
                    <a:pt x="25887" y="26367"/>
                  </a:moveTo>
                  <a:lnTo>
                    <a:pt x="25899" y="26382"/>
                  </a:lnTo>
                  <a:lnTo>
                    <a:pt x="25847" y="26426"/>
                  </a:lnTo>
                  <a:lnTo>
                    <a:pt x="25835" y="26412"/>
                  </a:lnTo>
                  <a:lnTo>
                    <a:pt x="25887" y="26367"/>
                  </a:lnTo>
                  <a:close/>
                  <a:moveTo>
                    <a:pt x="25794" y="26495"/>
                  </a:moveTo>
                  <a:lnTo>
                    <a:pt x="25865" y="26587"/>
                  </a:lnTo>
                  <a:lnTo>
                    <a:pt x="25840" y="26609"/>
                  </a:lnTo>
                  <a:lnTo>
                    <a:pt x="25769" y="26518"/>
                  </a:lnTo>
                  <a:lnTo>
                    <a:pt x="25794" y="26495"/>
                  </a:lnTo>
                  <a:close/>
                  <a:moveTo>
                    <a:pt x="27057" y="26582"/>
                  </a:moveTo>
                  <a:lnTo>
                    <a:pt x="27068" y="26597"/>
                  </a:lnTo>
                  <a:lnTo>
                    <a:pt x="27014" y="26643"/>
                  </a:lnTo>
                  <a:lnTo>
                    <a:pt x="27001" y="26628"/>
                  </a:lnTo>
                  <a:lnTo>
                    <a:pt x="27057" y="26582"/>
                  </a:lnTo>
                  <a:close/>
                  <a:moveTo>
                    <a:pt x="26289" y="26681"/>
                  </a:moveTo>
                  <a:lnTo>
                    <a:pt x="26361" y="26771"/>
                  </a:lnTo>
                  <a:lnTo>
                    <a:pt x="26334" y="26793"/>
                  </a:lnTo>
                  <a:lnTo>
                    <a:pt x="26262" y="26703"/>
                  </a:lnTo>
                  <a:lnTo>
                    <a:pt x="26289" y="26681"/>
                  </a:lnTo>
                  <a:close/>
                  <a:moveTo>
                    <a:pt x="26686" y="26721"/>
                  </a:moveTo>
                  <a:lnTo>
                    <a:pt x="26718" y="26756"/>
                  </a:lnTo>
                  <a:lnTo>
                    <a:pt x="26628" y="26832"/>
                  </a:lnTo>
                  <a:lnTo>
                    <a:pt x="26608" y="26813"/>
                  </a:lnTo>
                  <a:lnTo>
                    <a:pt x="26686" y="26721"/>
                  </a:lnTo>
                  <a:close/>
                  <a:moveTo>
                    <a:pt x="26090" y="26773"/>
                  </a:moveTo>
                  <a:lnTo>
                    <a:pt x="26125" y="26819"/>
                  </a:lnTo>
                  <a:lnTo>
                    <a:pt x="26108" y="26834"/>
                  </a:lnTo>
                  <a:lnTo>
                    <a:pt x="26072" y="26790"/>
                  </a:lnTo>
                  <a:lnTo>
                    <a:pt x="26090" y="26773"/>
                  </a:lnTo>
                  <a:close/>
                  <a:moveTo>
                    <a:pt x="26214" y="26821"/>
                  </a:moveTo>
                  <a:lnTo>
                    <a:pt x="26249" y="26865"/>
                  </a:lnTo>
                  <a:lnTo>
                    <a:pt x="26231" y="26881"/>
                  </a:lnTo>
                  <a:lnTo>
                    <a:pt x="26196" y="26835"/>
                  </a:lnTo>
                  <a:lnTo>
                    <a:pt x="26214" y="26821"/>
                  </a:lnTo>
                  <a:close/>
                  <a:moveTo>
                    <a:pt x="26795" y="26856"/>
                  </a:moveTo>
                  <a:lnTo>
                    <a:pt x="26868" y="26944"/>
                  </a:lnTo>
                  <a:lnTo>
                    <a:pt x="26840" y="26968"/>
                  </a:lnTo>
                  <a:lnTo>
                    <a:pt x="26767" y="26879"/>
                  </a:lnTo>
                  <a:lnTo>
                    <a:pt x="26795" y="26856"/>
                  </a:lnTo>
                  <a:close/>
                  <a:moveTo>
                    <a:pt x="26967" y="27037"/>
                  </a:moveTo>
                  <a:lnTo>
                    <a:pt x="26979" y="27052"/>
                  </a:lnTo>
                  <a:lnTo>
                    <a:pt x="26923" y="27099"/>
                  </a:lnTo>
                  <a:lnTo>
                    <a:pt x="26911" y="27084"/>
                  </a:lnTo>
                  <a:lnTo>
                    <a:pt x="26967" y="27037"/>
                  </a:lnTo>
                  <a:close/>
                  <a:moveTo>
                    <a:pt x="26618" y="27181"/>
                  </a:moveTo>
                  <a:lnTo>
                    <a:pt x="26630" y="27197"/>
                  </a:lnTo>
                  <a:lnTo>
                    <a:pt x="26574" y="27244"/>
                  </a:lnTo>
                  <a:lnTo>
                    <a:pt x="26574" y="27243"/>
                  </a:lnTo>
                  <a:lnTo>
                    <a:pt x="26562" y="27228"/>
                  </a:lnTo>
                  <a:lnTo>
                    <a:pt x="26618" y="27181"/>
                  </a:lnTo>
                  <a:close/>
                  <a:moveTo>
                    <a:pt x="24664" y="27193"/>
                  </a:moveTo>
                  <a:lnTo>
                    <a:pt x="24675" y="27209"/>
                  </a:lnTo>
                  <a:lnTo>
                    <a:pt x="24620" y="27247"/>
                  </a:lnTo>
                  <a:lnTo>
                    <a:pt x="24610" y="27231"/>
                  </a:lnTo>
                  <a:lnTo>
                    <a:pt x="24664" y="27193"/>
                  </a:lnTo>
                  <a:close/>
                  <a:moveTo>
                    <a:pt x="25902" y="27219"/>
                  </a:moveTo>
                  <a:lnTo>
                    <a:pt x="25935" y="27265"/>
                  </a:lnTo>
                  <a:lnTo>
                    <a:pt x="25916" y="27280"/>
                  </a:lnTo>
                  <a:lnTo>
                    <a:pt x="25882" y="27233"/>
                  </a:lnTo>
                  <a:lnTo>
                    <a:pt x="25902" y="27219"/>
                  </a:lnTo>
                  <a:close/>
                  <a:moveTo>
                    <a:pt x="26877" y="27313"/>
                  </a:moveTo>
                  <a:lnTo>
                    <a:pt x="26914" y="27359"/>
                  </a:lnTo>
                  <a:lnTo>
                    <a:pt x="26895" y="27375"/>
                  </a:lnTo>
                  <a:lnTo>
                    <a:pt x="26859" y="27330"/>
                  </a:lnTo>
                  <a:lnTo>
                    <a:pt x="26877" y="27313"/>
                  </a:lnTo>
                  <a:close/>
                  <a:moveTo>
                    <a:pt x="26003" y="27358"/>
                  </a:moveTo>
                  <a:lnTo>
                    <a:pt x="26038" y="27405"/>
                  </a:lnTo>
                  <a:lnTo>
                    <a:pt x="26018" y="27418"/>
                  </a:lnTo>
                  <a:lnTo>
                    <a:pt x="25984" y="27372"/>
                  </a:lnTo>
                  <a:lnTo>
                    <a:pt x="26003" y="27358"/>
                  </a:lnTo>
                  <a:close/>
                  <a:moveTo>
                    <a:pt x="6652" y="27165"/>
                  </a:moveTo>
                  <a:cubicBezTo>
                    <a:pt x="6765" y="27256"/>
                    <a:pt x="6818" y="27299"/>
                    <a:pt x="6864" y="27336"/>
                  </a:cubicBezTo>
                  <a:cubicBezTo>
                    <a:pt x="6826" y="27381"/>
                    <a:pt x="6798" y="27415"/>
                    <a:pt x="6724" y="27502"/>
                  </a:cubicBezTo>
                  <a:cubicBezTo>
                    <a:pt x="6749" y="27397"/>
                    <a:pt x="6770" y="27362"/>
                    <a:pt x="6762" y="27325"/>
                  </a:cubicBezTo>
                  <a:cubicBezTo>
                    <a:pt x="6756" y="27293"/>
                    <a:pt x="6720" y="27259"/>
                    <a:pt x="6652" y="27165"/>
                  </a:cubicBezTo>
                  <a:close/>
                  <a:moveTo>
                    <a:pt x="25397" y="27508"/>
                  </a:moveTo>
                  <a:lnTo>
                    <a:pt x="25463" y="27519"/>
                  </a:lnTo>
                  <a:lnTo>
                    <a:pt x="25459" y="27536"/>
                  </a:lnTo>
                  <a:cubicBezTo>
                    <a:pt x="25481" y="27520"/>
                    <a:pt x="25502" y="27519"/>
                    <a:pt x="25522" y="27519"/>
                  </a:cubicBezTo>
                  <a:cubicBezTo>
                    <a:pt x="25526" y="27519"/>
                    <a:pt x="25529" y="27519"/>
                    <a:pt x="25532" y="27519"/>
                  </a:cubicBezTo>
                  <a:lnTo>
                    <a:pt x="25524" y="27547"/>
                  </a:lnTo>
                  <a:lnTo>
                    <a:pt x="25457" y="27536"/>
                  </a:lnTo>
                  <a:lnTo>
                    <a:pt x="25462" y="27519"/>
                  </a:lnTo>
                  <a:lnTo>
                    <a:pt x="25462" y="27519"/>
                  </a:lnTo>
                  <a:cubicBezTo>
                    <a:pt x="25435" y="27536"/>
                    <a:pt x="25412" y="27536"/>
                    <a:pt x="25390" y="27536"/>
                  </a:cubicBezTo>
                  <a:lnTo>
                    <a:pt x="25397" y="27508"/>
                  </a:lnTo>
                  <a:close/>
                  <a:moveTo>
                    <a:pt x="26386" y="27316"/>
                  </a:moveTo>
                  <a:cubicBezTo>
                    <a:pt x="26517" y="27377"/>
                    <a:pt x="26631" y="27428"/>
                    <a:pt x="26756" y="27484"/>
                  </a:cubicBezTo>
                  <a:cubicBezTo>
                    <a:pt x="26718" y="27516"/>
                    <a:pt x="26693" y="27539"/>
                    <a:pt x="26665" y="27562"/>
                  </a:cubicBezTo>
                  <a:cubicBezTo>
                    <a:pt x="26620" y="27530"/>
                    <a:pt x="26581" y="27487"/>
                    <a:pt x="26530" y="27469"/>
                  </a:cubicBezTo>
                  <a:cubicBezTo>
                    <a:pt x="26505" y="27462"/>
                    <a:pt x="26478" y="27460"/>
                    <a:pt x="26449" y="27460"/>
                  </a:cubicBezTo>
                  <a:cubicBezTo>
                    <a:pt x="26425" y="27460"/>
                    <a:pt x="26400" y="27461"/>
                    <a:pt x="26374" y="27461"/>
                  </a:cubicBezTo>
                  <a:cubicBezTo>
                    <a:pt x="26365" y="27461"/>
                    <a:pt x="26355" y="27461"/>
                    <a:pt x="26346" y="27461"/>
                  </a:cubicBezTo>
                  <a:cubicBezTo>
                    <a:pt x="26359" y="27409"/>
                    <a:pt x="26367" y="27381"/>
                    <a:pt x="26386" y="27316"/>
                  </a:cubicBezTo>
                  <a:close/>
                  <a:moveTo>
                    <a:pt x="26446" y="27553"/>
                  </a:moveTo>
                  <a:lnTo>
                    <a:pt x="26458" y="27569"/>
                  </a:lnTo>
                  <a:lnTo>
                    <a:pt x="26402" y="27615"/>
                  </a:lnTo>
                  <a:lnTo>
                    <a:pt x="26392" y="27600"/>
                  </a:lnTo>
                  <a:lnTo>
                    <a:pt x="26446" y="27553"/>
                  </a:lnTo>
                  <a:close/>
                  <a:moveTo>
                    <a:pt x="24424" y="27746"/>
                  </a:moveTo>
                  <a:lnTo>
                    <a:pt x="24495" y="27817"/>
                  </a:lnTo>
                  <a:lnTo>
                    <a:pt x="24445" y="27847"/>
                  </a:lnTo>
                  <a:lnTo>
                    <a:pt x="24397" y="27765"/>
                  </a:lnTo>
                  <a:lnTo>
                    <a:pt x="24424" y="27746"/>
                  </a:lnTo>
                  <a:close/>
                  <a:moveTo>
                    <a:pt x="25575" y="27868"/>
                  </a:moveTo>
                  <a:lnTo>
                    <a:pt x="25607" y="27917"/>
                  </a:lnTo>
                  <a:lnTo>
                    <a:pt x="25588" y="27930"/>
                  </a:lnTo>
                  <a:lnTo>
                    <a:pt x="25556" y="27881"/>
                  </a:lnTo>
                  <a:lnTo>
                    <a:pt x="25575" y="27868"/>
                  </a:lnTo>
                  <a:close/>
                  <a:moveTo>
                    <a:pt x="26040" y="28034"/>
                  </a:moveTo>
                  <a:lnTo>
                    <a:pt x="26074" y="28081"/>
                  </a:lnTo>
                  <a:lnTo>
                    <a:pt x="26053" y="28096"/>
                  </a:lnTo>
                  <a:lnTo>
                    <a:pt x="26021" y="28049"/>
                  </a:lnTo>
                  <a:lnTo>
                    <a:pt x="26040" y="28034"/>
                  </a:lnTo>
                  <a:close/>
                  <a:moveTo>
                    <a:pt x="24867" y="28080"/>
                  </a:moveTo>
                  <a:lnTo>
                    <a:pt x="24898" y="28130"/>
                  </a:lnTo>
                  <a:lnTo>
                    <a:pt x="24878" y="28143"/>
                  </a:lnTo>
                  <a:lnTo>
                    <a:pt x="24848" y="28093"/>
                  </a:lnTo>
                  <a:lnTo>
                    <a:pt x="24867" y="28080"/>
                  </a:lnTo>
                  <a:close/>
                  <a:moveTo>
                    <a:pt x="25476" y="28043"/>
                  </a:moveTo>
                  <a:cubicBezTo>
                    <a:pt x="25480" y="28100"/>
                    <a:pt x="25483" y="28142"/>
                    <a:pt x="25484" y="28174"/>
                  </a:cubicBezTo>
                  <a:lnTo>
                    <a:pt x="25484" y="28174"/>
                  </a:lnTo>
                  <a:cubicBezTo>
                    <a:pt x="25469" y="28164"/>
                    <a:pt x="25455" y="28154"/>
                    <a:pt x="25444" y="28142"/>
                  </a:cubicBezTo>
                  <a:cubicBezTo>
                    <a:pt x="25437" y="28136"/>
                    <a:pt x="25453" y="28111"/>
                    <a:pt x="25476" y="28043"/>
                  </a:cubicBezTo>
                  <a:close/>
                  <a:moveTo>
                    <a:pt x="25500" y="28154"/>
                  </a:moveTo>
                  <a:cubicBezTo>
                    <a:pt x="25504" y="28154"/>
                    <a:pt x="25509" y="28173"/>
                    <a:pt x="25513" y="28192"/>
                  </a:cubicBezTo>
                  <a:lnTo>
                    <a:pt x="25513" y="28193"/>
                  </a:lnTo>
                  <a:cubicBezTo>
                    <a:pt x="25507" y="28189"/>
                    <a:pt x="25501" y="28185"/>
                    <a:pt x="25495" y="28181"/>
                  </a:cubicBezTo>
                  <a:lnTo>
                    <a:pt x="25495" y="28181"/>
                  </a:lnTo>
                  <a:cubicBezTo>
                    <a:pt x="25496" y="28161"/>
                    <a:pt x="25498" y="28154"/>
                    <a:pt x="25500" y="28154"/>
                  </a:cubicBezTo>
                  <a:close/>
                  <a:moveTo>
                    <a:pt x="24182" y="28140"/>
                  </a:moveTo>
                  <a:lnTo>
                    <a:pt x="24238" y="28240"/>
                  </a:lnTo>
                  <a:lnTo>
                    <a:pt x="24207" y="28258"/>
                  </a:lnTo>
                  <a:lnTo>
                    <a:pt x="24151" y="28156"/>
                  </a:lnTo>
                  <a:lnTo>
                    <a:pt x="24151" y="28156"/>
                  </a:lnTo>
                  <a:lnTo>
                    <a:pt x="24152" y="28158"/>
                  </a:lnTo>
                  <a:lnTo>
                    <a:pt x="24182" y="28140"/>
                  </a:lnTo>
                  <a:close/>
                  <a:moveTo>
                    <a:pt x="25476" y="28211"/>
                  </a:moveTo>
                  <a:lnTo>
                    <a:pt x="25484" y="28212"/>
                  </a:lnTo>
                  <a:lnTo>
                    <a:pt x="25484" y="28212"/>
                  </a:lnTo>
                  <a:cubicBezTo>
                    <a:pt x="25485" y="28255"/>
                    <a:pt x="25481" y="28268"/>
                    <a:pt x="25478" y="28280"/>
                  </a:cubicBezTo>
                  <a:lnTo>
                    <a:pt x="25450" y="28279"/>
                  </a:lnTo>
                  <a:lnTo>
                    <a:pt x="25476" y="28211"/>
                  </a:lnTo>
                  <a:close/>
                  <a:moveTo>
                    <a:pt x="25225" y="28246"/>
                  </a:moveTo>
                  <a:cubicBezTo>
                    <a:pt x="25250" y="28271"/>
                    <a:pt x="25273" y="28293"/>
                    <a:pt x="25347" y="28361"/>
                  </a:cubicBezTo>
                  <a:cubicBezTo>
                    <a:pt x="25235" y="28352"/>
                    <a:pt x="25188" y="28349"/>
                    <a:pt x="25120" y="28345"/>
                  </a:cubicBezTo>
                  <a:cubicBezTo>
                    <a:pt x="25166" y="28302"/>
                    <a:pt x="25190" y="28280"/>
                    <a:pt x="25225" y="28246"/>
                  </a:cubicBezTo>
                  <a:close/>
                  <a:moveTo>
                    <a:pt x="9569" y="28333"/>
                  </a:moveTo>
                  <a:lnTo>
                    <a:pt x="9628" y="28364"/>
                  </a:lnTo>
                  <a:lnTo>
                    <a:pt x="9619" y="28380"/>
                  </a:lnTo>
                  <a:lnTo>
                    <a:pt x="9561" y="28349"/>
                  </a:lnTo>
                  <a:lnTo>
                    <a:pt x="9569" y="28333"/>
                  </a:lnTo>
                  <a:close/>
                  <a:moveTo>
                    <a:pt x="22532" y="28333"/>
                  </a:moveTo>
                  <a:lnTo>
                    <a:pt x="22556" y="28386"/>
                  </a:lnTo>
                  <a:lnTo>
                    <a:pt x="22535" y="28395"/>
                  </a:lnTo>
                  <a:lnTo>
                    <a:pt x="22512" y="28342"/>
                  </a:lnTo>
                  <a:lnTo>
                    <a:pt x="22532" y="28333"/>
                  </a:lnTo>
                  <a:close/>
                  <a:moveTo>
                    <a:pt x="25712" y="28429"/>
                  </a:moveTo>
                  <a:lnTo>
                    <a:pt x="25722" y="28445"/>
                  </a:lnTo>
                  <a:lnTo>
                    <a:pt x="25660" y="28487"/>
                  </a:lnTo>
                  <a:lnTo>
                    <a:pt x="25650" y="28471"/>
                  </a:lnTo>
                  <a:lnTo>
                    <a:pt x="25712" y="28429"/>
                  </a:lnTo>
                  <a:close/>
                  <a:moveTo>
                    <a:pt x="7966" y="28486"/>
                  </a:moveTo>
                  <a:lnTo>
                    <a:pt x="7986" y="28499"/>
                  </a:lnTo>
                  <a:lnTo>
                    <a:pt x="7954" y="28546"/>
                  </a:lnTo>
                  <a:lnTo>
                    <a:pt x="7953" y="28546"/>
                  </a:lnTo>
                  <a:lnTo>
                    <a:pt x="7933" y="28535"/>
                  </a:lnTo>
                  <a:lnTo>
                    <a:pt x="7966" y="28486"/>
                  </a:lnTo>
                  <a:close/>
                  <a:moveTo>
                    <a:pt x="21934" y="28554"/>
                  </a:moveTo>
                  <a:lnTo>
                    <a:pt x="21940" y="28571"/>
                  </a:lnTo>
                  <a:lnTo>
                    <a:pt x="21879" y="28599"/>
                  </a:lnTo>
                  <a:lnTo>
                    <a:pt x="21872" y="28580"/>
                  </a:lnTo>
                  <a:lnTo>
                    <a:pt x="21934" y="28554"/>
                  </a:lnTo>
                  <a:close/>
                  <a:moveTo>
                    <a:pt x="22625" y="28543"/>
                  </a:moveTo>
                  <a:lnTo>
                    <a:pt x="22647" y="28596"/>
                  </a:lnTo>
                  <a:lnTo>
                    <a:pt x="22627" y="28605"/>
                  </a:lnTo>
                  <a:lnTo>
                    <a:pt x="22603" y="28552"/>
                  </a:lnTo>
                  <a:lnTo>
                    <a:pt x="22625" y="28543"/>
                  </a:lnTo>
                  <a:close/>
                  <a:moveTo>
                    <a:pt x="24948" y="28505"/>
                  </a:moveTo>
                  <a:cubicBezTo>
                    <a:pt x="24974" y="28505"/>
                    <a:pt x="25000" y="28528"/>
                    <a:pt x="25028" y="28580"/>
                  </a:cubicBezTo>
                  <a:cubicBezTo>
                    <a:pt x="24979" y="28608"/>
                    <a:pt x="24951" y="28624"/>
                    <a:pt x="24916" y="28645"/>
                  </a:cubicBezTo>
                  <a:cubicBezTo>
                    <a:pt x="24894" y="28623"/>
                    <a:pt x="24876" y="28604"/>
                    <a:pt x="24854" y="28582"/>
                  </a:cubicBezTo>
                  <a:cubicBezTo>
                    <a:pt x="24887" y="28535"/>
                    <a:pt x="24917" y="28505"/>
                    <a:pt x="24948" y="28505"/>
                  </a:cubicBezTo>
                  <a:close/>
                  <a:moveTo>
                    <a:pt x="9166" y="28633"/>
                  </a:moveTo>
                  <a:lnTo>
                    <a:pt x="9287" y="28698"/>
                  </a:lnTo>
                  <a:lnTo>
                    <a:pt x="9272" y="28723"/>
                  </a:lnTo>
                  <a:lnTo>
                    <a:pt x="9152" y="28658"/>
                  </a:lnTo>
                  <a:lnTo>
                    <a:pt x="9166" y="28633"/>
                  </a:lnTo>
                  <a:close/>
                  <a:moveTo>
                    <a:pt x="24572" y="28718"/>
                  </a:moveTo>
                  <a:lnTo>
                    <a:pt x="24601" y="28723"/>
                  </a:lnTo>
                  <a:lnTo>
                    <a:pt x="24568" y="28785"/>
                  </a:lnTo>
                  <a:lnTo>
                    <a:pt x="24568" y="28785"/>
                  </a:lnTo>
                  <a:cubicBezTo>
                    <a:pt x="24557" y="28762"/>
                    <a:pt x="24564" y="28740"/>
                    <a:pt x="24572" y="28718"/>
                  </a:cubicBezTo>
                  <a:close/>
                  <a:moveTo>
                    <a:pt x="24551" y="28783"/>
                  </a:moveTo>
                  <a:lnTo>
                    <a:pt x="24568" y="28786"/>
                  </a:lnTo>
                  <a:lnTo>
                    <a:pt x="24568" y="28786"/>
                  </a:lnTo>
                  <a:lnTo>
                    <a:pt x="24567" y="28788"/>
                  </a:lnTo>
                  <a:lnTo>
                    <a:pt x="24550" y="28785"/>
                  </a:lnTo>
                  <a:lnTo>
                    <a:pt x="24550" y="28785"/>
                  </a:lnTo>
                  <a:lnTo>
                    <a:pt x="24551" y="28783"/>
                  </a:lnTo>
                  <a:close/>
                  <a:moveTo>
                    <a:pt x="24972" y="28773"/>
                  </a:moveTo>
                  <a:lnTo>
                    <a:pt x="24981" y="28789"/>
                  </a:lnTo>
                  <a:lnTo>
                    <a:pt x="24917" y="28826"/>
                  </a:lnTo>
                  <a:lnTo>
                    <a:pt x="24907" y="28808"/>
                  </a:lnTo>
                  <a:lnTo>
                    <a:pt x="24972" y="28773"/>
                  </a:lnTo>
                  <a:close/>
                  <a:moveTo>
                    <a:pt x="24550" y="28785"/>
                  </a:moveTo>
                  <a:lnTo>
                    <a:pt x="24550" y="28785"/>
                  </a:lnTo>
                  <a:cubicBezTo>
                    <a:pt x="24561" y="28809"/>
                    <a:pt x="24554" y="28831"/>
                    <a:pt x="24547" y="28852"/>
                  </a:cubicBezTo>
                  <a:lnTo>
                    <a:pt x="24519" y="28848"/>
                  </a:lnTo>
                  <a:lnTo>
                    <a:pt x="24550" y="28785"/>
                  </a:lnTo>
                  <a:close/>
                  <a:moveTo>
                    <a:pt x="24130" y="28776"/>
                  </a:moveTo>
                  <a:lnTo>
                    <a:pt x="24174" y="28860"/>
                  </a:lnTo>
                  <a:lnTo>
                    <a:pt x="24146" y="28880"/>
                  </a:lnTo>
                  <a:lnTo>
                    <a:pt x="24079" y="28808"/>
                  </a:lnTo>
                  <a:lnTo>
                    <a:pt x="24130" y="28776"/>
                  </a:lnTo>
                  <a:close/>
                  <a:moveTo>
                    <a:pt x="22346" y="28876"/>
                  </a:moveTo>
                  <a:lnTo>
                    <a:pt x="22353" y="28894"/>
                  </a:lnTo>
                  <a:lnTo>
                    <a:pt x="22290" y="28921"/>
                  </a:lnTo>
                  <a:lnTo>
                    <a:pt x="22284" y="28904"/>
                  </a:lnTo>
                  <a:lnTo>
                    <a:pt x="22346" y="28876"/>
                  </a:lnTo>
                  <a:close/>
                  <a:moveTo>
                    <a:pt x="23840" y="28860"/>
                  </a:moveTo>
                  <a:lnTo>
                    <a:pt x="23865" y="28911"/>
                  </a:lnTo>
                  <a:lnTo>
                    <a:pt x="23845" y="28923"/>
                  </a:lnTo>
                  <a:lnTo>
                    <a:pt x="23820" y="28871"/>
                  </a:lnTo>
                  <a:lnTo>
                    <a:pt x="23840" y="28860"/>
                  </a:lnTo>
                  <a:close/>
                  <a:moveTo>
                    <a:pt x="21319" y="28870"/>
                  </a:moveTo>
                  <a:lnTo>
                    <a:pt x="21336" y="28924"/>
                  </a:lnTo>
                  <a:lnTo>
                    <a:pt x="21314" y="28930"/>
                  </a:lnTo>
                  <a:lnTo>
                    <a:pt x="21297" y="28876"/>
                  </a:lnTo>
                  <a:lnTo>
                    <a:pt x="21319" y="28870"/>
                  </a:lnTo>
                  <a:close/>
                  <a:moveTo>
                    <a:pt x="24411" y="28829"/>
                  </a:moveTo>
                  <a:cubicBezTo>
                    <a:pt x="24422" y="28848"/>
                    <a:pt x="24433" y="28870"/>
                    <a:pt x="24451" y="28901"/>
                  </a:cubicBezTo>
                  <a:lnTo>
                    <a:pt x="24451" y="28902"/>
                  </a:lnTo>
                  <a:cubicBezTo>
                    <a:pt x="24411" y="28924"/>
                    <a:pt x="24376" y="28944"/>
                    <a:pt x="24341" y="28963"/>
                  </a:cubicBezTo>
                  <a:lnTo>
                    <a:pt x="24307" y="28952"/>
                  </a:lnTo>
                  <a:cubicBezTo>
                    <a:pt x="24341" y="28911"/>
                    <a:pt x="24376" y="28870"/>
                    <a:pt x="24411" y="28829"/>
                  </a:cubicBezTo>
                  <a:close/>
                  <a:moveTo>
                    <a:pt x="9112" y="29002"/>
                  </a:moveTo>
                  <a:lnTo>
                    <a:pt x="9174" y="29035"/>
                  </a:lnTo>
                  <a:lnTo>
                    <a:pt x="9165" y="29052"/>
                  </a:lnTo>
                  <a:lnTo>
                    <a:pt x="9103" y="29019"/>
                  </a:lnTo>
                  <a:lnTo>
                    <a:pt x="9112" y="29002"/>
                  </a:lnTo>
                  <a:close/>
                  <a:moveTo>
                    <a:pt x="21957" y="29014"/>
                  </a:moveTo>
                  <a:cubicBezTo>
                    <a:pt x="21975" y="29064"/>
                    <a:pt x="21984" y="29088"/>
                    <a:pt x="21990" y="29102"/>
                  </a:cubicBezTo>
                  <a:cubicBezTo>
                    <a:pt x="21948" y="29095"/>
                    <a:pt x="21900" y="29086"/>
                    <a:pt x="21838" y="29075"/>
                  </a:cubicBezTo>
                  <a:cubicBezTo>
                    <a:pt x="21876" y="29055"/>
                    <a:pt x="21904" y="29042"/>
                    <a:pt x="21957" y="29014"/>
                  </a:cubicBezTo>
                  <a:close/>
                  <a:moveTo>
                    <a:pt x="23771" y="29029"/>
                  </a:moveTo>
                  <a:lnTo>
                    <a:pt x="23799" y="29070"/>
                  </a:lnTo>
                  <a:lnTo>
                    <a:pt x="23695" y="29127"/>
                  </a:lnTo>
                  <a:lnTo>
                    <a:pt x="23679" y="29105"/>
                  </a:lnTo>
                  <a:lnTo>
                    <a:pt x="23771" y="29029"/>
                  </a:lnTo>
                  <a:close/>
                  <a:moveTo>
                    <a:pt x="21647" y="29145"/>
                  </a:moveTo>
                  <a:lnTo>
                    <a:pt x="21653" y="29163"/>
                  </a:lnTo>
                  <a:lnTo>
                    <a:pt x="21588" y="29185"/>
                  </a:lnTo>
                  <a:lnTo>
                    <a:pt x="21582" y="29166"/>
                  </a:lnTo>
                  <a:lnTo>
                    <a:pt x="21647" y="29145"/>
                  </a:lnTo>
                  <a:close/>
                  <a:moveTo>
                    <a:pt x="8482" y="28960"/>
                  </a:moveTo>
                  <a:lnTo>
                    <a:pt x="8482" y="28960"/>
                  </a:lnTo>
                  <a:cubicBezTo>
                    <a:pt x="8544" y="28999"/>
                    <a:pt x="8581" y="29029"/>
                    <a:pt x="8631" y="29054"/>
                  </a:cubicBezTo>
                  <a:cubicBezTo>
                    <a:pt x="8632" y="29108"/>
                    <a:pt x="8635" y="29169"/>
                    <a:pt x="8637" y="29229"/>
                  </a:cubicBezTo>
                  <a:cubicBezTo>
                    <a:pt x="8604" y="29233"/>
                    <a:pt x="8570" y="29239"/>
                    <a:pt x="8534" y="29245"/>
                  </a:cubicBezTo>
                  <a:cubicBezTo>
                    <a:pt x="8522" y="29235"/>
                    <a:pt x="8500" y="29225"/>
                    <a:pt x="8500" y="29211"/>
                  </a:cubicBezTo>
                  <a:cubicBezTo>
                    <a:pt x="8491" y="29135"/>
                    <a:pt x="8488" y="29058"/>
                    <a:pt x="8482" y="28960"/>
                  </a:cubicBezTo>
                  <a:close/>
                  <a:moveTo>
                    <a:pt x="21160" y="29179"/>
                  </a:moveTo>
                  <a:lnTo>
                    <a:pt x="21167" y="29207"/>
                  </a:lnTo>
                  <a:lnTo>
                    <a:pt x="21039" y="29248"/>
                  </a:lnTo>
                  <a:lnTo>
                    <a:pt x="21030" y="29220"/>
                  </a:lnTo>
                  <a:lnTo>
                    <a:pt x="21160" y="29179"/>
                  </a:lnTo>
                  <a:close/>
                  <a:moveTo>
                    <a:pt x="12432" y="29207"/>
                  </a:moveTo>
                  <a:lnTo>
                    <a:pt x="12559" y="29244"/>
                  </a:lnTo>
                  <a:lnTo>
                    <a:pt x="12550" y="29272"/>
                  </a:lnTo>
                  <a:lnTo>
                    <a:pt x="12424" y="29235"/>
                  </a:lnTo>
                  <a:lnTo>
                    <a:pt x="12432" y="29207"/>
                  </a:lnTo>
                  <a:close/>
                  <a:moveTo>
                    <a:pt x="23898" y="29247"/>
                  </a:moveTo>
                  <a:lnTo>
                    <a:pt x="23905" y="29263"/>
                  </a:lnTo>
                  <a:lnTo>
                    <a:pt x="23842" y="29300"/>
                  </a:lnTo>
                  <a:lnTo>
                    <a:pt x="23833" y="29282"/>
                  </a:lnTo>
                  <a:lnTo>
                    <a:pt x="23898" y="29247"/>
                  </a:lnTo>
                  <a:close/>
                  <a:moveTo>
                    <a:pt x="12771" y="29294"/>
                  </a:moveTo>
                  <a:lnTo>
                    <a:pt x="12793" y="29300"/>
                  </a:lnTo>
                  <a:lnTo>
                    <a:pt x="12777" y="29356"/>
                  </a:lnTo>
                  <a:lnTo>
                    <a:pt x="12756" y="29348"/>
                  </a:lnTo>
                  <a:lnTo>
                    <a:pt x="12771" y="29294"/>
                  </a:lnTo>
                  <a:close/>
                  <a:moveTo>
                    <a:pt x="21038" y="29325"/>
                  </a:moveTo>
                  <a:lnTo>
                    <a:pt x="21054" y="29381"/>
                  </a:lnTo>
                  <a:lnTo>
                    <a:pt x="21032" y="29386"/>
                  </a:lnTo>
                  <a:lnTo>
                    <a:pt x="21016" y="29332"/>
                  </a:lnTo>
                  <a:lnTo>
                    <a:pt x="21038" y="29325"/>
                  </a:lnTo>
                  <a:close/>
                  <a:moveTo>
                    <a:pt x="21183" y="29338"/>
                  </a:moveTo>
                  <a:lnTo>
                    <a:pt x="21200" y="29392"/>
                  </a:lnTo>
                  <a:lnTo>
                    <a:pt x="21177" y="29400"/>
                  </a:lnTo>
                  <a:lnTo>
                    <a:pt x="21161" y="29345"/>
                  </a:lnTo>
                  <a:lnTo>
                    <a:pt x="21183" y="29338"/>
                  </a:lnTo>
                  <a:close/>
                  <a:moveTo>
                    <a:pt x="22443" y="29378"/>
                  </a:moveTo>
                  <a:lnTo>
                    <a:pt x="22463" y="29432"/>
                  </a:lnTo>
                  <a:lnTo>
                    <a:pt x="22465" y="29432"/>
                  </a:lnTo>
                  <a:lnTo>
                    <a:pt x="22443" y="29441"/>
                  </a:lnTo>
                  <a:lnTo>
                    <a:pt x="22422" y="29388"/>
                  </a:lnTo>
                  <a:lnTo>
                    <a:pt x="22443" y="29378"/>
                  </a:lnTo>
                  <a:close/>
                  <a:moveTo>
                    <a:pt x="9012" y="29385"/>
                  </a:moveTo>
                  <a:lnTo>
                    <a:pt x="9032" y="29450"/>
                  </a:lnTo>
                  <a:cubicBezTo>
                    <a:pt x="9027" y="29450"/>
                    <a:pt x="9021" y="29451"/>
                    <a:pt x="9019" y="29451"/>
                  </a:cubicBezTo>
                  <a:cubicBezTo>
                    <a:pt x="9003" y="29432"/>
                    <a:pt x="8993" y="29411"/>
                    <a:pt x="8982" y="29389"/>
                  </a:cubicBezTo>
                  <a:lnTo>
                    <a:pt x="9012" y="29385"/>
                  </a:lnTo>
                  <a:close/>
                  <a:moveTo>
                    <a:pt x="22956" y="29375"/>
                  </a:moveTo>
                  <a:lnTo>
                    <a:pt x="22956" y="29375"/>
                  </a:lnTo>
                  <a:cubicBezTo>
                    <a:pt x="22908" y="29425"/>
                    <a:pt x="22871" y="29461"/>
                    <a:pt x="22836" y="29498"/>
                  </a:cubicBezTo>
                  <a:cubicBezTo>
                    <a:pt x="22803" y="29451"/>
                    <a:pt x="22741" y="29397"/>
                    <a:pt x="22956" y="29375"/>
                  </a:cubicBezTo>
                  <a:close/>
                  <a:moveTo>
                    <a:pt x="21881" y="29472"/>
                  </a:moveTo>
                  <a:lnTo>
                    <a:pt x="21900" y="29526"/>
                  </a:lnTo>
                  <a:lnTo>
                    <a:pt x="21876" y="29534"/>
                  </a:lnTo>
                  <a:lnTo>
                    <a:pt x="21859" y="29479"/>
                  </a:lnTo>
                  <a:lnTo>
                    <a:pt x="21881" y="29472"/>
                  </a:lnTo>
                  <a:close/>
                  <a:moveTo>
                    <a:pt x="20414" y="29531"/>
                  </a:moveTo>
                  <a:lnTo>
                    <a:pt x="20418" y="29548"/>
                  </a:lnTo>
                  <a:lnTo>
                    <a:pt x="20352" y="29563"/>
                  </a:lnTo>
                  <a:lnTo>
                    <a:pt x="20348" y="29545"/>
                  </a:lnTo>
                  <a:lnTo>
                    <a:pt x="20414" y="29531"/>
                  </a:lnTo>
                  <a:close/>
                  <a:moveTo>
                    <a:pt x="13668" y="29507"/>
                  </a:moveTo>
                  <a:lnTo>
                    <a:pt x="13689" y="29511"/>
                  </a:lnTo>
                  <a:lnTo>
                    <a:pt x="13677" y="29567"/>
                  </a:lnTo>
                  <a:lnTo>
                    <a:pt x="13655" y="29563"/>
                  </a:lnTo>
                  <a:lnTo>
                    <a:pt x="13668" y="29507"/>
                  </a:lnTo>
                  <a:close/>
                  <a:moveTo>
                    <a:pt x="20707" y="29575"/>
                  </a:moveTo>
                  <a:lnTo>
                    <a:pt x="20711" y="29592"/>
                  </a:lnTo>
                  <a:lnTo>
                    <a:pt x="20646" y="29614"/>
                  </a:lnTo>
                  <a:lnTo>
                    <a:pt x="20642" y="29595"/>
                  </a:lnTo>
                  <a:lnTo>
                    <a:pt x="20707" y="29575"/>
                  </a:lnTo>
                  <a:close/>
                  <a:moveTo>
                    <a:pt x="23483" y="29569"/>
                  </a:moveTo>
                  <a:lnTo>
                    <a:pt x="23490" y="29585"/>
                  </a:lnTo>
                  <a:lnTo>
                    <a:pt x="23424" y="29616"/>
                  </a:lnTo>
                  <a:lnTo>
                    <a:pt x="23417" y="29598"/>
                  </a:lnTo>
                  <a:lnTo>
                    <a:pt x="23483" y="29569"/>
                  </a:lnTo>
                  <a:close/>
                  <a:moveTo>
                    <a:pt x="22138" y="29567"/>
                  </a:moveTo>
                  <a:lnTo>
                    <a:pt x="22157" y="29622"/>
                  </a:lnTo>
                  <a:lnTo>
                    <a:pt x="22135" y="29629"/>
                  </a:lnTo>
                  <a:lnTo>
                    <a:pt x="22116" y="29575"/>
                  </a:lnTo>
                  <a:lnTo>
                    <a:pt x="22138" y="29567"/>
                  </a:lnTo>
                  <a:close/>
                  <a:moveTo>
                    <a:pt x="19378" y="29572"/>
                  </a:moveTo>
                  <a:lnTo>
                    <a:pt x="19388" y="29600"/>
                  </a:lnTo>
                  <a:lnTo>
                    <a:pt x="19283" y="29644"/>
                  </a:lnTo>
                  <a:lnTo>
                    <a:pt x="19271" y="29597"/>
                  </a:lnTo>
                  <a:lnTo>
                    <a:pt x="19378" y="29572"/>
                  </a:lnTo>
                  <a:close/>
                  <a:moveTo>
                    <a:pt x="9758" y="29600"/>
                  </a:moveTo>
                  <a:lnTo>
                    <a:pt x="9821" y="29632"/>
                  </a:lnTo>
                  <a:lnTo>
                    <a:pt x="9812" y="29650"/>
                  </a:lnTo>
                  <a:lnTo>
                    <a:pt x="9749" y="29616"/>
                  </a:lnTo>
                  <a:lnTo>
                    <a:pt x="9758" y="29600"/>
                  </a:lnTo>
                  <a:close/>
                  <a:moveTo>
                    <a:pt x="13785" y="29597"/>
                  </a:moveTo>
                  <a:cubicBezTo>
                    <a:pt x="13836" y="29631"/>
                    <a:pt x="13888" y="29664"/>
                    <a:pt x="13971" y="29720"/>
                  </a:cubicBezTo>
                  <a:cubicBezTo>
                    <a:pt x="13873" y="29713"/>
                    <a:pt x="13808" y="29707"/>
                    <a:pt x="13740" y="29703"/>
                  </a:cubicBezTo>
                  <a:cubicBezTo>
                    <a:pt x="13729" y="29714"/>
                    <a:pt x="13711" y="29728"/>
                    <a:pt x="13692" y="29739"/>
                  </a:cubicBezTo>
                  <a:lnTo>
                    <a:pt x="13674" y="29717"/>
                  </a:lnTo>
                  <a:lnTo>
                    <a:pt x="13736" y="29689"/>
                  </a:lnTo>
                  <a:lnTo>
                    <a:pt x="13748" y="29703"/>
                  </a:lnTo>
                  <a:cubicBezTo>
                    <a:pt x="13746" y="29669"/>
                    <a:pt x="13751" y="29642"/>
                    <a:pt x="13760" y="29616"/>
                  </a:cubicBezTo>
                  <a:cubicBezTo>
                    <a:pt x="13761" y="29609"/>
                    <a:pt x="13774" y="29604"/>
                    <a:pt x="13785" y="29597"/>
                  </a:cubicBezTo>
                  <a:close/>
                  <a:moveTo>
                    <a:pt x="22903" y="29695"/>
                  </a:moveTo>
                  <a:lnTo>
                    <a:pt x="22914" y="29722"/>
                  </a:lnTo>
                  <a:lnTo>
                    <a:pt x="22781" y="29781"/>
                  </a:lnTo>
                  <a:lnTo>
                    <a:pt x="22769" y="29754"/>
                  </a:lnTo>
                  <a:lnTo>
                    <a:pt x="22903" y="29695"/>
                  </a:lnTo>
                  <a:close/>
                  <a:moveTo>
                    <a:pt x="22197" y="29731"/>
                  </a:moveTo>
                  <a:lnTo>
                    <a:pt x="22216" y="29784"/>
                  </a:lnTo>
                  <a:lnTo>
                    <a:pt x="22193" y="29791"/>
                  </a:lnTo>
                  <a:lnTo>
                    <a:pt x="22174" y="29738"/>
                  </a:lnTo>
                  <a:lnTo>
                    <a:pt x="22197" y="29731"/>
                  </a:lnTo>
                  <a:close/>
                  <a:moveTo>
                    <a:pt x="10017" y="29723"/>
                  </a:moveTo>
                  <a:lnTo>
                    <a:pt x="10149" y="29778"/>
                  </a:lnTo>
                  <a:lnTo>
                    <a:pt x="10137" y="29803"/>
                  </a:lnTo>
                  <a:lnTo>
                    <a:pt x="10005" y="29750"/>
                  </a:lnTo>
                  <a:lnTo>
                    <a:pt x="10017" y="29723"/>
                  </a:lnTo>
                  <a:close/>
                  <a:moveTo>
                    <a:pt x="19624" y="29862"/>
                  </a:moveTo>
                  <a:lnTo>
                    <a:pt x="19634" y="29919"/>
                  </a:lnTo>
                  <a:lnTo>
                    <a:pt x="19612" y="29923"/>
                  </a:lnTo>
                  <a:lnTo>
                    <a:pt x="19602" y="29867"/>
                  </a:lnTo>
                  <a:lnTo>
                    <a:pt x="19624" y="29862"/>
                  </a:lnTo>
                  <a:close/>
                  <a:moveTo>
                    <a:pt x="19347" y="29865"/>
                  </a:moveTo>
                  <a:lnTo>
                    <a:pt x="19358" y="29920"/>
                  </a:lnTo>
                  <a:lnTo>
                    <a:pt x="19334" y="29926"/>
                  </a:lnTo>
                  <a:lnTo>
                    <a:pt x="19325" y="29869"/>
                  </a:lnTo>
                  <a:lnTo>
                    <a:pt x="19347" y="29865"/>
                  </a:lnTo>
                  <a:close/>
                  <a:moveTo>
                    <a:pt x="21872" y="30040"/>
                  </a:moveTo>
                  <a:lnTo>
                    <a:pt x="21878" y="30057"/>
                  </a:lnTo>
                  <a:lnTo>
                    <a:pt x="21809" y="30081"/>
                  </a:lnTo>
                  <a:lnTo>
                    <a:pt x="21803" y="30062"/>
                  </a:lnTo>
                  <a:lnTo>
                    <a:pt x="21872" y="30040"/>
                  </a:lnTo>
                  <a:close/>
                  <a:moveTo>
                    <a:pt x="16375" y="30046"/>
                  </a:moveTo>
                  <a:lnTo>
                    <a:pt x="16372" y="30103"/>
                  </a:lnTo>
                  <a:lnTo>
                    <a:pt x="16350" y="30103"/>
                  </a:lnTo>
                  <a:lnTo>
                    <a:pt x="16352" y="30046"/>
                  </a:lnTo>
                  <a:close/>
                  <a:moveTo>
                    <a:pt x="10680" y="29990"/>
                  </a:moveTo>
                  <a:cubicBezTo>
                    <a:pt x="10744" y="30015"/>
                    <a:pt x="10802" y="30038"/>
                    <a:pt x="10873" y="30068"/>
                  </a:cubicBezTo>
                  <a:cubicBezTo>
                    <a:pt x="10867" y="30085"/>
                    <a:pt x="10862" y="30103"/>
                    <a:pt x="10857" y="30120"/>
                  </a:cubicBezTo>
                  <a:lnTo>
                    <a:pt x="10857" y="30120"/>
                  </a:lnTo>
                  <a:cubicBezTo>
                    <a:pt x="10741" y="30116"/>
                    <a:pt x="10698" y="30099"/>
                    <a:pt x="10654" y="30081"/>
                  </a:cubicBezTo>
                  <a:cubicBezTo>
                    <a:pt x="10663" y="30050"/>
                    <a:pt x="10670" y="30025"/>
                    <a:pt x="10680" y="29990"/>
                  </a:cubicBezTo>
                  <a:close/>
                  <a:moveTo>
                    <a:pt x="18163" y="30100"/>
                  </a:moveTo>
                  <a:lnTo>
                    <a:pt x="18164" y="30119"/>
                  </a:lnTo>
                  <a:lnTo>
                    <a:pt x="18097" y="30128"/>
                  </a:lnTo>
                  <a:lnTo>
                    <a:pt x="18095" y="30109"/>
                  </a:lnTo>
                  <a:lnTo>
                    <a:pt x="18163" y="30100"/>
                  </a:lnTo>
                  <a:close/>
                  <a:moveTo>
                    <a:pt x="15063" y="30073"/>
                  </a:moveTo>
                  <a:lnTo>
                    <a:pt x="15085" y="30075"/>
                  </a:lnTo>
                  <a:lnTo>
                    <a:pt x="15079" y="30132"/>
                  </a:lnTo>
                  <a:lnTo>
                    <a:pt x="15056" y="30131"/>
                  </a:lnTo>
                  <a:lnTo>
                    <a:pt x="15063" y="30073"/>
                  </a:lnTo>
                  <a:close/>
                  <a:moveTo>
                    <a:pt x="19930" y="29956"/>
                  </a:moveTo>
                  <a:cubicBezTo>
                    <a:pt x="19950" y="30001"/>
                    <a:pt x="19961" y="30025"/>
                    <a:pt x="19977" y="30060"/>
                  </a:cubicBezTo>
                  <a:cubicBezTo>
                    <a:pt x="19937" y="30076"/>
                    <a:pt x="19900" y="30091"/>
                    <a:pt x="19790" y="30137"/>
                  </a:cubicBezTo>
                  <a:cubicBezTo>
                    <a:pt x="19859" y="30047"/>
                    <a:pt x="19887" y="30012"/>
                    <a:pt x="19930" y="29956"/>
                  </a:cubicBezTo>
                  <a:close/>
                  <a:moveTo>
                    <a:pt x="20392" y="30103"/>
                  </a:moveTo>
                  <a:lnTo>
                    <a:pt x="20407" y="30150"/>
                  </a:lnTo>
                  <a:lnTo>
                    <a:pt x="20292" y="30175"/>
                  </a:lnTo>
                  <a:lnTo>
                    <a:pt x="20282" y="30149"/>
                  </a:lnTo>
                  <a:lnTo>
                    <a:pt x="20392" y="30103"/>
                  </a:lnTo>
                  <a:close/>
                  <a:moveTo>
                    <a:pt x="18771" y="30184"/>
                  </a:moveTo>
                  <a:lnTo>
                    <a:pt x="18776" y="30240"/>
                  </a:lnTo>
                  <a:lnTo>
                    <a:pt x="18754" y="30243"/>
                  </a:lnTo>
                  <a:lnTo>
                    <a:pt x="18747" y="30185"/>
                  </a:lnTo>
                  <a:lnTo>
                    <a:pt x="18771" y="30184"/>
                  </a:lnTo>
                  <a:close/>
                  <a:moveTo>
                    <a:pt x="13586" y="30196"/>
                  </a:moveTo>
                  <a:lnTo>
                    <a:pt x="13609" y="30200"/>
                  </a:lnTo>
                  <a:lnTo>
                    <a:pt x="13598" y="30256"/>
                  </a:lnTo>
                  <a:lnTo>
                    <a:pt x="13596" y="30256"/>
                  </a:lnTo>
                  <a:lnTo>
                    <a:pt x="13574" y="30251"/>
                  </a:lnTo>
                  <a:lnTo>
                    <a:pt x="13586" y="30196"/>
                  </a:lnTo>
                  <a:close/>
                  <a:moveTo>
                    <a:pt x="10902" y="30170"/>
                  </a:moveTo>
                  <a:cubicBezTo>
                    <a:pt x="11057" y="30205"/>
                    <a:pt x="11043" y="30238"/>
                    <a:pt x="11025" y="30287"/>
                  </a:cubicBezTo>
                  <a:cubicBezTo>
                    <a:pt x="10967" y="30269"/>
                    <a:pt x="10905" y="30250"/>
                    <a:pt x="10773" y="30209"/>
                  </a:cubicBezTo>
                  <a:cubicBezTo>
                    <a:pt x="10822" y="30194"/>
                    <a:pt x="10863" y="30182"/>
                    <a:pt x="10902" y="30170"/>
                  </a:cubicBezTo>
                  <a:close/>
                  <a:moveTo>
                    <a:pt x="14276" y="30265"/>
                  </a:moveTo>
                  <a:lnTo>
                    <a:pt x="14276" y="30266"/>
                  </a:lnTo>
                  <a:lnTo>
                    <a:pt x="14299" y="30269"/>
                  </a:lnTo>
                  <a:lnTo>
                    <a:pt x="14289" y="30327"/>
                  </a:lnTo>
                  <a:lnTo>
                    <a:pt x="14267" y="30322"/>
                  </a:lnTo>
                  <a:lnTo>
                    <a:pt x="14276" y="30265"/>
                  </a:lnTo>
                  <a:close/>
                  <a:moveTo>
                    <a:pt x="18956" y="30349"/>
                  </a:moveTo>
                  <a:lnTo>
                    <a:pt x="18960" y="30377"/>
                  </a:lnTo>
                  <a:lnTo>
                    <a:pt x="18821" y="30394"/>
                  </a:lnTo>
                  <a:lnTo>
                    <a:pt x="18818" y="30365"/>
                  </a:lnTo>
                  <a:lnTo>
                    <a:pt x="18956" y="30349"/>
                  </a:lnTo>
                  <a:close/>
                  <a:moveTo>
                    <a:pt x="19508" y="30357"/>
                  </a:moveTo>
                  <a:lnTo>
                    <a:pt x="19522" y="30404"/>
                  </a:lnTo>
                  <a:lnTo>
                    <a:pt x="19408" y="30430"/>
                  </a:lnTo>
                  <a:lnTo>
                    <a:pt x="19399" y="30404"/>
                  </a:lnTo>
                  <a:lnTo>
                    <a:pt x="19508" y="30357"/>
                  </a:lnTo>
                  <a:close/>
                  <a:moveTo>
                    <a:pt x="20367" y="30288"/>
                  </a:moveTo>
                  <a:lnTo>
                    <a:pt x="20367" y="30288"/>
                  </a:lnTo>
                  <a:cubicBezTo>
                    <a:pt x="20351" y="30352"/>
                    <a:pt x="20336" y="30406"/>
                    <a:pt x="20311" y="30505"/>
                  </a:cubicBezTo>
                  <a:cubicBezTo>
                    <a:pt x="20277" y="30424"/>
                    <a:pt x="20258" y="30377"/>
                    <a:pt x="20236" y="30324"/>
                  </a:cubicBezTo>
                  <a:cubicBezTo>
                    <a:pt x="20292" y="30309"/>
                    <a:pt x="20321" y="30300"/>
                    <a:pt x="20367" y="30288"/>
                  </a:cubicBezTo>
                  <a:close/>
                  <a:moveTo>
                    <a:pt x="18312" y="30469"/>
                  </a:moveTo>
                  <a:lnTo>
                    <a:pt x="18316" y="30527"/>
                  </a:lnTo>
                  <a:lnTo>
                    <a:pt x="18292" y="30530"/>
                  </a:lnTo>
                  <a:lnTo>
                    <a:pt x="18288" y="30472"/>
                  </a:lnTo>
                  <a:lnTo>
                    <a:pt x="18312" y="30469"/>
                  </a:lnTo>
                  <a:close/>
                  <a:moveTo>
                    <a:pt x="19617" y="30571"/>
                  </a:moveTo>
                  <a:lnTo>
                    <a:pt x="19636" y="30684"/>
                  </a:lnTo>
                  <a:lnTo>
                    <a:pt x="19600" y="30693"/>
                  </a:lnTo>
                  <a:lnTo>
                    <a:pt x="19581" y="30578"/>
                  </a:lnTo>
                  <a:lnTo>
                    <a:pt x="19617" y="30571"/>
                  </a:lnTo>
                  <a:close/>
                  <a:moveTo>
                    <a:pt x="19349" y="31032"/>
                  </a:moveTo>
                  <a:cubicBezTo>
                    <a:pt x="19338" y="31034"/>
                    <a:pt x="19328" y="31037"/>
                    <a:pt x="19317" y="31041"/>
                  </a:cubicBezTo>
                  <a:lnTo>
                    <a:pt x="19317" y="31041"/>
                  </a:lnTo>
                  <a:cubicBezTo>
                    <a:pt x="19321" y="31040"/>
                    <a:pt x="19336" y="31038"/>
                    <a:pt x="19350" y="31036"/>
                  </a:cubicBezTo>
                  <a:lnTo>
                    <a:pt x="19349" y="31032"/>
                  </a:lnTo>
                  <a:close/>
                  <a:moveTo>
                    <a:pt x="15029" y="30999"/>
                  </a:moveTo>
                  <a:lnTo>
                    <a:pt x="15073" y="31050"/>
                  </a:lnTo>
                  <a:lnTo>
                    <a:pt x="15063" y="31057"/>
                  </a:lnTo>
                  <a:lnTo>
                    <a:pt x="15063" y="31057"/>
                  </a:lnTo>
                  <a:cubicBezTo>
                    <a:pt x="15063" y="31055"/>
                    <a:pt x="15063" y="31054"/>
                    <a:pt x="15063" y="31052"/>
                  </a:cubicBezTo>
                  <a:cubicBezTo>
                    <a:pt x="15040" y="31046"/>
                    <a:pt x="15022" y="31030"/>
                    <a:pt x="15004" y="31015"/>
                  </a:cubicBezTo>
                  <a:lnTo>
                    <a:pt x="15029" y="30999"/>
                  </a:lnTo>
                  <a:close/>
                  <a:moveTo>
                    <a:pt x="14764" y="31039"/>
                  </a:moveTo>
                  <a:lnTo>
                    <a:pt x="14751" y="31134"/>
                  </a:lnTo>
                  <a:lnTo>
                    <a:pt x="14717" y="31136"/>
                  </a:lnTo>
                  <a:lnTo>
                    <a:pt x="14701" y="31040"/>
                  </a:lnTo>
                  <a:lnTo>
                    <a:pt x="14764" y="31039"/>
                  </a:lnTo>
                  <a:close/>
                  <a:moveTo>
                    <a:pt x="15073" y="31060"/>
                  </a:moveTo>
                  <a:cubicBezTo>
                    <a:pt x="15118" y="31060"/>
                    <a:pt x="15156" y="31066"/>
                    <a:pt x="15198" y="31072"/>
                  </a:cubicBezTo>
                  <a:cubicBezTo>
                    <a:pt x="15198" y="31108"/>
                    <a:pt x="15198" y="31133"/>
                    <a:pt x="15198" y="31171"/>
                  </a:cubicBezTo>
                  <a:lnTo>
                    <a:pt x="15060" y="31171"/>
                  </a:lnTo>
                  <a:cubicBezTo>
                    <a:pt x="15061" y="31128"/>
                    <a:pt x="15062" y="31095"/>
                    <a:pt x="15063" y="31061"/>
                  </a:cubicBezTo>
                  <a:lnTo>
                    <a:pt x="15063" y="31061"/>
                  </a:lnTo>
                  <a:cubicBezTo>
                    <a:pt x="15066" y="31060"/>
                    <a:pt x="15070" y="31060"/>
                    <a:pt x="15073" y="31060"/>
                  </a:cubicBezTo>
                  <a:close/>
                  <a:moveTo>
                    <a:pt x="16475" y="31036"/>
                  </a:moveTo>
                  <a:cubicBezTo>
                    <a:pt x="16458" y="31067"/>
                    <a:pt x="16433" y="31108"/>
                    <a:pt x="16386" y="31184"/>
                  </a:cubicBezTo>
                  <a:cubicBezTo>
                    <a:pt x="16371" y="31103"/>
                    <a:pt x="16367" y="31078"/>
                    <a:pt x="16359" y="31037"/>
                  </a:cubicBezTo>
                  <a:cubicBezTo>
                    <a:pt x="16414" y="31037"/>
                    <a:pt x="16462" y="31036"/>
                    <a:pt x="16475" y="31036"/>
                  </a:cubicBezTo>
                  <a:close/>
                  <a:moveTo>
                    <a:pt x="15988" y="31140"/>
                  </a:moveTo>
                  <a:lnTo>
                    <a:pt x="15983" y="31236"/>
                  </a:lnTo>
                  <a:lnTo>
                    <a:pt x="15947" y="31237"/>
                  </a:lnTo>
                  <a:lnTo>
                    <a:pt x="15925" y="31142"/>
                  </a:lnTo>
                  <a:lnTo>
                    <a:pt x="15988" y="31140"/>
                  </a:lnTo>
                  <a:close/>
                  <a:moveTo>
                    <a:pt x="16842" y="31246"/>
                  </a:moveTo>
                  <a:lnTo>
                    <a:pt x="16842" y="31303"/>
                  </a:lnTo>
                  <a:lnTo>
                    <a:pt x="16817" y="31305"/>
                  </a:lnTo>
                  <a:lnTo>
                    <a:pt x="16818" y="31248"/>
                  </a:lnTo>
                  <a:lnTo>
                    <a:pt x="16842" y="31246"/>
                  </a:lnTo>
                  <a:close/>
                  <a:moveTo>
                    <a:pt x="16280" y="31095"/>
                  </a:moveTo>
                  <a:lnTo>
                    <a:pt x="16280" y="31095"/>
                  </a:lnTo>
                  <a:cubicBezTo>
                    <a:pt x="16275" y="31200"/>
                    <a:pt x="16274" y="31252"/>
                    <a:pt x="16271" y="31308"/>
                  </a:cubicBezTo>
                  <a:cubicBezTo>
                    <a:pt x="16227" y="31308"/>
                    <a:pt x="16194" y="31308"/>
                    <a:pt x="16144" y="31309"/>
                  </a:cubicBezTo>
                  <a:cubicBezTo>
                    <a:pt x="16183" y="31249"/>
                    <a:pt x="16216" y="31196"/>
                    <a:pt x="16280" y="31095"/>
                  </a:cubicBezTo>
                  <a:close/>
                  <a:moveTo>
                    <a:pt x="14600" y="31050"/>
                  </a:moveTo>
                  <a:cubicBezTo>
                    <a:pt x="14605" y="31125"/>
                    <a:pt x="14610" y="31172"/>
                    <a:pt x="14614" y="31230"/>
                  </a:cubicBezTo>
                  <a:cubicBezTo>
                    <a:pt x="14644" y="31240"/>
                    <a:pt x="14685" y="31255"/>
                    <a:pt x="14729" y="31271"/>
                  </a:cubicBezTo>
                  <a:cubicBezTo>
                    <a:pt x="14722" y="31284"/>
                    <a:pt x="14719" y="31299"/>
                    <a:pt x="14708" y="31308"/>
                  </a:cubicBezTo>
                  <a:cubicBezTo>
                    <a:pt x="14692" y="31323"/>
                    <a:pt x="14672" y="31342"/>
                    <a:pt x="14651" y="31343"/>
                  </a:cubicBezTo>
                  <a:cubicBezTo>
                    <a:pt x="14590" y="31349"/>
                    <a:pt x="14529" y="31352"/>
                    <a:pt x="14468" y="31352"/>
                  </a:cubicBezTo>
                  <a:cubicBezTo>
                    <a:pt x="14314" y="31352"/>
                    <a:pt x="14161" y="31337"/>
                    <a:pt x="14007" y="31333"/>
                  </a:cubicBezTo>
                  <a:lnTo>
                    <a:pt x="13991" y="31286"/>
                  </a:lnTo>
                  <a:lnTo>
                    <a:pt x="14121" y="31264"/>
                  </a:lnTo>
                  <a:lnTo>
                    <a:pt x="14102" y="31231"/>
                  </a:lnTo>
                  <a:lnTo>
                    <a:pt x="14102" y="31231"/>
                  </a:lnTo>
                  <a:cubicBezTo>
                    <a:pt x="14207" y="31250"/>
                    <a:pt x="14311" y="31270"/>
                    <a:pt x="14414" y="31287"/>
                  </a:cubicBezTo>
                  <a:cubicBezTo>
                    <a:pt x="14473" y="31218"/>
                    <a:pt x="14525" y="31149"/>
                    <a:pt x="14600" y="31050"/>
                  </a:cubicBezTo>
                  <a:close/>
                  <a:moveTo>
                    <a:pt x="14809" y="31343"/>
                  </a:moveTo>
                  <a:lnTo>
                    <a:pt x="14882" y="31349"/>
                  </a:lnTo>
                  <a:lnTo>
                    <a:pt x="14879" y="31368"/>
                  </a:lnTo>
                  <a:lnTo>
                    <a:pt x="14806" y="31361"/>
                  </a:lnTo>
                  <a:lnTo>
                    <a:pt x="14809" y="31343"/>
                  </a:lnTo>
                  <a:close/>
                  <a:moveTo>
                    <a:pt x="15619" y="31352"/>
                  </a:moveTo>
                  <a:lnTo>
                    <a:pt x="15693" y="31358"/>
                  </a:lnTo>
                  <a:lnTo>
                    <a:pt x="15691" y="31377"/>
                  </a:lnTo>
                  <a:lnTo>
                    <a:pt x="15618" y="31371"/>
                  </a:lnTo>
                  <a:lnTo>
                    <a:pt x="15619" y="31352"/>
                  </a:lnTo>
                  <a:close/>
                  <a:moveTo>
                    <a:pt x="16033" y="31428"/>
                  </a:moveTo>
                  <a:lnTo>
                    <a:pt x="16053" y="31526"/>
                  </a:lnTo>
                  <a:lnTo>
                    <a:pt x="15990" y="31524"/>
                  </a:lnTo>
                  <a:lnTo>
                    <a:pt x="15996" y="31428"/>
                  </a:lnTo>
                  <a:close/>
                  <a:moveTo>
                    <a:pt x="15213" y="0"/>
                  </a:moveTo>
                  <a:cubicBezTo>
                    <a:pt x="15117" y="0"/>
                    <a:pt x="15021" y="8"/>
                    <a:pt x="14931" y="49"/>
                  </a:cubicBezTo>
                  <a:cubicBezTo>
                    <a:pt x="14877" y="21"/>
                    <a:pt x="14820" y="13"/>
                    <a:pt x="14763" y="13"/>
                  </a:cubicBezTo>
                  <a:cubicBezTo>
                    <a:pt x="14669" y="13"/>
                    <a:pt x="14574" y="36"/>
                    <a:pt x="14489" y="36"/>
                  </a:cubicBezTo>
                  <a:cubicBezTo>
                    <a:pt x="14459" y="36"/>
                    <a:pt x="14431" y="33"/>
                    <a:pt x="14404" y="25"/>
                  </a:cubicBezTo>
                  <a:cubicBezTo>
                    <a:pt x="14352" y="8"/>
                    <a:pt x="14302" y="2"/>
                    <a:pt x="14253" y="2"/>
                  </a:cubicBezTo>
                  <a:cubicBezTo>
                    <a:pt x="14129" y="2"/>
                    <a:pt x="14012" y="40"/>
                    <a:pt x="13899" y="40"/>
                  </a:cubicBezTo>
                  <a:cubicBezTo>
                    <a:pt x="13884" y="40"/>
                    <a:pt x="13871" y="40"/>
                    <a:pt x="13857" y="38"/>
                  </a:cubicBezTo>
                  <a:cubicBezTo>
                    <a:pt x="13792" y="96"/>
                    <a:pt x="13739" y="144"/>
                    <a:pt x="13724" y="157"/>
                  </a:cubicBezTo>
                  <a:cubicBezTo>
                    <a:pt x="13517" y="165"/>
                    <a:pt x="13362" y="159"/>
                    <a:pt x="13212" y="178"/>
                  </a:cubicBezTo>
                  <a:cubicBezTo>
                    <a:pt x="13204" y="179"/>
                    <a:pt x="13196" y="179"/>
                    <a:pt x="13189" y="179"/>
                  </a:cubicBezTo>
                  <a:cubicBezTo>
                    <a:pt x="13111" y="179"/>
                    <a:pt x="13029" y="153"/>
                    <a:pt x="12952" y="153"/>
                  </a:cubicBezTo>
                  <a:cubicBezTo>
                    <a:pt x="12882" y="153"/>
                    <a:pt x="12815" y="175"/>
                    <a:pt x="12759" y="257"/>
                  </a:cubicBezTo>
                  <a:cubicBezTo>
                    <a:pt x="12731" y="244"/>
                    <a:pt x="12703" y="231"/>
                    <a:pt x="12671" y="215"/>
                  </a:cubicBezTo>
                  <a:cubicBezTo>
                    <a:pt x="12608" y="285"/>
                    <a:pt x="12503" y="268"/>
                    <a:pt x="12424" y="322"/>
                  </a:cubicBezTo>
                  <a:cubicBezTo>
                    <a:pt x="12404" y="336"/>
                    <a:pt x="12383" y="341"/>
                    <a:pt x="12361" y="341"/>
                  </a:cubicBezTo>
                  <a:cubicBezTo>
                    <a:pt x="12316" y="341"/>
                    <a:pt x="12266" y="321"/>
                    <a:pt x="12216" y="321"/>
                  </a:cubicBezTo>
                  <a:cubicBezTo>
                    <a:pt x="12175" y="321"/>
                    <a:pt x="12134" y="334"/>
                    <a:pt x="12094" y="380"/>
                  </a:cubicBezTo>
                  <a:cubicBezTo>
                    <a:pt x="12056" y="424"/>
                    <a:pt x="11994" y="451"/>
                    <a:pt x="11926" y="451"/>
                  </a:cubicBezTo>
                  <a:cubicBezTo>
                    <a:pt x="11882" y="451"/>
                    <a:pt x="11836" y="440"/>
                    <a:pt x="11794" y="416"/>
                  </a:cubicBezTo>
                  <a:cubicBezTo>
                    <a:pt x="11774" y="456"/>
                    <a:pt x="11742" y="466"/>
                    <a:pt x="11705" y="466"/>
                  </a:cubicBezTo>
                  <a:cubicBezTo>
                    <a:pt x="11674" y="466"/>
                    <a:pt x="11640" y="459"/>
                    <a:pt x="11608" y="459"/>
                  </a:cubicBezTo>
                  <a:cubicBezTo>
                    <a:pt x="11561" y="459"/>
                    <a:pt x="11517" y="473"/>
                    <a:pt x="11494" y="543"/>
                  </a:cubicBezTo>
                  <a:cubicBezTo>
                    <a:pt x="11500" y="565"/>
                    <a:pt x="11511" y="609"/>
                    <a:pt x="11523" y="655"/>
                  </a:cubicBezTo>
                  <a:cubicBezTo>
                    <a:pt x="11406" y="631"/>
                    <a:pt x="11298" y="611"/>
                    <a:pt x="11192" y="590"/>
                  </a:cubicBezTo>
                  <a:cubicBezTo>
                    <a:pt x="11105" y="709"/>
                    <a:pt x="10945" y="600"/>
                    <a:pt x="10832" y="744"/>
                  </a:cubicBezTo>
                  <a:cubicBezTo>
                    <a:pt x="10826" y="753"/>
                    <a:pt x="10798" y="797"/>
                    <a:pt x="10767" y="845"/>
                  </a:cubicBezTo>
                  <a:cubicBezTo>
                    <a:pt x="10710" y="824"/>
                    <a:pt x="10651" y="803"/>
                    <a:pt x="10596" y="783"/>
                  </a:cubicBezTo>
                  <a:cubicBezTo>
                    <a:pt x="10527" y="806"/>
                    <a:pt x="10461" y="828"/>
                    <a:pt x="10365" y="859"/>
                  </a:cubicBezTo>
                  <a:cubicBezTo>
                    <a:pt x="10351" y="899"/>
                    <a:pt x="10329" y="955"/>
                    <a:pt x="10311" y="1000"/>
                  </a:cubicBezTo>
                  <a:cubicBezTo>
                    <a:pt x="9981" y="1039"/>
                    <a:pt x="9664" y="1056"/>
                    <a:pt x="9427" y="1304"/>
                  </a:cubicBezTo>
                  <a:cubicBezTo>
                    <a:pt x="9344" y="1318"/>
                    <a:pt x="9271" y="1324"/>
                    <a:pt x="9200" y="1346"/>
                  </a:cubicBezTo>
                  <a:cubicBezTo>
                    <a:pt x="9027" y="1405"/>
                    <a:pt x="8909" y="1565"/>
                    <a:pt x="8715" y="1585"/>
                  </a:cubicBezTo>
                  <a:cubicBezTo>
                    <a:pt x="8638" y="1751"/>
                    <a:pt x="8470" y="1701"/>
                    <a:pt x="8354" y="1770"/>
                  </a:cubicBezTo>
                  <a:cubicBezTo>
                    <a:pt x="8232" y="1843"/>
                    <a:pt x="8123" y="1941"/>
                    <a:pt x="8008" y="2026"/>
                  </a:cubicBezTo>
                  <a:cubicBezTo>
                    <a:pt x="8000" y="2033"/>
                    <a:pt x="7988" y="2042"/>
                    <a:pt x="7978" y="2044"/>
                  </a:cubicBezTo>
                  <a:cubicBezTo>
                    <a:pt x="7885" y="2054"/>
                    <a:pt x="7789" y="2035"/>
                    <a:pt x="7725" y="2152"/>
                  </a:cubicBezTo>
                  <a:cubicBezTo>
                    <a:pt x="7689" y="2217"/>
                    <a:pt x="7527" y="2158"/>
                    <a:pt x="7523" y="2297"/>
                  </a:cubicBezTo>
                  <a:cubicBezTo>
                    <a:pt x="7522" y="2317"/>
                    <a:pt x="7433" y="2367"/>
                    <a:pt x="7383" y="2389"/>
                  </a:cubicBezTo>
                  <a:cubicBezTo>
                    <a:pt x="7305" y="2422"/>
                    <a:pt x="7179" y="2403"/>
                    <a:pt x="7158" y="2488"/>
                  </a:cubicBezTo>
                  <a:cubicBezTo>
                    <a:pt x="7124" y="2625"/>
                    <a:pt x="7015" y="2536"/>
                    <a:pt x="6958" y="2610"/>
                  </a:cubicBezTo>
                  <a:cubicBezTo>
                    <a:pt x="6907" y="2678"/>
                    <a:pt x="6805" y="2716"/>
                    <a:pt x="6734" y="2776"/>
                  </a:cubicBezTo>
                  <a:cubicBezTo>
                    <a:pt x="6668" y="2832"/>
                    <a:pt x="6614" y="2900"/>
                    <a:pt x="6605" y="2910"/>
                  </a:cubicBezTo>
                  <a:cubicBezTo>
                    <a:pt x="6471" y="2982"/>
                    <a:pt x="6359" y="3010"/>
                    <a:pt x="6325" y="3066"/>
                  </a:cubicBezTo>
                  <a:cubicBezTo>
                    <a:pt x="6222" y="3229"/>
                    <a:pt x="6067" y="3329"/>
                    <a:pt x="5943" y="3520"/>
                  </a:cubicBezTo>
                  <a:lnTo>
                    <a:pt x="5943" y="3520"/>
                  </a:lnTo>
                  <a:cubicBezTo>
                    <a:pt x="5934" y="3514"/>
                    <a:pt x="5925" y="3509"/>
                    <a:pt x="5915" y="3503"/>
                  </a:cubicBezTo>
                  <a:lnTo>
                    <a:pt x="5915" y="3503"/>
                  </a:lnTo>
                  <a:cubicBezTo>
                    <a:pt x="5918" y="3516"/>
                    <a:pt x="5921" y="3531"/>
                    <a:pt x="5925" y="3549"/>
                  </a:cubicBezTo>
                  <a:cubicBezTo>
                    <a:pt x="5931" y="3539"/>
                    <a:pt x="5937" y="3529"/>
                    <a:pt x="5943" y="3520"/>
                  </a:cubicBezTo>
                  <a:lnTo>
                    <a:pt x="5943" y="3520"/>
                  </a:lnTo>
                  <a:cubicBezTo>
                    <a:pt x="5949" y="3524"/>
                    <a:pt x="5955" y="3528"/>
                    <a:pt x="5961" y="3532"/>
                  </a:cubicBezTo>
                  <a:cubicBezTo>
                    <a:pt x="5965" y="3537"/>
                    <a:pt x="5959" y="3554"/>
                    <a:pt x="5943" y="3554"/>
                  </a:cubicBezTo>
                  <a:cubicBezTo>
                    <a:pt x="5938" y="3554"/>
                    <a:pt x="5932" y="3552"/>
                    <a:pt x="5925" y="3549"/>
                  </a:cubicBezTo>
                  <a:cubicBezTo>
                    <a:pt x="5924" y="3550"/>
                    <a:pt x="5922" y="3551"/>
                    <a:pt x="5920" y="3551"/>
                  </a:cubicBezTo>
                  <a:cubicBezTo>
                    <a:pt x="5909" y="3551"/>
                    <a:pt x="5899" y="3521"/>
                    <a:pt x="5888" y="3490"/>
                  </a:cubicBezTo>
                  <a:lnTo>
                    <a:pt x="5888" y="3490"/>
                  </a:lnTo>
                  <a:cubicBezTo>
                    <a:pt x="5897" y="3494"/>
                    <a:pt x="5906" y="3499"/>
                    <a:pt x="5915" y="3503"/>
                  </a:cubicBezTo>
                  <a:lnTo>
                    <a:pt x="5915" y="3503"/>
                  </a:lnTo>
                  <a:cubicBezTo>
                    <a:pt x="5903" y="3458"/>
                    <a:pt x="5898" y="3447"/>
                    <a:pt x="5896" y="3447"/>
                  </a:cubicBezTo>
                  <a:cubicBezTo>
                    <a:pt x="5896" y="3447"/>
                    <a:pt x="5896" y="3447"/>
                    <a:pt x="5896" y="3447"/>
                  </a:cubicBezTo>
                  <a:cubicBezTo>
                    <a:pt x="5838" y="3481"/>
                    <a:pt x="5785" y="3525"/>
                    <a:pt x="5727" y="3549"/>
                  </a:cubicBezTo>
                  <a:cubicBezTo>
                    <a:pt x="5659" y="3575"/>
                    <a:pt x="5721" y="3674"/>
                    <a:pt x="5615" y="3681"/>
                  </a:cubicBezTo>
                  <a:cubicBezTo>
                    <a:pt x="5571" y="3683"/>
                    <a:pt x="5497" y="3749"/>
                    <a:pt x="5472" y="3797"/>
                  </a:cubicBezTo>
                  <a:cubicBezTo>
                    <a:pt x="5393" y="3949"/>
                    <a:pt x="5271" y="4025"/>
                    <a:pt x="5113" y="4072"/>
                  </a:cubicBezTo>
                  <a:cubicBezTo>
                    <a:pt x="5094" y="4227"/>
                    <a:pt x="4982" y="4283"/>
                    <a:pt x="4912" y="4300"/>
                  </a:cubicBezTo>
                  <a:cubicBezTo>
                    <a:pt x="4825" y="4415"/>
                    <a:pt x="4781" y="4490"/>
                    <a:pt x="4720" y="4549"/>
                  </a:cubicBezTo>
                  <a:cubicBezTo>
                    <a:pt x="4654" y="4615"/>
                    <a:pt x="4539" y="4656"/>
                    <a:pt x="4508" y="4726"/>
                  </a:cubicBezTo>
                  <a:cubicBezTo>
                    <a:pt x="4464" y="4827"/>
                    <a:pt x="4369" y="4798"/>
                    <a:pt x="4320" y="4877"/>
                  </a:cubicBezTo>
                  <a:cubicBezTo>
                    <a:pt x="4266" y="4962"/>
                    <a:pt x="4177" y="5030"/>
                    <a:pt x="4127" y="5082"/>
                  </a:cubicBezTo>
                  <a:cubicBezTo>
                    <a:pt x="4080" y="5198"/>
                    <a:pt x="4052" y="5291"/>
                    <a:pt x="4030" y="5369"/>
                  </a:cubicBezTo>
                  <a:cubicBezTo>
                    <a:pt x="3921" y="5416"/>
                    <a:pt x="3824" y="5455"/>
                    <a:pt x="3730" y="5497"/>
                  </a:cubicBezTo>
                  <a:cubicBezTo>
                    <a:pt x="3718" y="5501"/>
                    <a:pt x="3711" y="5523"/>
                    <a:pt x="3701" y="5536"/>
                  </a:cubicBezTo>
                  <a:cubicBezTo>
                    <a:pt x="3730" y="5572"/>
                    <a:pt x="3761" y="5605"/>
                    <a:pt x="3807" y="5658"/>
                  </a:cubicBezTo>
                  <a:cubicBezTo>
                    <a:pt x="3729" y="5735"/>
                    <a:pt x="3654" y="5807"/>
                    <a:pt x="3577" y="5881"/>
                  </a:cubicBezTo>
                  <a:cubicBezTo>
                    <a:pt x="3555" y="5920"/>
                    <a:pt x="3527" y="5967"/>
                    <a:pt x="3489" y="6032"/>
                  </a:cubicBezTo>
                  <a:cubicBezTo>
                    <a:pt x="3479" y="5970"/>
                    <a:pt x="3473" y="5942"/>
                    <a:pt x="3464" y="5895"/>
                  </a:cubicBezTo>
                  <a:lnTo>
                    <a:pt x="3464" y="5895"/>
                  </a:lnTo>
                  <a:cubicBezTo>
                    <a:pt x="3296" y="6073"/>
                    <a:pt x="3493" y="6162"/>
                    <a:pt x="3412" y="6319"/>
                  </a:cubicBezTo>
                  <a:cubicBezTo>
                    <a:pt x="3371" y="6282"/>
                    <a:pt x="3330" y="6234"/>
                    <a:pt x="3273" y="6234"/>
                  </a:cubicBezTo>
                  <a:cubicBezTo>
                    <a:pt x="3254" y="6234"/>
                    <a:pt x="3232" y="6240"/>
                    <a:pt x="3208" y="6254"/>
                  </a:cubicBezTo>
                  <a:cubicBezTo>
                    <a:pt x="3125" y="6303"/>
                    <a:pt x="3049" y="6368"/>
                    <a:pt x="2984" y="6428"/>
                  </a:cubicBezTo>
                  <a:cubicBezTo>
                    <a:pt x="2950" y="6512"/>
                    <a:pt x="2912" y="6591"/>
                    <a:pt x="2884" y="6674"/>
                  </a:cubicBezTo>
                  <a:cubicBezTo>
                    <a:pt x="2789" y="6956"/>
                    <a:pt x="2438" y="7066"/>
                    <a:pt x="2405" y="7391"/>
                  </a:cubicBezTo>
                  <a:cubicBezTo>
                    <a:pt x="2281" y="7449"/>
                    <a:pt x="2212" y="7542"/>
                    <a:pt x="2225" y="7681"/>
                  </a:cubicBezTo>
                  <a:cubicBezTo>
                    <a:pt x="2096" y="7740"/>
                    <a:pt x="2062" y="7890"/>
                    <a:pt x="1999" y="8008"/>
                  </a:cubicBezTo>
                  <a:cubicBezTo>
                    <a:pt x="1963" y="8073"/>
                    <a:pt x="1957" y="8155"/>
                    <a:pt x="1941" y="8223"/>
                  </a:cubicBezTo>
                  <a:cubicBezTo>
                    <a:pt x="1888" y="8283"/>
                    <a:pt x="1832" y="8336"/>
                    <a:pt x="1793" y="8399"/>
                  </a:cubicBezTo>
                  <a:cubicBezTo>
                    <a:pt x="1642" y="8648"/>
                    <a:pt x="1550" y="8935"/>
                    <a:pt x="1357" y="9155"/>
                  </a:cubicBezTo>
                  <a:cubicBezTo>
                    <a:pt x="1338" y="9176"/>
                    <a:pt x="1319" y="9229"/>
                    <a:pt x="1326" y="9251"/>
                  </a:cubicBezTo>
                  <a:cubicBezTo>
                    <a:pt x="1367" y="9379"/>
                    <a:pt x="1282" y="9478"/>
                    <a:pt x="1241" y="9582"/>
                  </a:cubicBezTo>
                  <a:cubicBezTo>
                    <a:pt x="1211" y="9660"/>
                    <a:pt x="1114" y="9737"/>
                    <a:pt x="1117" y="9798"/>
                  </a:cubicBezTo>
                  <a:cubicBezTo>
                    <a:pt x="1126" y="9965"/>
                    <a:pt x="983" y="10097"/>
                    <a:pt x="994" y="10228"/>
                  </a:cubicBezTo>
                  <a:cubicBezTo>
                    <a:pt x="1004" y="10403"/>
                    <a:pt x="914" y="10491"/>
                    <a:pt x="854" y="10619"/>
                  </a:cubicBezTo>
                  <a:cubicBezTo>
                    <a:pt x="829" y="10671"/>
                    <a:pt x="849" y="10752"/>
                    <a:pt x="835" y="10815"/>
                  </a:cubicBezTo>
                  <a:cubicBezTo>
                    <a:pt x="823" y="10872"/>
                    <a:pt x="791" y="10924"/>
                    <a:pt x="763" y="10989"/>
                  </a:cubicBezTo>
                  <a:cubicBezTo>
                    <a:pt x="777" y="11024"/>
                    <a:pt x="798" y="11074"/>
                    <a:pt x="819" y="11128"/>
                  </a:cubicBezTo>
                  <a:lnTo>
                    <a:pt x="670" y="11237"/>
                  </a:lnTo>
                  <a:cubicBezTo>
                    <a:pt x="692" y="11290"/>
                    <a:pt x="713" y="11340"/>
                    <a:pt x="736" y="11399"/>
                  </a:cubicBezTo>
                  <a:cubicBezTo>
                    <a:pt x="716" y="11418"/>
                    <a:pt x="695" y="11436"/>
                    <a:pt x="660" y="11467"/>
                  </a:cubicBezTo>
                  <a:cubicBezTo>
                    <a:pt x="689" y="11514"/>
                    <a:pt x="721" y="11565"/>
                    <a:pt x="764" y="11633"/>
                  </a:cubicBezTo>
                  <a:cubicBezTo>
                    <a:pt x="698" y="11642"/>
                    <a:pt x="661" y="11648"/>
                    <a:pt x="607" y="11654"/>
                  </a:cubicBezTo>
                  <a:cubicBezTo>
                    <a:pt x="593" y="11702"/>
                    <a:pt x="585" y="11761"/>
                    <a:pt x="560" y="11811"/>
                  </a:cubicBezTo>
                  <a:cubicBezTo>
                    <a:pt x="532" y="11870"/>
                    <a:pt x="489" y="11921"/>
                    <a:pt x="474" y="11948"/>
                  </a:cubicBezTo>
                  <a:cubicBezTo>
                    <a:pt x="474" y="12058"/>
                    <a:pt x="498" y="12157"/>
                    <a:pt x="468" y="12207"/>
                  </a:cubicBezTo>
                  <a:cubicBezTo>
                    <a:pt x="377" y="12360"/>
                    <a:pt x="443" y="12526"/>
                    <a:pt x="388" y="12672"/>
                  </a:cubicBezTo>
                  <a:cubicBezTo>
                    <a:pt x="452" y="12701"/>
                    <a:pt x="501" y="12725"/>
                    <a:pt x="557" y="12750"/>
                  </a:cubicBezTo>
                  <a:cubicBezTo>
                    <a:pt x="538" y="12766"/>
                    <a:pt x="529" y="12779"/>
                    <a:pt x="521" y="12779"/>
                  </a:cubicBezTo>
                  <a:cubicBezTo>
                    <a:pt x="476" y="12778"/>
                    <a:pt x="430" y="12775"/>
                    <a:pt x="382" y="12773"/>
                  </a:cubicBezTo>
                  <a:cubicBezTo>
                    <a:pt x="327" y="12932"/>
                    <a:pt x="307" y="13100"/>
                    <a:pt x="277" y="13269"/>
                  </a:cubicBezTo>
                  <a:cubicBezTo>
                    <a:pt x="264" y="13354"/>
                    <a:pt x="248" y="13440"/>
                    <a:pt x="224" y="13525"/>
                  </a:cubicBezTo>
                  <a:cubicBezTo>
                    <a:pt x="209" y="13612"/>
                    <a:pt x="189" y="13699"/>
                    <a:pt x="155" y="13785"/>
                  </a:cubicBezTo>
                  <a:cubicBezTo>
                    <a:pt x="189" y="13809"/>
                    <a:pt x="229" y="13837"/>
                    <a:pt x="286" y="13877"/>
                  </a:cubicBezTo>
                  <a:cubicBezTo>
                    <a:pt x="208" y="13900"/>
                    <a:pt x="174" y="13911"/>
                    <a:pt x="137" y="13922"/>
                  </a:cubicBezTo>
                  <a:cubicBezTo>
                    <a:pt x="133" y="13975"/>
                    <a:pt x="123" y="14024"/>
                    <a:pt x="127" y="14069"/>
                  </a:cubicBezTo>
                  <a:cubicBezTo>
                    <a:pt x="132" y="14102"/>
                    <a:pt x="158" y="14127"/>
                    <a:pt x="162" y="14136"/>
                  </a:cubicBezTo>
                  <a:cubicBezTo>
                    <a:pt x="140" y="14211"/>
                    <a:pt x="108" y="14272"/>
                    <a:pt x="105" y="14336"/>
                  </a:cubicBezTo>
                  <a:cubicBezTo>
                    <a:pt x="93" y="14590"/>
                    <a:pt x="27" y="14851"/>
                    <a:pt x="79" y="15108"/>
                  </a:cubicBezTo>
                  <a:cubicBezTo>
                    <a:pt x="62" y="15143"/>
                    <a:pt x="46" y="15192"/>
                    <a:pt x="26" y="15254"/>
                  </a:cubicBezTo>
                  <a:cubicBezTo>
                    <a:pt x="99" y="15271"/>
                    <a:pt x="152" y="15283"/>
                    <a:pt x="209" y="15296"/>
                  </a:cubicBezTo>
                  <a:cubicBezTo>
                    <a:pt x="208" y="15341"/>
                    <a:pt x="207" y="15373"/>
                    <a:pt x="207" y="15410"/>
                  </a:cubicBezTo>
                  <a:cubicBezTo>
                    <a:pt x="149" y="15419"/>
                    <a:pt x="96" y="15427"/>
                    <a:pt x="46" y="15435"/>
                  </a:cubicBezTo>
                  <a:cubicBezTo>
                    <a:pt x="84" y="15530"/>
                    <a:pt x="118" y="15613"/>
                    <a:pt x="154" y="15700"/>
                  </a:cubicBezTo>
                  <a:cubicBezTo>
                    <a:pt x="111" y="15711"/>
                    <a:pt x="86" y="15719"/>
                    <a:pt x="59" y="15725"/>
                  </a:cubicBezTo>
                  <a:cubicBezTo>
                    <a:pt x="1" y="15951"/>
                    <a:pt x="136" y="16179"/>
                    <a:pt x="73" y="16404"/>
                  </a:cubicBezTo>
                  <a:cubicBezTo>
                    <a:pt x="109" y="16493"/>
                    <a:pt x="149" y="16591"/>
                    <a:pt x="184" y="16676"/>
                  </a:cubicBezTo>
                  <a:cubicBezTo>
                    <a:pt x="158" y="16722"/>
                    <a:pt x="142" y="16747"/>
                    <a:pt x="132" y="16765"/>
                  </a:cubicBezTo>
                  <a:cubicBezTo>
                    <a:pt x="171" y="16800"/>
                    <a:pt x="218" y="16832"/>
                    <a:pt x="270" y="16872"/>
                  </a:cubicBezTo>
                  <a:cubicBezTo>
                    <a:pt x="198" y="16943"/>
                    <a:pt x="145" y="16996"/>
                    <a:pt x="104" y="17037"/>
                  </a:cubicBezTo>
                  <a:cubicBezTo>
                    <a:pt x="215" y="17212"/>
                    <a:pt x="165" y="17421"/>
                    <a:pt x="229" y="17580"/>
                  </a:cubicBezTo>
                  <a:cubicBezTo>
                    <a:pt x="274" y="17594"/>
                    <a:pt x="308" y="17606"/>
                    <a:pt x="354" y="17621"/>
                  </a:cubicBezTo>
                  <a:cubicBezTo>
                    <a:pt x="318" y="17752"/>
                    <a:pt x="287" y="17865"/>
                    <a:pt x="271" y="17921"/>
                  </a:cubicBezTo>
                  <a:cubicBezTo>
                    <a:pt x="352" y="18202"/>
                    <a:pt x="414" y="18429"/>
                    <a:pt x="524" y="18679"/>
                  </a:cubicBezTo>
                  <a:cubicBezTo>
                    <a:pt x="543" y="18691"/>
                    <a:pt x="588" y="18717"/>
                    <a:pt x="632" y="18742"/>
                  </a:cubicBezTo>
                  <a:cubicBezTo>
                    <a:pt x="599" y="18804"/>
                    <a:pt x="576" y="18851"/>
                    <a:pt x="552" y="18899"/>
                  </a:cubicBezTo>
                  <a:cubicBezTo>
                    <a:pt x="648" y="19010"/>
                    <a:pt x="686" y="19126"/>
                    <a:pt x="629" y="19263"/>
                  </a:cubicBezTo>
                  <a:cubicBezTo>
                    <a:pt x="657" y="19292"/>
                    <a:pt x="685" y="19322"/>
                    <a:pt x="713" y="19351"/>
                  </a:cubicBezTo>
                  <a:cubicBezTo>
                    <a:pt x="699" y="19417"/>
                    <a:pt x="689" y="19469"/>
                    <a:pt x="682" y="19501"/>
                  </a:cubicBezTo>
                  <a:cubicBezTo>
                    <a:pt x="721" y="19578"/>
                    <a:pt x="763" y="19632"/>
                    <a:pt x="779" y="19694"/>
                  </a:cubicBezTo>
                  <a:cubicBezTo>
                    <a:pt x="830" y="19932"/>
                    <a:pt x="911" y="20162"/>
                    <a:pt x="985" y="20394"/>
                  </a:cubicBezTo>
                  <a:cubicBezTo>
                    <a:pt x="1061" y="20625"/>
                    <a:pt x="1148" y="20853"/>
                    <a:pt x="1269" y="21067"/>
                  </a:cubicBezTo>
                  <a:cubicBezTo>
                    <a:pt x="1325" y="21164"/>
                    <a:pt x="1331" y="21278"/>
                    <a:pt x="1417" y="21377"/>
                  </a:cubicBezTo>
                  <a:cubicBezTo>
                    <a:pt x="1485" y="21442"/>
                    <a:pt x="1482" y="21602"/>
                    <a:pt x="1525" y="21718"/>
                  </a:cubicBezTo>
                  <a:cubicBezTo>
                    <a:pt x="1547" y="21779"/>
                    <a:pt x="1591" y="21842"/>
                    <a:pt x="1638" y="21883"/>
                  </a:cubicBezTo>
                  <a:cubicBezTo>
                    <a:pt x="1763" y="21988"/>
                    <a:pt x="1697" y="22182"/>
                    <a:pt x="1831" y="22279"/>
                  </a:cubicBezTo>
                  <a:cubicBezTo>
                    <a:pt x="1837" y="22283"/>
                    <a:pt x="1829" y="22320"/>
                    <a:pt x="1829" y="22341"/>
                  </a:cubicBezTo>
                  <a:cubicBezTo>
                    <a:pt x="1829" y="22360"/>
                    <a:pt x="1831" y="22376"/>
                    <a:pt x="1832" y="22394"/>
                  </a:cubicBezTo>
                  <a:cubicBezTo>
                    <a:pt x="1956" y="22463"/>
                    <a:pt x="2090" y="22503"/>
                    <a:pt x="2168" y="22669"/>
                  </a:cubicBezTo>
                  <a:cubicBezTo>
                    <a:pt x="2099" y="22670"/>
                    <a:pt x="2031" y="22672"/>
                    <a:pt x="1935" y="22673"/>
                  </a:cubicBezTo>
                  <a:cubicBezTo>
                    <a:pt x="2007" y="22738"/>
                    <a:pt x="2041" y="22773"/>
                    <a:pt x="2079" y="22803"/>
                  </a:cubicBezTo>
                  <a:cubicBezTo>
                    <a:pt x="2074" y="22848"/>
                    <a:pt x="2069" y="22879"/>
                    <a:pt x="2066" y="22912"/>
                  </a:cubicBezTo>
                  <a:cubicBezTo>
                    <a:pt x="2124" y="22938"/>
                    <a:pt x="2184" y="22966"/>
                    <a:pt x="2260" y="23001"/>
                  </a:cubicBezTo>
                  <a:cubicBezTo>
                    <a:pt x="2293" y="23060"/>
                    <a:pt x="2332" y="23129"/>
                    <a:pt x="2388" y="23231"/>
                  </a:cubicBezTo>
                  <a:cubicBezTo>
                    <a:pt x="2424" y="23232"/>
                    <a:pt x="2472" y="23234"/>
                    <a:pt x="2562" y="23237"/>
                  </a:cubicBezTo>
                  <a:cubicBezTo>
                    <a:pt x="2475" y="23306"/>
                    <a:pt x="2434" y="23340"/>
                    <a:pt x="2357" y="23401"/>
                  </a:cubicBezTo>
                  <a:cubicBezTo>
                    <a:pt x="2496" y="23428"/>
                    <a:pt x="2591" y="23447"/>
                    <a:pt x="2686" y="23465"/>
                  </a:cubicBezTo>
                  <a:cubicBezTo>
                    <a:pt x="2700" y="23468"/>
                    <a:pt x="2715" y="23494"/>
                    <a:pt x="2740" y="23521"/>
                  </a:cubicBezTo>
                  <a:cubicBezTo>
                    <a:pt x="2733" y="23587"/>
                    <a:pt x="2724" y="23659"/>
                    <a:pt x="2716" y="23725"/>
                  </a:cubicBezTo>
                  <a:cubicBezTo>
                    <a:pt x="2856" y="23910"/>
                    <a:pt x="3114" y="23988"/>
                    <a:pt x="3103" y="24303"/>
                  </a:cubicBezTo>
                  <a:cubicBezTo>
                    <a:pt x="3043" y="24256"/>
                    <a:pt x="2989" y="24236"/>
                    <a:pt x="2941" y="24236"/>
                  </a:cubicBezTo>
                  <a:cubicBezTo>
                    <a:pt x="2886" y="24236"/>
                    <a:pt x="2838" y="24261"/>
                    <a:pt x="2794" y="24300"/>
                  </a:cubicBezTo>
                  <a:cubicBezTo>
                    <a:pt x="2936" y="24381"/>
                    <a:pt x="3077" y="24461"/>
                    <a:pt x="3221" y="24543"/>
                  </a:cubicBezTo>
                  <a:cubicBezTo>
                    <a:pt x="3240" y="24537"/>
                    <a:pt x="3267" y="24528"/>
                    <a:pt x="3303" y="24517"/>
                  </a:cubicBezTo>
                  <a:lnTo>
                    <a:pt x="3303" y="24517"/>
                  </a:lnTo>
                  <a:cubicBezTo>
                    <a:pt x="3317" y="24676"/>
                    <a:pt x="3190" y="24811"/>
                    <a:pt x="3354" y="24987"/>
                  </a:cubicBezTo>
                  <a:cubicBezTo>
                    <a:pt x="3368" y="24940"/>
                    <a:pt x="3379" y="24909"/>
                    <a:pt x="3399" y="24845"/>
                  </a:cubicBezTo>
                  <a:cubicBezTo>
                    <a:pt x="3476" y="24998"/>
                    <a:pt x="3458" y="25171"/>
                    <a:pt x="3623" y="25199"/>
                  </a:cubicBezTo>
                  <a:cubicBezTo>
                    <a:pt x="3627" y="25242"/>
                    <a:pt x="3629" y="25265"/>
                    <a:pt x="3632" y="25298"/>
                  </a:cubicBezTo>
                  <a:cubicBezTo>
                    <a:pt x="3685" y="25285"/>
                    <a:pt x="3720" y="25277"/>
                    <a:pt x="3764" y="25265"/>
                  </a:cubicBezTo>
                  <a:lnTo>
                    <a:pt x="3764" y="25265"/>
                  </a:lnTo>
                  <a:cubicBezTo>
                    <a:pt x="3742" y="25323"/>
                    <a:pt x="3724" y="25364"/>
                    <a:pt x="3702" y="25418"/>
                  </a:cubicBezTo>
                  <a:cubicBezTo>
                    <a:pt x="3895" y="25505"/>
                    <a:pt x="4027" y="25635"/>
                    <a:pt x="4049" y="25770"/>
                  </a:cubicBezTo>
                  <a:cubicBezTo>
                    <a:pt x="4152" y="25879"/>
                    <a:pt x="4245" y="25938"/>
                    <a:pt x="4263" y="26003"/>
                  </a:cubicBezTo>
                  <a:cubicBezTo>
                    <a:pt x="4300" y="26128"/>
                    <a:pt x="4358" y="26207"/>
                    <a:pt x="4475" y="26250"/>
                  </a:cubicBezTo>
                  <a:cubicBezTo>
                    <a:pt x="4595" y="26292"/>
                    <a:pt x="4595" y="26403"/>
                    <a:pt x="4636" y="26501"/>
                  </a:cubicBezTo>
                  <a:cubicBezTo>
                    <a:pt x="4663" y="26510"/>
                    <a:pt x="4695" y="26512"/>
                    <a:pt x="4722" y="26529"/>
                  </a:cubicBezTo>
                  <a:cubicBezTo>
                    <a:pt x="4879" y="26619"/>
                    <a:pt x="4960" y="26816"/>
                    <a:pt x="5151" y="26866"/>
                  </a:cubicBezTo>
                  <a:cubicBezTo>
                    <a:pt x="5154" y="26868"/>
                    <a:pt x="5154" y="26906"/>
                    <a:pt x="5159" y="26928"/>
                  </a:cubicBezTo>
                  <a:cubicBezTo>
                    <a:pt x="5179" y="27010"/>
                    <a:pt x="5344" y="26963"/>
                    <a:pt x="5316" y="27091"/>
                  </a:cubicBezTo>
                  <a:cubicBezTo>
                    <a:pt x="5400" y="27146"/>
                    <a:pt x="5484" y="27202"/>
                    <a:pt x="5565" y="27256"/>
                  </a:cubicBezTo>
                  <a:cubicBezTo>
                    <a:pt x="5572" y="27287"/>
                    <a:pt x="5578" y="27316"/>
                    <a:pt x="5582" y="27337"/>
                  </a:cubicBezTo>
                  <a:cubicBezTo>
                    <a:pt x="5630" y="27352"/>
                    <a:pt x="5671" y="27365"/>
                    <a:pt x="5705" y="27375"/>
                  </a:cubicBezTo>
                  <a:cubicBezTo>
                    <a:pt x="5724" y="27431"/>
                    <a:pt x="5738" y="27472"/>
                    <a:pt x="5759" y="27536"/>
                  </a:cubicBezTo>
                  <a:cubicBezTo>
                    <a:pt x="5918" y="27543"/>
                    <a:pt x="6015" y="27653"/>
                    <a:pt x="6096" y="27778"/>
                  </a:cubicBezTo>
                  <a:cubicBezTo>
                    <a:pt x="6146" y="27750"/>
                    <a:pt x="6199" y="27724"/>
                    <a:pt x="6280" y="27681"/>
                  </a:cubicBezTo>
                  <a:cubicBezTo>
                    <a:pt x="6286" y="27808"/>
                    <a:pt x="6290" y="27890"/>
                    <a:pt x="6295" y="27986"/>
                  </a:cubicBezTo>
                  <a:cubicBezTo>
                    <a:pt x="6512" y="28024"/>
                    <a:pt x="6651" y="28145"/>
                    <a:pt x="6731" y="28321"/>
                  </a:cubicBezTo>
                  <a:cubicBezTo>
                    <a:pt x="6798" y="28336"/>
                    <a:pt x="6849" y="28346"/>
                    <a:pt x="6895" y="28357"/>
                  </a:cubicBezTo>
                  <a:cubicBezTo>
                    <a:pt x="6914" y="28414"/>
                    <a:pt x="6927" y="28454"/>
                    <a:pt x="6943" y="28499"/>
                  </a:cubicBezTo>
                  <a:cubicBezTo>
                    <a:pt x="7077" y="28530"/>
                    <a:pt x="7204" y="28546"/>
                    <a:pt x="7320" y="28560"/>
                  </a:cubicBezTo>
                  <a:cubicBezTo>
                    <a:pt x="7324" y="28624"/>
                    <a:pt x="7329" y="28691"/>
                    <a:pt x="7332" y="28763"/>
                  </a:cubicBezTo>
                  <a:cubicBezTo>
                    <a:pt x="7422" y="28797"/>
                    <a:pt x="7487" y="28884"/>
                    <a:pt x="7579" y="28884"/>
                  </a:cubicBezTo>
                  <a:cubicBezTo>
                    <a:pt x="7594" y="28884"/>
                    <a:pt x="7609" y="28882"/>
                    <a:pt x="7624" y="28877"/>
                  </a:cubicBezTo>
                  <a:cubicBezTo>
                    <a:pt x="7651" y="29019"/>
                    <a:pt x="7808" y="29044"/>
                    <a:pt x="7891" y="29120"/>
                  </a:cubicBezTo>
                  <a:cubicBezTo>
                    <a:pt x="7976" y="29119"/>
                    <a:pt x="8050" y="29117"/>
                    <a:pt x="8132" y="29116"/>
                  </a:cubicBezTo>
                  <a:cubicBezTo>
                    <a:pt x="8181" y="29225"/>
                    <a:pt x="8219" y="29314"/>
                    <a:pt x="8254" y="29392"/>
                  </a:cubicBezTo>
                  <a:cubicBezTo>
                    <a:pt x="8277" y="29374"/>
                    <a:pt x="8307" y="29368"/>
                    <a:pt x="8340" y="29368"/>
                  </a:cubicBezTo>
                  <a:cubicBezTo>
                    <a:pt x="8393" y="29368"/>
                    <a:pt x="8456" y="29383"/>
                    <a:pt x="8515" y="29383"/>
                  </a:cubicBezTo>
                  <a:cubicBezTo>
                    <a:pt x="8549" y="29383"/>
                    <a:pt x="8582" y="29378"/>
                    <a:pt x="8612" y="29361"/>
                  </a:cubicBezTo>
                  <a:cubicBezTo>
                    <a:pt x="8707" y="29411"/>
                    <a:pt x="8793" y="29456"/>
                    <a:pt x="8882" y="29504"/>
                  </a:cubicBezTo>
                  <a:cubicBezTo>
                    <a:pt x="8929" y="29486"/>
                    <a:pt x="8977" y="29467"/>
                    <a:pt x="9019" y="29451"/>
                  </a:cubicBezTo>
                  <a:lnTo>
                    <a:pt x="9019" y="29451"/>
                  </a:lnTo>
                  <a:cubicBezTo>
                    <a:pt x="9169" y="29572"/>
                    <a:pt x="8968" y="29542"/>
                    <a:pt x="8999" y="29592"/>
                  </a:cubicBezTo>
                  <a:lnTo>
                    <a:pt x="8996" y="29704"/>
                  </a:lnTo>
                  <a:lnTo>
                    <a:pt x="9056" y="29767"/>
                  </a:lnTo>
                  <a:cubicBezTo>
                    <a:pt x="9106" y="29728"/>
                    <a:pt x="9155" y="29688"/>
                    <a:pt x="9193" y="29659"/>
                  </a:cubicBezTo>
                  <a:cubicBezTo>
                    <a:pt x="9281" y="29742"/>
                    <a:pt x="9346" y="29804"/>
                    <a:pt x="9446" y="29898"/>
                  </a:cubicBezTo>
                  <a:cubicBezTo>
                    <a:pt x="9455" y="29815"/>
                    <a:pt x="9491" y="29794"/>
                    <a:pt x="9534" y="29794"/>
                  </a:cubicBezTo>
                  <a:cubicBezTo>
                    <a:pt x="9578" y="29794"/>
                    <a:pt x="9631" y="29816"/>
                    <a:pt x="9673" y="29816"/>
                  </a:cubicBezTo>
                  <a:cubicBezTo>
                    <a:pt x="9681" y="29816"/>
                    <a:pt x="9689" y="29815"/>
                    <a:pt x="9696" y="29813"/>
                  </a:cubicBezTo>
                  <a:cubicBezTo>
                    <a:pt x="9722" y="29848"/>
                    <a:pt x="9747" y="29884"/>
                    <a:pt x="9778" y="29925"/>
                  </a:cubicBezTo>
                  <a:cubicBezTo>
                    <a:pt x="9873" y="29907"/>
                    <a:pt x="9956" y="29885"/>
                    <a:pt x="10043" y="29863"/>
                  </a:cubicBezTo>
                  <a:cubicBezTo>
                    <a:pt x="10044" y="29863"/>
                    <a:pt x="10046" y="29863"/>
                    <a:pt x="10047" y="29863"/>
                  </a:cubicBezTo>
                  <a:cubicBezTo>
                    <a:pt x="10059" y="29863"/>
                    <a:pt x="10076" y="29873"/>
                    <a:pt x="10090" y="29878"/>
                  </a:cubicBezTo>
                  <a:cubicBezTo>
                    <a:pt x="10077" y="29932"/>
                    <a:pt x="10064" y="29982"/>
                    <a:pt x="10046" y="30050"/>
                  </a:cubicBezTo>
                  <a:cubicBezTo>
                    <a:pt x="10162" y="30053"/>
                    <a:pt x="10249" y="30054"/>
                    <a:pt x="10287" y="30056"/>
                  </a:cubicBezTo>
                  <a:cubicBezTo>
                    <a:pt x="10380" y="30013"/>
                    <a:pt x="10437" y="29988"/>
                    <a:pt x="10513" y="29954"/>
                  </a:cubicBezTo>
                  <a:cubicBezTo>
                    <a:pt x="10533" y="30046"/>
                    <a:pt x="10548" y="30110"/>
                    <a:pt x="10563" y="30174"/>
                  </a:cubicBezTo>
                  <a:cubicBezTo>
                    <a:pt x="10593" y="30166"/>
                    <a:pt x="10623" y="30159"/>
                    <a:pt x="10663" y="30150"/>
                  </a:cubicBezTo>
                  <a:cubicBezTo>
                    <a:pt x="10688" y="30224"/>
                    <a:pt x="10710" y="30291"/>
                    <a:pt x="10732" y="30359"/>
                  </a:cubicBezTo>
                  <a:cubicBezTo>
                    <a:pt x="10789" y="30343"/>
                    <a:pt x="10842" y="30328"/>
                    <a:pt x="10897" y="30312"/>
                  </a:cubicBezTo>
                  <a:cubicBezTo>
                    <a:pt x="10930" y="30365"/>
                    <a:pt x="10963" y="30418"/>
                    <a:pt x="10988" y="30457"/>
                  </a:cubicBezTo>
                  <a:cubicBezTo>
                    <a:pt x="11047" y="30438"/>
                    <a:pt x="11102" y="30419"/>
                    <a:pt x="11195" y="30390"/>
                  </a:cubicBezTo>
                  <a:lnTo>
                    <a:pt x="11195" y="30390"/>
                  </a:lnTo>
                  <a:cubicBezTo>
                    <a:pt x="11179" y="30485"/>
                    <a:pt x="11169" y="30538"/>
                    <a:pt x="11157" y="30603"/>
                  </a:cubicBezTo>
                  <a:cubicBezTo>
                    <a:pt x="11207" y="30615"/>
                    <a:pt x="11247" y="30624"/>
                    <a:pt x="11294" y="30634"/>
                  </a:cubicBezTo>
                  <a:cubicBezTo>
                    <a:pt x="11273" y="30591"/>
                    <a:pt x="11258" y="30565"/>
                    <a:pt x="11238" y="30522"/>
                  </a:cubicBezTo>
                  <a:lnTo>
                    <a:pt x="11238" y="30522"/>
                  </a:lnTo>
                  <a:cubicBezTo>
                    <a:pt x="11316" y="30546"/>
                    <a:pt x="11382" y="30558"/>
                    <a:pt x="11445" y="30568"/>
                  </a:cubicBezTo>
                  <a:cubicBezTo>
                    <a:pt x="11475" y="30535"/>
                    <a:pt x="11500" y="30507"/>
                    <a:pt x="11523" y="30482"/>
                  </a:cubicBezTo>
                  <a:cubicBezTo>
                    <a:pt x="11589" y="30502"/>
                    <a:pt x="11648" y="30519"/>
                    <a:pt x="11706" y="30535"/>
                  </a:cubicBezTo>
                  <a:cubicBezTo>
                    <a:pt x="11751" y="30510"/>
                    <a:pt x="11797" y="30484"/>
                    <a:pt x="11847" y="30455"/>
                  </a:cubicBezTo>
                  <a:cubicBezTo>
                    <a:pt x="11879" y="30507"/>
                    <a:pt x="11900" y="30540"/>
                    <a:pt x="11919" y="30569"/>
                  </a:cubicBezTo>
                  <a:cubicBezTo>
                    <a:pt x="11888" y="30585"/>
                    <a:pt x="11863" y="30597"/>
                    <a:pt x="11837" y="30612"/>
                  </a:cubicBezTo>
                  <a:cubicBezTo>
                    <a:pt x="11879" y="30640"/>
                    <a:pt x="11913" y="30663"/>
                    <a:pt x="11948" y="30688"/>
                  </a:cubicBezTo>
                  <a:cubicBezTo>
                    <a:pt x="11978" y="30747"/>
                    <a:pt x="11843" y="30833"/>
                    <a:pt x="11994" y="30864"/>
                  </a:cubicBezTo>
                  <a:cubicBezTo>
                    <a:pt x="11995" y="30864"/>
                    <a:pt x="11996" y="30864"/>
                    <a:pt x="11998" y="30864"/>
                  </a:cubicBezTo>
                  <a:cubicBezTo>
                    <a:pt x="12115" y="30864"/>
                    <a:pt x="12043" y="30730"/>
                    <a:pt x="12143" y="30730"/>
                  </a:cubicBezTo>
                  <a:cubicBezTo>
                    <a:pt x="12152" y="30730"/>
                    <a:pt x="12164" y="30731"/>
                    <a:pt x="12176" y="30734"/>
                  </a:cubicBezTo>
                  <a:cubicBezTo>
                    <a:pt x="12196" y="30657"/>
                    <a:pt x="12239" y="30612"/>
                    <a:pt x="12329" y="30612"/>
                  </a:cubicBezTo>
                  <a:cubicBezTo>
                    <a:pt x="12360" y="30612"/>
                    <a:pt x="12396" y="30617"/>
                    <a:pt x="12438" y="30628"/>
                  </a:cubicBezTo>
                  <a:cubicBezTo>
                    <a:pt x="12362" y="30678"/>
                    <a:pt x="12304" y="30716"/>
                    <a:pt x="12246" y="30755"/>
                  </a:cubicBezTo>
                  <a:lnTo>
                    <a:pt x="12562" y="31025"/>
                  </a:lnTo>
                  <a:cubicBezTo>
                    <a:pt x="12615" y="31018"/>
                    <a:pt x="12666" y="31009"/>
                    <a:pt x="12722" y="31000"/>
                  </a:cubicBezTo>
                  <a:cubicBezTo>
                    <a:pt x="12772" y="31059"/>
                    <a:pt x="12816" y="31118"/>
                    <a:pt x="12883" y="31186"/>
                  </a:cubicBezTo>
                  <a:cubicBezTo>
                    <a:pt x="12950" y="31102"/>
                    <a:pt x="13002" y="31037"/>
                    <a:pt x="13055" y="30972"/>
                  </a:cubicBezTo>
                  <a:cubicBezTo>
                    <a:pt x="13097" y="31062"/>
                    <a:pt x="13205" y="31055"/>
                    <a:pt x="13295" y="31074"/>
                  </a:cubicBezTo>
                  <a:cubicBezTo>
                    <a:pt x="13346" y="31003"/>
                    <a:pt x="13398" y="30931"/>
                    <a:pt x="13470" y="30831"/>
                  </a:cubicBezTo>
                  <a:cubicBezTo>
                    <a:pt x="13539" y="30909"/>
                    <a:pt x="13573" y="30962"/>
                    <a:pt x="13624" y="30997"/>
                  </a:cubicBezTo>
                  <a:cubicBezTo>
                    <a:pt x="13676" y="31031"/>
                    <a:pt x="13746" y="31047"/>
                    <a:pt x="13808" y="31071"/>
                  </a:cubicBezTo>
                  <a:cubicBezTo>
                    <a:pt x="13807" y="31121"/>
                    <a:pt x="13804" y="31158"/>
                    <a:pt x="13804" y="31162"/>
                  </a:cubicBezTo>
                  <a:cubicBezTo>
                    <a:pt x="13888" y="31277"/>
                    <a:pt x="13943" y="31353"/>
                    <a:pt x="13995" y="31426"/>
                  </a:cubicBezTo>
                  <a:cubicBezTo>
                    <a:pt x="14130" y="31465"/>
                    <a:pt x="14261" y="31502"/>
                    <a:pt x="14397" y="31542"/>
                  </a:cubicBezTo>
                  <a:cubicBezTo>
                    <a:pt x="14410" y="31505"/>
                    <a:pt x="14429" y="31455"/>
                    <a:pt x="14455" y="31383"/>
                  </a:cubicBezTo>
                  <a:cubicBezTo>
                    <a:pt x="14591" y="31465"/>
                    <a:pt x="14704" y="31536"/>
                    <a:pt x="14817" y="31606"/>
                  </a:cubicBezTo>
                  <a:cubicBezTo>
                    <a:pt x="14850" y="31586"/>
                    <a:pt x="14886" y="31573"/>
                    <a:pt x="14906" y="31551"/>
                  </a:cubicBezTo>
                  <a:cubicBezTo>
                    <a:pt x="14954" y="31490"/>
                    <a:pt x="14991" y="31426"/>
                    <a:pt x="15037" y="31365"/>
                  </a:cubicBezTo>
                  <a:cubicBezTo>
                    <a:pt x="15042" y="31358"/>
                    <a:pt x="15069" y="31359"/>
                    <a:pt x="15087" y="31356"/>
                  </a:cubicBezTo>
                  <a:cubicBezTo>
                    <a:pt x="15098" y="31395"/>
                    <a:pt x="15109" y="31428"/>
                    <a:pt x="15120" y="31465"/>
                  </a:cubicBezTo>
                  <a:cubicBezTo>
                    <a:pt x="15127" y="31466"/>
                    <a:pt x="15133" y="31466"/>
                    <a:pt x="15139" y="31466"/>
                  </a:cubicBezTo>
                  <a:cubicBezTo>
                    <a:pt x="15248" y="31466"/>
                    <a:pt x="15295" y="31417"/>
                    <a:pt x="15332" y="31346"/>
                  </a:cubicBezTo>
                  <a:cubicBezTo>
                    <a:pt x="15343" y="31325"/>
                    <a:pt x="15418" y="31327"/>
                    <a:pt x="15459" y="31318"/>
                  </a:cubicBezTo>
                  <a:lnTo>
                    <a:pt x="15459" y="31318"/>
                  </a:lnTo>
                  <a:cubicBezTo>
                    <a:pt x="15429" y="31387"/>
                    <a:pt x="15409" y="31436"/>
                    <a:pt x="15387" y="31484"/>
                  </a:cubicBezTo>
                  <a:cubicBezTo>
                    <a:pt x="15451" y="31502"/>
                    <a:pt x="15513" y="31521"/>
                    <a:pt x="15541" y="31529"/>
                  </a:cubicBezTo>
                  <a:cubicBezTo>
                    <a:pt x="15611" y="31528"/>
                    <a:pt x="15673" y="31519"/>
                    <a:pt x="15726" y="31519"/>
                  </a:cubicBezTo>
                  <a:cubicBezTo>
                    <a:pt x="15752" y="31519"/>
                    <a:pt x="15776" y="31521"/>
                    <a:pt x="15799" y="31527"/>
                  </a:cubicBezTo>
                  <a:cubicBezTo>
                    <a:pt x="15883" y="31552"/>
                    <a:pt x="15952" y="31609"/>
                    <a:pt x="16030" y="31649"/>
                  </a:cubicBezTo>
                  <a:cubicBezTo>
                    <a:pt x="16034" y="31651"/>
                    <a:pt x="16040" y="31652"/>
                    <a:pt x="16046" y="31652"/>
                  </a:cubicBezTo>
                  <a:cubicBezTo>
                    <a:pt x="16062" y="31652"/>
                    <a:pt x="16081" y="31647"/>
                    <a:pt x="16097" y="31645"/>
                  </a:cubicBezTo>
                  <a:cubicBezTo>
                    <a:pt x="16115" y="31612"/>
                    <a:pt x="16131" y="31580"/>
                    <a:pt x="16149" y="31548"/>
                  </a:cubicBezTo>
                  <a:cubicBezTo>
                    <a:pt x="16189" y="31566"/>
                    <a:pt x="16226" y="31597"/>
                    <a:pt x="16259" y="31597"/>
                  </a:cubicBezTo>
                  <a:cubicBezTo>
                    <a:pt x="16261" y="31597"/>
                    <a:pt x="16263" y="31596"/>
                    <a:pt x="16265" y="31596"/>
                  </a:cubicBezTo>
                  <a:cubicBezTo>
                    <a:pt x="16458" y="31567"/>
                    <a:pt x="16648" y="31530"/>
                    <a:pt x="16831" y="31495"/>
                  </a:cubicBezTo>
                  <a:cubicBezTo>
                    <a:pt x="16902" y="31509"/>
                    <a:pt x="16977" y="31524"/>
                    <a:pt x="17111" y="31551"/>
                  </a:cubicBezTo>
                  <a:cubicBezTo>
                    <a:pt x="17133" y="31506"/>
                    <a:pt x="17161" y="31455"/>
                    <a:pt x="17186" y="31408"/>
                  </a:cubicBezTo>
                  <a:cubicBezTo>
                    <a:pt x="17239" y="31439"/>
                    <a:pt x="17265" y="31453"/>
                    <a:pt x="17295" y="31471"/>
                  </a:cubicBezTo>
                  <a:cubicBezTo>
                    <a:pt x="17360" y="31443"/>
                    <a:pt x="17420" y="31420"/>
                    <a:pt x="17473" y="31398"/>
                  </a:cubicBezTo>
                  <a:cubicBezTo>
                    <a:pt x="17524" y="31426"/>
                    <a:pt x="17561" y="31446"/>
                    <a:pt x="17619" y="31477"/>
                  </a:cubicBezTo>
                  <a:cubicBezTo>
                    <a:pt x="17655" y="31448"/>
                    <a:pt x="17683" y="31420"/>
                    <a:pt x="17719" y="31398"/>
                  </a:cubicBezTo>
                  <a:cubicBezTo>
                    <a:pt x="17761" y="31373"/>
                    <a:pt x="17808" y="31350"/>
                    <a:pt x="17863" y="31317"/>
                  </a:cubicBezTo>
                  <a:cubicBezTo>
                    <a:pt x="17889" y="31365"/>
                    <a:pt x="17905" y="31396"/>
                    <a:pt x="17923" y="31427"/>
                  </a:cubicBezTo>
                  <a:cubicBezTo>
                    <a:pt x="18063" y="31411"/>
                    <a:pt x="18203" y="31395"/>
                    <a:pt x="18334" y="31378"/>
                  </a:cubicBezTo>
                  <a:cubicBezTo>
                    <a:pt x="18341" y="31337"/>
                    <a:pt x="18345" y="31311"/>
                    <a:pt x="18350" y="31289"/>
                  </a:cubicBezTo>
                  <a:cubicBezTo>
                    <a:pt x="18507" y="31309"/>
                    <a:pt x="18659" y="31330"/>
                    <a:pt x="18803" y="31349"/>
                  </a:cubicBezTo>
                  <a:cubicBezTo>
                    <a:pt x="18890" y="31283"/>
                    <a:pt x="18926" y="31185"/>
                    <a:pt x="19048" y="31185"/>
                  </a:cubicBezTo>
                  <a:cubicBezTo>
                    <a:pt x="19053" y="31185"/>
                    <a:pt x="19058" y="31185"/>
                    <a:pt x="19063" y="31186"/>
                  </a:cubicBezTo>
                  <a:cubicBezTo>
                    <a:pt x="19075" y="31165"/>
                    <a:pt x="19090" y="31147"/>
                    <a:pt x="19105" y="31130"/>
                  </a:cubicBezTo>
                  <a:lnTo>
                    <a:pt x="19130" y="31146"/>
                  </a:lnTo>
                  <a:lnTo>
                    <a:pt x="19075" y="31193"/>
                  </a:lnTo>
                  <a:cubicBezTo>
                    <a:pt x="19071" y="31190"/>
                    <a:pt x="19063" y="31186"/>
                    <a:pt x="19063" y="31186"/>
                  </a:cubicBezTo>
                  <a:lnTo>
                    <a:pt x="19063" y="31186"/>
                  </a:lnTo>
                  <a:cubicBezTo>
                    <a:pt x="19103" y="31221"/>
                    <a:pt x="19140" y="31253"/>
                    <a:pt x="19175" y="31284"/>
                  </a:cubicBezTo>
                  <a:cubicBezTo>
                    <a:pt x="19243" y="31246"/>
                    <a:pt x="19305" y="31211"/>
                    <a:pt x="19365" y="31177"/>
                  </a:cubicBezTo>
                  <a:cubicBezTo>
                    <a:pt x="19358" y="31130"/>
                    <a:pt x="19352" y="31084"/>
                    <a:pt x="19316" y="31042"/>
                  </a:cubicBezTo>
                  <a:cubicBezTo>
                    <a:pt x="19316" y="31042"/>
                    <a:pt x="19317" y="31041"/>
                    <a:pt x="19317" y="31041"/>
                  </a:cubicBezTo>
                  <a:lnTo>
                    <a:pt x="19317" y="31041"/>
                  </a:lnTo>
                  <a:cubicBezTo>
                    <a:pt x="19317" y="31041"/>
                    <a:pt x="19316" y="31041"/>
                    <a:pt x="19316" y="31042"/>
                  </a:cubicBezTo>
                  <a:lnTo>
                    <a:pt x="19316" y="31042"/>
                  </a:lnTo>
                  <a:cubicBezTo>
                    <a:pt x="19278" y="31011"/>
                    <a:pt x="19269" y="30975"/>
                    <a:pt x="19260" y="30939"/>
                  </a:cubicBezTo>
                  <a:lnTo>
                    <a:pt x="19306" y="30928"/>
                  </a:lnTo>
                  <a:lnTo>
                    <a:pt x="19349" y="31032"/>
                  </a:lnTo>
                  <a:lnTo>
                    <a:pt x="19349" y="31032"/>
                  </a:lnTo>
                  <a:cubicBezTo>
                    <a:pt x="19371" y="31026"/>
                    <a:pt x="19391" y="31024"/>
                    <a:pt x="19409" y="31024"/>
                  </a:cubicBezTo>
                  <a:cubicBezTo>
                    <a:pt x="19500" y="31024"/>
                    <a:pt x="19547" y="31082"/>
                    <a:pt x="19622" y="31093"/>
                  </a:cubicBezTo>
                  <a:cubicBezTo>
                    <a:pt x="19637" y="31050"/>
                    <a:pt x="19653" y="31008"/>
                    <a:pt x="19681" y="30928"/>
                  </a:cubicBezTo>
                  <a:cubicBezTo>
                    <a:pt x="19747" y="30980"/>
                    <a:pt x="19787" y="31012"/>
                    <a:pt x="19825" y="31043"/>
                  </a:cubicBezTo>
                  <a:cubicBezTo>
                    <a:pt x="19890" y="30980"/>
                    <a:pt x="20024" y="30946"/>
                    <a:pt x="20012" y="30806"/>
                  </a:cubicBezTo>
                  <a:lnTo>
                    <a:pt x="20012" y="30806"/>
                  </a:lnTo>
                  <a:cubicBezTo>
                    <a:pt x="20078" y="30853"/>
                    <a:pt x="20127" y="30889"/>
                    <a:pt x="20189" y="30931"/>
                  </a:cubicBezTo>
                  <a:cubicBezTo>
                    <a:pt x="20202" y="30874"/>
                    <a:pt x="20211" y="30837"/>
                    <a:pt x="20215" y="30812"/>
                  </a:cubicBezTo>
                  <a:cubicBezTo>
                    <a:pt x="20282" y="30808"/>
                    <a:pt x="20345" y="30802"/>
                    <a:pt x="20442" y="30794"/>
                  </a:cubicBezTo>
                  <a:cubicBezTo>
                    <a:pt x="20383" y="30759"/>
                    <a:pt x="20358" y="30744"/>
                    <a:pt x="20332" y="30728"/>
                  </a:cubicBezTo>
                  <a:cubicBezTo>
                    <a:pt x="20376" y="30703"/>
                    <a:pt x="20414" y="30681"/>
                    <a:pt x="20452" y="30659"/>
                  </a:cubicBezTo>
                  <a:cubicBezTo>
                    <a:pt x="20452" y="30606"/>
                    <a:pt x="20451" y="30553"/>
                    <a:pt x="20449" y="30494"/>
                  </a:cubicBezTo>
                  <a:cubicBezTo>
                    <a:pt x="20502" y="30493"/>
                    <a:pt x="20536" y="30493"/>
                    <a:pt x="20592" y="30491"/>
                  </a:cubicBezTo>
                  <a:lnTo>
                    <a:pt x="20592" y="30491"/>
                  </a:lnTo>
                  <a:cubicBezTo>
                    <a:pt x="20574" y="30544"/>
                    <a:pt x="20561" y="30587"/>
                    <a:pt x="20546" y="30631"/>
                  </a:cubicBezTo>
                  <a:cubicBezTo>
                    <a:pt x="20624" y="30660"/>
                    <a:pt x="20684" y="30674"/>
                    <a:pt x="20728" y="30674"/>
                  </a:cubicBezTo>
                  <a:cubicBezTo>
                    <a:pt x="20777" y="30674"/>
                    <a:pt x="20807" y="30657"/>
                    <a:pt x="20824" y="30622"/>
                  </a:cubicBezTo>
                  <a:cubicBezTo>
                    <a:pt x="20799" y="30608"/>
                    <a:pt x="20774" y="30593"/>
                    <a:pt x="20755" y="30583"/>
                  </a:cubicBezTo>
                  <a:cubicBezTo>
                    <a:pt x="20782" y="30543"/>
                    <a:pt x="20805" y="30509"/>
                    <a:pt x="20821" y="30485"/>
                  </a:cubicBezTo>
                  <a:cubicBezTo>
                    <a:pt x="20910" y="30510"/>
                    <a:pt x="20988" y="30522"/>
                    <a:pt x="21060" y="30537"/>
                  </a:cubicBezTo>
                  <a:cubicBezTo>
                    <a:pt x="21083" y="30503"/>
                    <a:pt x="21097" y="30493"/>
                    <a:pt x="21095" y="30485"/>
                  </a:cubicBezTo>
                  <a:cubicBezTo>
                    <a:pt x="21091" y="30461"/>
                    <a:pt x="21084" y="30437"/>
                    <a:pt x="21018" y="30410"/>
                  </a:cubicBezTo>
                  <a:lnTo>
                    <a:pt x="21018" y="30410"/>
                  </a:lnTo>
                  <a:cubicBezTo>
                    <a:pt x="21005" y="30418"/>
                    <a:pt x="20992" y="30426"/>
                    <a:pt x="20977" y="30432"/>
                  </a:cubicBezTo>
                  <a:cubicBezTo>
                    <a:pt x="20977" y="30433"/>
                    <a:pt x="20976" y="30433"/>
                    <a:pt x="20975" y="30433"/>
                  </a:cubicBezTo>
                  <a:cubicBezTo>
                    <a:pt x="20964" y="30433"/>
                    <a:pt x="20951" y="30417"/>
                    <a:pt x="20982" y="30397"/>
                  </a:cubicBezTo>
                  <a:cubicBezTo>
                    <a:pt x="20982" y="30397"/>
                    <a:pt x="20983" y="30397"/>
                    <a:pt x="20983" y="30397"/>
                  </a:cubicBezTo>
                  <a:lnTo>
                    <a:pt x="20983" y="30397"/>
                  </a:lnTo>
                  <a:cubicBezTo>
                    <a:pt x="20983" y="30397"/>
                    <a:pt x="20983" y="30397"/>
                    <a:pt x="20983" y="30397"/>
                  </a:cubicBezTo>
                  <a:cubicBezTo>
                    <a:pt x="20996" y="30401"/>
                    <a:pt x="21008" y="30406"/>
                    <a:pt x="21018" y="30410"/>
                  </a:cubicBezTo>
                  <a:lnTo>
                    <a:pt x="21018" y="30410"/>
                  </a:lnTo>
                  <a:cubicBezTo>
                    <a:pt x="21024" y="30406"/>
                    <a:pt x="21030" y="30402"/>
                    <a:pt x="21036" y="30397"/>
                  </a:cubicBezTo>
                  <a:lnTo>
                    <a:pt x="21036" y="30397"/>
                  </a:lnTo>
                  <a:cubicBezTo>
                    <a:pt x="21027" y="30397"/>
                    <a:pt x="21017" y="30396"/>
                    <a:pt x="21007" y="30396"/>
                  </a:cubicBezTo>
                  <a:cubicBezTo>
                    <a:pt x="20999" y="30396"/>
                    <a:pt x="20991" y="30397"/>
                    <a:pt x="20983" y="30397"/>
                  </a:cubicBezTo>
                  <a:lnTo>
                    <a:pt x="20983" y="30397"/>
                  </a:lnTo>
                  <a:cubicBezTo>
                    <a:pt x="20981" y="30384"/>
                    <a:pt x="21023" y="30379"/>
                    <a:pt x="21067" y="30377"/>
                  </a:cubicBezTo>
                  <a:lnTo>
                    <a:pt x="21067" y="30377"/>
                  </a:lnTo>
                  <a:cubicBezTo>
                    <a:pt x="21057" y="30383"/>
                    <a:pt x="21047" y="30390"/>
                    <a:pt x="21036" y="30397"/>
                  </a:cubicBezTo>
                  <a:lnTo>
                    <a:pt x="21036" y="30397"/>
                  </a:lnTo>
                  <a:cubicBezTo>
                    <a:pt x="21148" y="30405"/>
                    <a:pt x="21229" y="30450"/>
                    <a:pt x="21303" y="30450"/>
                  </a:cubicBezTo>
                  <a:cubicBezTo>
                    <a:pt x="21349" y="30450"/>
                    <a:pt x="21392" y="30433"/>
                    <a:pt x="21438" y="30379"/>
                  </a:cubicBezTo>
                  <a:cubicBezTo>
                    <a:pt x="21436" y="30347"/>
                    <a:pt x="21436" y="30321"/>
                    <a:pt x="21433" y="30244"/>
                  </a:cubicBezTo>
                  <a:lnTo>
                    <a:pt x="21433" y="30244"/>
                  </a:lnTo>
                  <a:cubicBezTo>
                    <a:pt x="21509" y="30300"/>
                    <a:pt x="21554" y="30334"/>
                    <a:pt x="21600" y="30368"/>
                  </a:cubicBezTo>
                  <a:cubicBezTo>
                    <a:pt x="21751" y="30297"/>
                    <a:pt x="21875" y="30238"/>
                    <a:pt x="22037" y="30163"/>
                  </a:cubicBezTo>
                  <a:cubicBezTo>
                    <a:pt x="22068" y="30164"/>
                    <a:pt x="22094" y="30165"/>
                    <a:pt x="22117" y="30165"/>
                  </a:cubicBezTo>
                  <a:cubicBezTo>
                    <a:pt x="22241" y="30165"/>
                    <a:pt x="22253" y="30142"/>
                    <a:pt x="22316" y="29994"/>
                  </a:cubicBezTo>
                  <a:cubicBezTo>
                    <a:pt x="22321" y="29984"/>
                    <a:pt x="22293" y="29968"/>
                    <a:pt x="22279" y="29954"/>
                  </a:cubicBezTo>
                  <a:cubicBezTo>
                    <a:pt x="22251" y="29976"/>
                    <a:pt x="22225" y="30000"/>
                    <a:pt x="22179" y="30037"/>
                  </a:cubicBezTo>
                  <a:cubicBezTo>
                    <a:pt x="22169" y="29993"/>
                    <a:pt x="22162" y="29960"/>
                    <a:pt x="22156" y="29932"/>
                  </a:cubicBezTo>
                  <a:cubicBezTo>
                    <a:pt x="22249" y="29898"/>
                    <a:pt x="22328" y="29881"/>
                    <a:pt x="22397" y="29847"/>
                  </a:cubicBezTo>
                  <a:cubicBezTo>
                    <a:pt x="22428" y="29878"/>
                    <a:pt x="22453" y="29903"/>
                    <a:pt x="22480" y="29931"/>
                  </a:cubicBezTo>
                  <a:cubicBezTo>
                    <a:pt x="22502" y="29897"/>
                    <a:pt x="22519" y="29869"/>
                    <a:pt x="22535" y="29842"/>
                  </a:cubicBezTo>
                  <a:cubicBezTo>
                    <a:pt x="22591" y="29891"/>
                    <a:pt x="22654" y="29907"/>
                    <a:pt x="22722" y="29907"/>
                  </a:cubicBezTo>
                  <a:cubicBezTo>
                    <a:pt x="22846" y="29907"/>
                    <a:pt x="22988" y="29856"/>
                    <a:pt x="23142" y="29854"/>
                  </a:cubicBezTo>
                  <a:cubicBezTo>
                    <a:pt x="23075" y="29759"/>
                    <a:pt x="23034" y="29700"/>
                    <a:pt x="22986" y="29632"/>
                  </a:cubicBezTo>
                  <a:cubicBezTo>
                    <a:pt x="23111" y="29578"/>
                    <a:pt x="23230" y="29525"/>
                    <a:pt x="23343" y="29475"/>
                  </a:cubicBezTo>
                  <a:cubicBezTo>
                    <a:pt x="23346" y="29428"/>
                    <a:pt x="23349" y="29391"/>
                    <a:pt x="23350" y="29356"/>
                  </a:cubicBezTo>
                  <a:cubicBezTo>
                    <a:pt x="23362" y="29358"/>
                    <a:pt x="23373" y="29360"/>
                    <a:pt x="23384" y="29363"/>
                  </a:cubicBezTo>
                  <a:cubicBezTo>
                    <a:pt x="23402" y="29404"/>
                    <a:pt x="23421" y="29445"/>
                    <a:pt x="23439" y="29485"/>
                  </a:cubicBezTo>
                  <a:cubicBezTo>
                    <a:pt x="23300" y="29576"/>
                    <a:pt x="23246" y="29666"/>
                    <a:pt x="23273" y="29754"/>
                  </a:cubicBezTo>
                  <a:cubicBezTo>
                    <a:pt x="23495" y="29682"/>
                    <a:pt x="23705" y="29576"/>
                    <a:pt x="23915" y="29472"/>
                  </a:cubicBezTo>
                  <a:cubicBezTo>
                    <a:pt x="24118" y="29353"/>
                    <a:pt x="24324" y="29241"/>
                    <a:pt x="24554" y="29177"/>
                  </a:cubicBezTo>
                  <a:cubicBezTo>
                    <a:pt x="24605" y="29111"/>
                    <a:pt x="24663" y="29038"/>
                    <a:pt x="24722" y="28961"/>
                  </a:cubicBezTo>
                  <a:cubicBezTo>
                    <a:pt x="24754" y="28992"/>
                    <a:pt x="24775" y="29010"/>
                    <a:pt x="24810" y="29042"/>
                  </a:cubicBezTo>
                  <a:cubicBezTo>
                    <a:pt x="24895" y="28982"/>
                    <a:pt x="24985" y="28917"/>
                    <a:pt x="25073" y="28855"/>
                  </a:cubicBezTo>
                  <a:lnTo>
                    <a:pt x="25182" y="28882"/>
                  </a:lnTo>
                  <a:cubicBezTo>
                    <a:pt x="25167" y="28826"/>
                    <a:pt x="25153" y="28768"/>
                    <a:pt x="25131" y="28676"/>
                  </a:cubicBezTo>
                  <a:lnTo>
                    <a:pt x="25131" y="28676"/>
                  </a:lnTo>
                  <a:cubicBezTo>
                    <a:pt x="25198" y="28735"/>
                    <a:pt x="25219" y="28752"/>
                    <a:pt x="25257" y="28785"/>
                  </a:cubicBezTo>
                  <a:cubicBezTo>
                    <a:pt x="25312" y="28757"/>
                    <a:pt x="25365" y="28705"/>
                    <a:pt x="25428" y="28674"/>
                  </a:cubicBezTo>
                  <a:cubicBezTo>
                    <a:pt x="25497" y="28639"/>
                    <a:pt x="25575" y="28626"/>
                    <a:pt x="25646" y="28590"/>
                  </a:cubicBezTo>
                  <a:cubicBezTo>
                    <a:pt x="25820" y="28501"/>
                    <a:pt x="25915" y="28329"/>
                    <a:pt x="25808" y="28191"/>
                  </a:cubicBezTo>
                  <a:lnTo>
                    <a:pt x="25808" y="28191"/>
                  </a:lnTo>
                  <a:cubicBezTo>
                    <a:pt x="25804" y="28196"/>
                    <a:pt x="25800" y="28200"/>
                    <a:pt x="25796" y="28204"/>
                  </a:cubicBezTo>
                  <a:cubicBezTo>
                    <a:pt x="25794" y="28205"/>
                    <a:pt x="25791" y="28206"/>
                    <a:pt x="25789" y="28206"/>
                  </a:cubicBezTo>
                  <a:cubicBezTo>
                    <a:pt x="25779" y="28206"/>
                    <a:pt x="25769" y="28194"/>
                    <a:pt x="25790" y="28170"/>
                  </a:cubicBezTo>
                  <a:lnTo>
                    <a:pt x="25790" y="28170"/>
                  </a:lnTo>
                  <a:cubicBezTo>
                    <a:pt x="25797" y="28177"/>
                    <a:pt x="25803" y="28184"/>
                    <a:pt x="25808" y="28191"/>
                  </a:cubicBezTo>
                  <a:lnTo>
                    <a:pt x="25808" y="28191"/>
                  </a:lnTo>
                  <a:cubicBezTo>
                    <a:pt x="25822" y="28178"/>
                    <a:pt x="25834" y="28163"/>
                    <a:pt x="25846" y="28148"/>
                  </a:cubicBezTo>
                  <a:lnTo>
                    <a:pt x="25846" y="28148"/>
                  </a:lnTo>
                  <a:cubicBezTo>
                    <a:pt x="25830" y="28153"/>
                    <a:pt x="25811" y="28160"/>
                    <a:pt x="25790" y="28170"/>
                  </a:cubicBezTo>
                  <a:cubicBezTo>
                    <a:pt x="25782" y="28158"/>
                    <a:pt x="25824" y="28142"/>
                    <a:pt x="25866" y="28124"/>
                  </a:cubicBezTo>
                  <a:lnTo>
                    <a:pt x="25866" y="28124"/>
                  </a:lnTo>
                  <a:cubicBezTo>
                    <a:pt x="25859" y="28132"/>
                    <a:pt x="25853" y="28140"/>
                    <a:pt x="25846" y="28148"/>
                  </a:cubicBezTo>
                  <a:lnTo>
                    <a:pt x="25846" y="28148"/>
                  </a:lnTo>
                  <a:cubicBezTo>
                    <a:pt x="25868" y="28141"/>
                    <a:pt x="25886" y="28139"/>
                    <a:pt x="25901" y="28139"/>
                  </a:cubicBezTo>
                  <a:cubicBezTo>
                    <a:pt x="25989" y="28139"/>
                    <a:pt x="25991" y="28227"/>
                    <a:pt x="26047" y="28227"/>
                  </a:cubicBezTo>
                  <a:cubicBezTo>
                    <a:pt x="26055" y="28227"/>
                    <a:pt x="26064" y="28225"/>
                    <a:pt x="26074" y="28221"/>
                  </a:cubicBezTo>
                  <a:cubicBezTo>
                    <a:pt x="26261" y="28112"/>
                    <a:pt x="26249" y="27973"/>
                    <a:pt x="26236" y="27827"/>
                  </a:cubicBezTo>
                  <a:lnTo>
                    <a:pt x="26236" y="27827"/>
                  </a:lnTo>
                  <a:cubicBezTo>
                    <a:pt x="26343" y="27830"/>
                    <a:pt x="26447" y="27831"/>
                    <a:pt x="26552" y="27833"/>
                  </a:cubicBezTo>
                  <a:cubicBezTo>
                    <a:pt x="26581" y="27775"/>
                    <a:pt x="26599" y="27703"/>
                    <a:pt x="26614" y="27702"/>
                  </a:cubicBezTo>
                  <a:cubicBezTo>
                    <a:pt x="26842" y="27664"/>
                    <a:pt x="26923" y="27477"/>
                    <a:pt x="27008" y="27306"/>
                  </a:cubicBezTo>
                  <a:cubicBezTo>
                    <a:pt x="27058" y="27208"/>
                    <a:pt x="27101" y="27107"/>
                    <a:pt x="27151" y="26997"/>
                  </a:cubicBezTo>
                  <a:cubicBezTo>
                    <a:pt x="27215" y="26990"/>
                    <a:pt x="27286" y="26984"/>
                    <a:pt x="27355" y="26977"/>
                  </a:cubicBezTo>
                  <a:cubicBezTo>
                    <a:pt x="27363" y="26943"/>
                    <a:pt x="27367" y="26921"/>
                    <a:pt x="27371" y="26894"/>
                  </a:cubicBezTo>
                  <a:lnTo>
                    <a:pt x="27561" y="26878"/>
                  </a:lnTo>
                  <a:cubicBezTo>
                    <a:pt x="27516" y="26757"/>
                    <a:pt x="27645" y="26638"/>
                    <a:pt x="27613" y="26456"/>
                  </a:cubicBezTo>
                  <a:lnTo>
                    <a:pt x="27613" y="26456"/>
                  </a:lnTo>
                  <a:cubicBezTo>
                    <a:pt x="27707" y="26481"/>
                    <a:pt x="27766" y="26495"/>
                    <a:pt x="27855" y="26519"/>
                  </a:cubicBezTo>
                  <a:cubicBezTo>
                    <a:pt x="27852" y="26376"/>
                    <a:pt x="27851" y="26291"/>
                    <a:pt x="27850" y="26220"/>
                  </a:cubicBezTo>
                  <a:cubicBezTo>
                    <a:pt x="27926" y="26194"/>
                    <a:pt x="28003" y="26169"/>
                    <a:pt x="28097" y="26135"/>
                  </a:cubicBezTo>
                  <a:cubicBezTo>
                    <a:pt x="28050" y="26064"/>
                    <a:pt x="28020" y="26019"/>
                    <a:pt x="27988" y="25972"/>
                  </a:cubicBezTo>
                  <a:cubicBezTo>
                    <a:pt x="28025" y="25941"/>
                    <a:pt x="28050" y="25919"/>
                    <a:pt x="28081" y="25891"/>
                  </a:cubicBezTo>
                  <a:cubicBezTo>
                    <a:pt x="28091" y="25930"/>
                    <a:pt x="28097" y="25961"/>
                    <a:pt x="28104" y="25992"/>
                  </a:cubicBezTo>
                  <a:cubicBezTo>
                    <a:pt x="28145" y="25985"/>
                    <a:pt x="28186" y="25979"/>
                    <a:pt x="28223" y="25973"/>
                  </a:cubicBezTo>
                  <a:cubicBezTo>
                    <a:pt x="28231" y="25936"/>
                    <a:pt x="28236" y="25908"/>
                    <a:pt x="28247" y="25864"/>
                  </a:cubicBezTo>
                  <a:cubicBezTo>
                    <a:pt x="28301" y="25901"/>
                    <a:pt x="28347" y="25932"/>
                    <a:pt x="28394" y="25963"/>
                  </a:cubicBezTo>
                  <a:cubicBezTo>
                    <a:pt x="28425" y="25929"/>
                    <a:pt x="28447" y="25904"/>
                    <a:pt x="28472" y="25876"/>
                  </a:cubicBezTo>
                  <a:cubicBezTo>
                    <a:pt x="28438" y="25827"/>
                    <a:pt x="28407" y="25783"/>
                    <a:pt x="28370" y="25730"/>
                  </a:cubicBezTo>
                  <a:cubicBezTo>
                    <a:pt x="28419" y="25722"/>
                    <a:pt x="28450" y="25716"/>
                    <a:pt x="28478" y="25710"/>
                  </a:cubicBezTo>
                  <a:cubicBezTo>
                    <a:pt x="28487" y="25670"/>
                    <a:pt x="28497" y="25629"/>
                    <a:pt x="28509" y="25577"/>
                  </a:cubicBezTo>
                  <a:cubicBezTo>
                    <a:pt x="28590" y="25560"/>
                    <a:pt x="28659" y="25545"/>
                    <a:pt x="28728" y="25532"/>
                  </a:cubicBezTo>
                  <a:cubicBezTo>
                    <a:pt x="28731" y="25464"/>
                    <a:pt x="28732" y="25407"/>
                    <a:pt x="28734" y="25343"/>
                  </a:cubicBezTo>
                  <a:cubicBezTo>
                    <a:pt x="28779" y="25352"/>
                    <a:pt x="28822" y="25360"/>
                    <a:pt x="28853" y="25366"/>
                  </a:cubicBezTo>
                  <a:cubicBezTo>
                    <a:pt x="28910" y="25293"/>
                    <a:pt x="28962" y="25229"/>
                    <a:pt x="29016" y="25161"/>
                  </a:cubicBezTo>
                  <a:cubicBezTo>
                    <a:pt x="28781" y="25071"/>
                    <a:pt x="28773" y="25064"/>
                    <a:pt x="28650" y="24856"/>
                  </a:cubicBezTo>
                  <a:cubicBezTo>
                    <a:pt x="28803" y="24804"/>
                    <a:pt x="28943" y="24755"/>
                    <a:pt x="29068" y="24712"/>
                  </a:cubicBezTo>
                  <a:lnTo>
                    <a:pt x="29068" y="24712"/>
                  </a:lnTo>
                  <a:cubicBezTo>
                    <a:pt x="29147" y="24790"/>
                    <a:pt x="29034" y="24948"/>
                    <a:pt x="29165" y="24968"/>
                  </a:cubicBezTo>
                  <a:cubicBezTo>
                    <a:pt x="29193" y="24911"/>
                    <a:pt x="29216" y="24854"/>
                    <a:pt x="29246" y="24798"/>
                  </a:cubicBezTo>
                  <a:cubicBezTo>
                    <a:pt x="29296" y="24706"/>
                    <a:pt x="29309" y="24628"/>
                    <a:pt x="29241" y="24568"/>
                  </a:cubicBezTo>
                  <a:cubicBezTo>
                    <a:pt x="29237" y="24565"/>
                    <a:pt x="29253" y="24539"/>
                    <a:pt x="29260" y="24523"/>
                  </a:cubicBezTo>
                  <a:cubicBezTo>
                    <a:pt x="29303" y="24530"/>
                    <a:pt x="29344" y="24537"/>
                    <a:pt x="29393" y="24546"/>
                  </a:cubicBezTo>
                  <a:cubicBezTo>
                    <a:pt x="29455" y="24355"/>
                    <a:pt x="29411" y="24228"/>
                    <a:pt x="29353" y="24111"/>
                  </a:cubicBezTo>
                  <a:cubicBezTo>
                    <a:pt x="29318" y="24037"/>
                    <a:pt x="29288" y="23963"/>
                    <a:pt x="29391" y="23868"/>
                  </a:cubicBezTo>
                  <a:cubicBezTo>
                    <a:pt x="29472" y="23932"/>
                    <a:pt x="29475" y="24101"/>
                    <a:pt x="29596" y="24101"/>
                  </a:cubicBezTo>
                  <a:cubicBezTo>
                    <a:pt x="29609" y="24101"/>
                    <a:pt x="29624" y="24099"/>
                    <a:pt x="29640" y="24094"/>
                  </a:cubicBezTo>
                  <a:cubicBezTo>
                    <a:pt x="29666" y="24053"/>
                    <a:pt x="29693" y="24013"/>
                    <a:pt x="29719" y="23972"/>
                  </a:cubicBezTo>
                  <a:cubicBezTo>
                    <a:pt x="29677" y="23862"/>
                    <a:pt x="29671" y="23749"/>
                    <a:pt x="29764" y="23582"/>
                  </a:cubicBezTo>
                  <a:cubicBezTo>
                    <a:pt x="29806" y="23657"/>
                    <a:pt x="29830" y="23716"/>
                    <a:pt x="29868" y="23757"/>
                  </a:cubicBezTo>
                  <a:cubicBezTo>
                    <a:pt x="29870" y="23760"/>
                    <a:pt x="29874" y="23761"/>
                    <a:pt x="29878" y="23761"/>
                  </a:cubicBezTo>
                  <a:cubicBezTo>
                    <a:pt x="29899" y="23761"/>
                    <a:pt x="29940" y="23739"/>
                    <a:pt x="29978" y="23727"/>
                  </a:cubicBezTo>
                  <a:cubicBezTo>
                    <a:pt x="29950" y="23662"/>
                    <a:pt x="29931" y="23619"/>
                    <a:pt x="29917" y="23585"/>
                  </a:cubicBezTo>
                  <a:cubicBezTo>
                    <a:pt x="29946" y="23521"/>
                    <a:pt x="29973" y="23462"/>
                    <a:pt x="30030" y="23337"/>
                  </a:cubicBezTo>
                  <a:lnTo>
                    <a:pt x="30030" y="23337"/>
                  </a:lnTo>
                  <a:cubicBezTo>
                    <a:pt x="29921" y="23398"/>
                    <a:pt x="29872" y="23425"/>
                    <a:pt x="29824" y="23453"/>
                  </a:cubicBezTo>
                  <a:cubicBezTo>
                    <a:pt x="29803" y="23401"/>
                    <a:pt x="29783" y="23346"/>
                    <a:pt x="29758" y="23281"/>
                  </a:cubicBezTo>
                  <a:lnTo>
                    <a:pt x="29758" y="23281"/>
                  </a:lnTo>
                  <a:cubicBezTo>
                    <a:pt x="29874" y="23297"/>
                    <a:pt x="29978" y="23312"/>
                    <a:pt x="30089" y="23328"/>
                  </a:cubicBezTo>
                  <a:cubicBezTo>
                    <a:pt x="30106" y="23168"/>
                    <a:pt x="30121" y="23029"/>
                    <a:pt x="30136" y="22901"/>
                  </a:cubicBezTo>
                  <a:cubicBezTo>
                    <a:pt x="30195" y="22860"/>
                    <a:pt x="30245" y="22832"/>
                    <a:pt x="30292" y="22794"/>
                  </a:cubicBezTo>
                  <a:cubicBezTo>
                    <a:pt x="30276" y="22703"/>
                    <a:pt x="30259" y="22617"/>
                    <a:pt x="30246" y="22541"/>
                  </a:cubicBezTo>
                  <a:cubicBezTo>
                    <a:pt x="30186" y="22501"/>
                    <a:pt x="30133" y="22466"/>
                    <a:pt x="30105" y="22447"/>
                  </a:cubicBezTo>
                  <a:cubicBezTo>
                    <a:pt x="30145" y="22411"/>
                    <a:pt x="30187" y="22372"/>
                    <a:pt x="30220" y="22344"/>
                  </a:cubicBezTo>
                  <a:cubicBezTo>
                    <a:pt x="30296" y="22451"/>
                    <a:pt x="30358" y="22538"/>
                    <a:pt x="30426" y="22635"/>
                  </a:cubicBezTo>
                  <a:cubicBezTo>
                    <a:pt x="30449" y="22586"/>
                    <a:pt x="30462" y="22557"/>
                    <a:pt x="30479" y="22523"/>
                  </a:cubicBezTo>
                  <a:cubicBezTo>
                    <a:pt x="30434" y="22483"/>
                    <a:pt x="30393" y="22448"/>
                    <a:pt x="30371" y="22429"/>
                  </a:cubicBezTo>
                  <a:cubicBezTo>
                    <a:pt x="30374" y="22358"/>
                    <a:pt x="30380" y="22316"/>
                    <a:pt x="30373" y="22279"/>
                  </a:cubicBezTo>
                  <a:cubicBezTo>
                    <a:pt x="30368" y="22254"/>
                    <a:pt x="30346" y="22238"/>
                    <a:pt x="30333" y="22220"/>
                  </a:cubicBezTo>
                  <a:cubicBezTo>
                    <a:pt x="30377" y="22183"/>
                    <a:pt x="30395" y="22169"/>
                    <a:pt x="30458" y="22116"/>
                  </a:cubicBezTo>
                  <a:lnTo>
                    <a:pt x="30458" y="22116"/>
                  </a:lnTo>
                  <a:cubicBezTo>
                    <a:pt x="30298" y="22120"/>
                    <a:pt x="30190" y="22123"/>
                    <a:pt x="30074" y="22127"/>
                  </a:cubicBezTo>
                  <a:cubicBezTo>
                    <a:pt x="30084" y="22079"/>
                    <a:pt x="30090" y="22048"/>
                    <a:pt x="30102" y="21996"/>
                  </a:cubicBezTo>
                  <a:cubicBezTo>
                    <a:pt x="30214" y="22004"/>
                    <a:pt x="30320" y="22011"/>
                    <a:pt x="30426" y="22018"/>
                  </a:cubicBezTo>
                  <a:lnTo>
                    <a:pt x="30476" y="21923"/>
                  </a:lnTo>
                  <a:cubicBezTo>
                    <a:pt x="30445" y="21905"/>
                    <a:pt x="30414" y="21889"/>
                    <a:pt x="30380" y="21871"/>
                  </a:cubicBezTo>
                  <a:lnTo>
                    <a:pt x="30379" y="21871"/>
                  </a:lnTo>
                  <a:cubicBezTo>
                    <a:pt x="30405" y="21820"/>
                    <a:pt x="30421" y="21792"/>
                    <a:pt x="30437" y="21758"/>
                  </a:cubicBezTo>
                  <a:cubicBezTo>
                    <a:pt x="30495" y="21774"/>
                    <a:pt x="30546" y="21790"/>
                    <a:pt x="30598" y="21807"/>
                  </a:cubicBezTo>
                  <a:cubicBezTo>
                    <a:pt x="30617" y="21677"/>
                    <a:pt x="30635" y="21562"/>
                    <a:pt x="30654" y="21443"/>
                  </a:cubicBezTo>
                  <a:lnTo>
                    <a:pt x="30654" y="21443"/>
                  </a:lnTo>
                  <a:cubicBezTo>
                    <a:pt x="30560" y="21468"/>
                    <a:pt x="30486" y="21487"/>
                    <a:pt x="30405" y="21509"/>
                  </a:cubicBezTo>
                  <a:cubicBezTo>
                    <a:pt x="30398" y="21308"/>
                    <a:pt x="30608" y="21287"/>
                    <a:pt x="30607" y="21137"/>
                  </a:cubicBezTo>
                  <a:lnTo>
                    <a:pt x="30607" y="21137"/>
                  </a:lnTo>
                  <a:cubicBezTo>
                    <a:pt x="30742" y="21150"/>
                    <a:pt x="30857" y="21162"/>
                    <a:pt x="30970" y="21174"/>
                  </a:cubicBezTo>
                  <a:lnTo>
                    <a:pt x="30983" y="21136"/>
                  </a:lnTo>
                  <a:lnTo>
                    <a:pt x="30736" y="21021"/>
                  </a:lnTo>
                  <a:lnTo>
                    <a:pt x="30780" y="20980"/>
                  </a:lnTo>
                  <a:cubicBezTo>
                    <a:pt x="30755" y="20915"/>
                    <a:pt x="30730" y="20850"/>
                    <a:pt x="30715" y="20809"/>
                  </a:cubicBezTo>
                  <a:cubicBezTo>
                    <a:pt x="30799" y="20772"/>
                    <a:pt x="30889" y="20736"/>
                    <a:pt x="31011" y="20684"/>
                  </a:cubicBezTo>
                  <a:cubicBezTo>
                    <a:pt x="30974" y="20621"/>
                    <a:pt x="30944" y="20569"/>
                    <a:pt x="30921" y="20531"/>
                  </a:cubicBezTo>
                  <a:cubicBezTo>
                    <a:pt x="31002" y="20469"/>
                    <a:pt x="31060" y="20424"/>
                    <a:pt x="31119" y="20381"/>
                  </a:cubicBezTo>
                  <a:cubicBezTo>
                    <a:pt x="31089" y="20313"/>
                    <a:pt x="31067" y="20265"/>
                    <a:pt x="31047" y="20215"/>
                  </a:cubicBezTo>
                  <a:lnTo>
                    <a:pt x="31026" y="20112"/>
                  </a:lnTo>
                  <a:lnTo>
                    <a:pt x="31099" y="20082"/>
                  </a:lnTo>
                  <a:cubicBezTo>
                    <a:pt x="31083" y="20018"/>
                    <a:pt x="31067" y="19953"/>
                    <a:pt x="31051" y="19891"/>
                  </a:cubicBezTo>
                  <a:cubicBezTo>
                    <a:pt x="30992" y="19913"/>
                    <a:pt x="30961" y="19925"/>
                    <a:pt x="30914" y="19941"/>
                  </a:cubicBezTo>
                  <a:cubicBezTo>
                    <a:pt x="30944" y="19865"/>
                    <a:pt x="30969" y="19815"/>
                    <a:pt x="30986" y="19756"/>
                  </a:cubicBezTo>
                  <a:cubicBezTo>
                    <a:pt x="30998" y="19757"/>
                    <a:pt x="31010" y="19758"/>
                    <a:pt x="31021" y="19758"/>
                  </a:cubicBezTo>
                  <a:cubicBezTo>
                    <a:pt x="31189" y="19758"/>
                    <a:pt x="31321" y="19613"/>
                    <a:pt x="31488" y="19548"/>
                  </a:cubicBezTo>
                  <a:cubicBezTo>
                    <a:pt x="31454" y="19441"/>
                    <a:pt x="31429" y="19361"/>
                    <a:pt x="31407" y="19288"/>
                  </a:cubicBezTo>
                  <a:cubicBezTo>
                    <a:pt x="31448" y="19242"/>
                    <a:pt x="31475" y="19214"/>
                    <a:pt x="31538" y="19145"/>
                  </a:cubicBezTo>
                  <a:lnTo>
                    <a:pt x="31538" y="19145"/>
                  </a:lnTo>
                  <a:cubicBezTo>
                    <a:pt x="31448" y="19158"/>
                    <a:pt x="31401" y="19166"/>
                    <a:pt x="31358" y="19172"/>
                  </a:cubicBezTo>
                  <a:cubicBezTo>
                    <a:pt x="31322" y="19129"/>
                    <a:pt x="31285" y="19086"/>
                    <a:pt x="31258" y="19054"/>
                  </a:cubicBezTo>
                  <a:cubicBezTo>
                    <a:pt x="31267" y="18963"/>
                    <a:pt x="31275" y="18882"/>
                    <a:pt x="31289" y="18732"/>
                  </a:cubicBezTo>
                  <a:cubicBezTo>
                    <a:pt x="31330" y="18845"/>
                    <a:pt x="31351" y="18901"/>
                    <a:pt x="31366" y="18944"/>
                  </a:cubicBezTo>
                  <a:cubicBezTo>
                    <a:pt x="31433" y="18939"/>
                    <a:pt x="31504" y="18933"/>
                    <a:pt x="31575" y="18929"/>
                  </a:cubicBezTo>
                  <a:cubicBezTo>
                    <a:pt x="31566" y="18758"/>
                    <a:pt x="31566" y="18760"/>
                    <a:pt x="31664" y="18598"/>
                  </a:cubicBezTo>
                  <a:lnTo>
                    <a:pt x="31664" y="18598"/>
                  </a:lnTo>
                  <a:cubicBezTo>
                    <a:pt x="31606" y="18607"/>
                    <a:pt x="31557" y="18614"/>
                    <a:pt x="31506" y="18623"/>
                  </a:cubicBezTo>
                  <a:cubicBezTo>
                    <a:pt x="31523" y="18558"/>
                    <a:pt x="31541" y="18496"/>
                    <a:pt x="31558" y="18440"/>
                  </a:cubicBezTo>
                  <a:lnTo>
                    <a:pt x="31667" y="18440"/>
                  </a:lnTo>
                  <a:cubicBezTo>
                    <a:pt x="31697" y="18309"/>
                    <a:pt x="31701" y="18177"/>
                    <a:pt x="31716" y="18081"/>
                  </a:cubicBezTo>
                  <a:cubicBezTo>
                    <a:pt x="31675" y="17996"/>
                    <a:pt x="31641" y="17926"/>
                    <a:pt x="31604" y="17858"/>
                  </a:cubicBezTo>
                  <a:cubicBezTo>
                    <a:pt x="31588" y="17842"/>
                    <a:pt x="31576" y="17823"/>
                    <a:pt x="31564" y="17802"/>
                  </a:cubicBezTo>
                  <a:lnTo>
                    <a:pt x="31585" y="17784"/>
                  </a:lnTo>
                  <a:lnTo>
                    <a:pt x="31614" y="17850"/>
                  </a:lnTo>
                  <a:cubicBezTo>
                    <a:pt x="31610" y="17853"/>
                    <a:pt x="31606" y="17857"/>
                    <a:pt x="31604" y="17858"/>
                  </a:cubicBezTo>
                  <a:lnTo>
                    <a:pt x="31604" y="17858"/>
                  </a:lnTo>
                  <a:cubicBezTo>
                    <a:pt x="31701" y="17847"/>
                    <a:pt x="31747" y="17780"/>
                    <a:pt x="31759" y="17670"/>
                  </a:cubicBezTo>
                  <a:lnTo>
                    <a:pt x="31759" y="17670"/>
                  </a:lnTo>
                  <a:cubicBezTo>
                    <a:pt x="31725" y="17684"/>
                    <a:pt x="31692" y="17699"/>
                    <a:pt x="31647" y="17720"/>
                  </a:cubicBezTo>
                  <a:cubicBezTo>
                    <a:pt x="31651" y="17650"/>
                    <a:pt x="31654" y="17584"/>
                    <a:pt x="31657" y="17521"/>
                  </a:cubicBezTo>
                  <a:cubicBezTo>
                    <a:pt x="31625" y="17499"/>
                    <a:pt x="31594" y="17478"/>
                    <a:pt x="31556" y="17450"/>
                  </a:cubicBezTo>
                  <a:cubicBezTo>
                    <a:pt x="31598" y="17421"/>
                    <a:pt x="31631" y="17397"/>
                    <a:pt x="31666" y="17372"/>
                  </a:cubicBezTo>
                  <a:cubicBezTo>
                    <a:pt x="31685" y="17394"/>
                    <a:pt x="31710" y="17422"/>
                    <a:pt x="31735" y="17452"/>
                  </a:cubicBezTo>
                  <a:cubicBezTo>
                    <a:pt x="31801" y="17424"/>
                    <a:pt x="31863" y="17399"/>
                    <a:pt x="31935" y="17369"/>
                  </a:cubicBezTo>
                  <a:cubicBezTo>
                    <a:pt x="31882" y="17284"/>
                    <a:pt x="31840" y="17215"/>
                    <a:pt x="31795" y="17144"/>
                  </a:cubicBezTo>
                  <a:cubicBezTo>
                    <a:pt x="31754" y="17175"/>
                    <a:pt x="31729" y="17194"/>
                    <a:pt x="31706" y="17212"/>
                  </a:cubicBezTo>
                  <a:cubicBezTo>
                    <a:pt x="31678" y="17234"/>
                    <a:pt x="31653" y="17256"/>
                    <a:pt x="31606" y="17296"/>
                  </a:cubicBezTo>
                  <a:cubicBezTo>
                    <a:pt x="31642" y="17119"/>
                    <a:pt x="31735" y="17022"/>
                    <a:pt x="31885" y="17003"/>
                  </a:cubicBezTo>
                  <a:cubicBezTo>
                    <a:pt x="31828" y="16950"/>
                    <a:pt x="31775" y="16903"/>
                    <a:pt x="31726" y="16859"/>
                  </a:cubicBezTo>
                  <a:cubicBezTo>
                    <a:pt x="31678" y="16885"/>
                    <a:pt x="31636" y="16907"/>
                    <a:pt x="31572" y="16941"/>
                  </a:cubicBezTo>
                  <a:cubicBezTo>
                    <a:pt x="31570" y="16841"/>
                    <a:pt x="31457" y="16804"/>
                    <a:pt x="31548" y="16700"/>
                  </a:cubicBezTo>
                  <a:lnTo>
                    <a:pt x="31548" y="16700"/>
                  </a:lnTo>
                  <a:cubicBezTo>
                    <a:pt x="31586" y="16732"/>
                    <a:pt x="31620" y="16763"/>
                    <a:pt x="31664" y="16806"/>
                  </a:cubicBezTo>
                  <a:cubicBezTo>
                    <a:pt x="31697" y="16716"/>
                    <a:pt x="31707" y="16647"/>
                    <a:pt x="31734" y="16554"/>
                  </a:cubicBezTo>
                  <a:cubicBezTo>
                    <a:pt x="31756" y="16632"/>
                    <a:pt x="31769" y="16678"/>
                    <a:pt x="31797" y="16776"/>
                  </a:cubicBezTo>
                  <a:cubicBezTo>
                    <a:pt x="31809" y="16632"/>
                    <a:pt x="31817" y="16545"/>
                    <a:pt x="31822" y="16493"/>
                  </a:cubicBezTo>
                  <a:cubicBezTo>
                    <a:pt x="31775" y="16426"/>
                    <a:pt x="31745" y="16385"/>
                    <a:pt x="31710" y="16334"/>
                  </a:cubicBezTo>
                  <a:cubicBezTo>
                    <a:pt x="31770" y="16306"/>
                    <a:pt x="31809" y="16288"/>
                    <a:pt x="31863" y="16263"/>
                  </a:cubicBezTo>
                  <a:cubicBezTo>
                    <a:pt x="31728" y="16179"/>
                    <a:pt x="31847" y="16114"/>
                    <a:pt x="31856" y="16054"/>
                  </a:cubicBezTo>
                  <a:cubicBezTo>
                    <a:pt x="31791" y="15991"/>
                    <a:pt x="31731" y="15931"/>
                    <a:pt x="31672" y="15872"/>
                  </a:cubicBezTo>
                  <a:cubicBezTo>
                    <a:pt x="31656" y="15913"/>
                    <a:pt x="31641" y="15953"/>
                    <a:pt x="31622" y="16000"/>
                  </a:cubicBezTo>
                  <a:cubicBezTo>
                    <a:pt x="31570" y="15986"/>
                    <a:pt x="31523" y="15975"/>
                    <a:pt x="31413" y="15947"/>
                  </a:cubicBezTo>
                  <a:cubicBezTo>
                    <a:pt x="31513" y="15882"/>
                    <a:pt x="31564" y="15848"/>
                    <a:pt x="31604" y="15823"/>
                  </a:cubicBezTo>
                  <a:cubicBezTo>
                    <a:pt x="31584" y="15702"/>
                    <a:pt x="31566" y="15608"/>
                    <a:pt x="31548" y="15510"/>
                  </a:cubicBezTo>
                  <a:cubicBezTo>
                    <a:pt x="31501" y="15497"/>
                    <a:pt x="31450" y="15482"/>
                    <a:pt x="31392" y="15464"/>
                  </a:cubicBezTo>
                  <a:cubicBezTo>
                    <a:pt x="31423" y="15377"/>
                    <a:pt x="31451" y="15304"/>
                    <a:pt x="31504" y="15158"/>
                  </a:cubicBezTo>
                  <a:lnTo>
                    <a:pt x="31504" y="15158"/>
                  </a:lnTo>
                  <a:cubicBezTo>
                    <a:pt x="31375" y="15245"/>
                    <a:pt x="31305" y="15291"/>
                    <a:pt x="31236" y="15338"/>
                  </a:cubicBezTo>
                  <a:cubicBezTo>
                    <a:pt x="31220" y="15574"/>
                    <a:pt x="31166" y="15791"/>
                    <a:pt x="30983" y="15926"/>
                  </a:cubicBezTo>
                  <a:cubicBezTo>
                    <a:pt x="30960" y="15900"/>
                    <a:pt x="30944" y="15882"/>
                    <a:pt x="30905" y="15839"/>
                  </a:cubicBezTo>
                  <a:cubicBezTo>
                    <a:pt x="30899" y="15908"/>
                    <a:pt x="30895" y="15950"/>
                    <a:pt x="30892" y="15989"/>
                  </a:cubicBezTo>
                  <a:cubicBezTo>
                    <a:pt x="30963" y="16082"/>
                    <a:pt x="30954" y="16182"/>
                    <a:pt x="30870" y="16257"/>
                  </a:cubicBezTo>
                  <a:cubicBezTo>
                    <a:pt x="30867" y="16289"/>
                    <a:pt x="30864" y="16323"/>
                    <a:pt x="30861" y="16360"/>
                  </a:cubicBezTo>
                  <a:cubicBezTo>
                    <a:pt x="30821" y="16375"/>
                    <a:pt x="30782" y="16391"/>
                    <a:pt x="30751" y="16403"/>
                  </a:cubicBezTo>
                  <a:cubicBezTo>
                    <a:pt x="30767" y="16454"/>
                    <a:pt x="30782" y="16501"/>
                    <a:pt x="30792" y="16537"/>
                  </a:cubicBezTo>
                  <a:cubicBezTo>
                    <a:pt x="30720" y="16581"/>
                    <a:pt x="30663" y="16616"/>
                    <a:pt x="30605" y="16651"/>
                  </a:cubicBezTo>
                  <a:lnTo>
                    <a:pt x="30545" y="16726"/>
                  </a:lnTo>
                  <a:cubicBezTo>
                    <a:pt x="30596" y="16750"/>
                    <a:pt x="30648" y="16774"/>
                    <a:pt x="30739" y="16816"/>
                  </a:cubicBezTo>
                  <a:cubicBezTo>
                    <a:pt x="30618" y="16822"/>
                    <a:pt x="30564" y="16825"/>
                    <a:pt x="30502" y="16828"/>
                  </a:cubicBezTo>
                  <a:cubicBezTo>
                    <a:pt x="30487" y="16910"/>
                    <a:pt x="30473" y="16982"/>
                    <a:pt x="30461" y="17050"/>
                  </a:cubicBezTo>
                  <a:cubicBezTo>
                    <a:pt x="30424" y="17055"/>
                    <a:pt x="30396" y="17057"/>
                    <a:pt x="30358" y="17062"/>
                  </a:cubicBezTo>
                  <a:cubicBezTo>
                    <a:pt x="30323" y="17275"/>
                    <a:pt x="30118" y="17418"/>
                    <a:pt x="30133" y="17645"/>
                  </a:cubicBezTo>
                  <a:cubicBezTo>
                    <a:pt x="30191" y="17641"/>
                    <a:pt x="30239" y="17638"/>
                    <a:pt x="30321" y="17582"/>
                  </a:cubicBezTo>
                  <a:lnTo>
                    <a:pt x="30321" y="17582"/>
                  </a:lnTo>
                  <a:cubicBezTo>
                    <a:pt x="30322" y="17592"/>
                    <a:pt x="30323" y="17602"/>
                    <a:pt x="30324" y="17612"/>
                  </a:cubicBezTo>
                  <a:lnTo>
                    <a:pt x="30324" y="17612"/>
                  </a:lnTo>
                  <a:cubicBezTo>
                    <a:pt x="30331" y="17597"/>
                    <a:pt x="30339" y="17581"/>
                    <a:pt x="30348" y="17562"/>
                  </a:cubicBezTo>
                  <a:lnTo>
                    <a:pt x="30348" y="17562"/>
                  </a:lnTo>
                  <a:cubicBezTo>
                    <a:pt x="30338" y="17569"/>
                    <a:pt x="30329" y="17576"/>
                    <a:pt x="30321" y="17582"/>
                  </a:cubicBezTo>
                  <a:lnTo>
                    <a:pt x="30321" y="17582"/>
                  </a:lnTo>
                  <a:cubicBezTo>
                    <a:pt x="30320" y="17569"/>
                    <a:pt x="30319" y="17556"/>
                    <a:pt x="30320" y="17543"/>
                  </a:cubicBezTo>
                  <a:cubicBezTo>
                    <a:pt x="30320" y="17539"/>
                    <a:pt x="30325" y="17535"/>
                    <a:pt x="30330" y="17535"/>
                  </a:cubicBezTo>
                  <a:cubicBezTo>
                    <a:pt x="30337" y="17535"/>
                    <a:pt x="30346" y="17542"/>
                    <a:pt x="30348" y="17562"/>
                  </a:cubicBezTo>
                  <a:cubicBezTo>
                    <a:pt x="30348" y="17562"/>
                    <a:pt x="30348" y="17562"/>
                    <a:pt x="30348" y="17562"/>
                  </a:cubicBezTo>
                  <a:lnTo>
                    <a:pt x="30348" y="17562"/>
                  </a:lnTo>
                  <a:cubicBezTo>
                    <a:pt x="30348" y="17562"/>
                    <a:pt x="30348" y="17562"/>
                    <a:pt x="30348" y="17562"/>
                  </a:cubicBezTo>
                  <a:lnTo>
                    <a:pt x="30348" y="17562"/>
                  </a:lnTo>
                  <a:cubicBezTo>
                    <a:pt x="30361" y="17565"/>
                    <a:pt x="30345" y="17602"/>
                    <a:pt x="30327" y="17639"/>
                  </a:cubicBezTo>
                  <a:cubicBezTo>
                    <a:pt x="30326" y="17630"/>
                    <a:pt x="30325" y="17621"/>
                    <a:pt x="30324" y="17612"/>
                  </a:cubicBezTo>
                  <a:lnTo>
                    <a:pt x="30324" y="17612"/>
                  </a:lnTo>
                  <a:cubicBezTo>
                    <a:pt x="30291" y="17686"/>
                    <a:pt x="30285" y="17718"/>
                    <a:pt x="30280" y="17745"/>
                  </a:cubicBezTo>
                  <a:cubicBezTo>
                    <a:pt x="30226" y="17750"/>
                    <a:pt x="30193" y="17755"/>
                    <a:pt x="30148" y="17762"/>
                  </a:cubicBezTo>
                  <a:cubicBezTo>
                    <a:pt x="30192" y="17800"/>
                    <a:pt x="30224" y="17828"/>
                    <a:pt x="30279" y="17877"/>
                  </a:cubicBezTo>
                  <a:cubicBezTo>
                    <a:pt x="30198" y="17871"/>
                    <a:pt x="30145" y="17867"/>
                    <a:pt x="30073" y="17862"/>
                  </a:cubicBezTo>
                  <a:cubicBezTo>
                    <a:pt x="30068" y="18143"/>
                    <a:pt x="30009" y="18407"/>
                    <a:pt x="29983" y="18670"/>
                  </a:cubicBezTo>
                  <a:cubicBezTo>
                    <a:pt x="30023" y="18702"/>
                    <a:pt x="30050" y="18724"/>
                    <a:pt x="30096" y="18760"/>
                  </a:cubicBezTo>
                  <a:cubicBezTo>
                    <a:pt x="30030" y="18817"/>
                    <a:pt x="29973" y="18866"/>
                    <a:pt x="29915" y="18914"/>
                  </a:cubicBezTo>
                  <a:cubicBezTo>
                    <a:pt x="29943" y="18942"/>
                    <a:pt x="29971" y="18970"/>
                    <a:pt x="30009" y="19008"/>
                  </a:cubicBezTo>
                  <a:cubicBezTo>
                    <a:pt x="29953" y="19013"/>
                    <a:pt x="29918" y="19017"/>
                    <a:pt x="29852" y="19023"/>
                  </a:cubicBezTo>
                  <a:cubicBezTo>
                    <a:pt x="29940" y="19132"/>
                    <a:pt x="30015" y="19223"/>
                    <a:pt x="30081" y="19304"/>
                  </a:cubicBezTo>
                  <a:cubicBezTo>
                    <a:pt x="30095" y="19517"/>
                    <a:pt x="29915" y="19460"/>
                    <a:pt x="29803" y="19541"/>
                  </a:cubicBezTo>
                  <a:cubicBezTo>
                    <a:pt x="29846" y="19589"/>
                    <a:pt x="29874" y="19620"/>
                    <a:pt x="29909" y="19659"/>
                  </a:cubicBezTo>
                  <a:cubicBezTo>
                    <a:pt x="29862" y="19666"/>
                    <a:pt x="29821" y="19672"/>
                    <a:pt x="29821" y="19672"/>
                  </a:cubicBezTo>
                  <a:cubicBezTo>
                    <a:pt x="29722" y="19765"/>
                    <a:pt x="29652" y="19831"/>
                    <a:pt x="29578" y="19900"/>
                  </a:cubicBezTo>
                  <a:cubicBezTo>
                    <a:pt x="29593" y="19913"/>
                    <a:pt x="29618" y="19938"/>
                    <a:pt x="29650" y="19969"/>
                  </a:cubicBezTo>
                  <a:cubicBezTo>
                    <a:pt x="29631" y="20013"/>
                    <a:pt x="29612" y="20060"/>
                    <a:pt x="29566" y="20172"/>
                  </a:cubicBezTo>
                  <a:cubicBezTo>
                    <a:pt x="29558" y="20172"/>
                    <a:pt x="29500" y="20169"/>
                    <a:pt x="29478" y="20168"/>
                  </a:cubicBezTo>
                  <a:cubicBezTo>
                    <a:pt x="29456" y="20307"/>
                    <a:pt x="29434" y="20440"/>
                    <a:pt x="29413" y="20568"/>
                  </a:cubicBezTo>
                  <a:cubicBezTo>
                    <a:pt x="29403" y="20631"/>
                    <a:pt x="29391" y="20694"/>
                    <a:pt x="29381" y="20758"/>
                  </a:cubicBezTo>
                  <a:lnTo>
                    <a:pt x="29333" y="20940"/>
                  </a:lnTo>
                  <a:cubicBezTo>
                    <a:pt x="29368" y="20962"/>
                    <a:pt x="29406" y="20987"/>
                    <a:pt x="29446" y="21012"/>
                  </a:cubicBezTo>
                  <a:cubicBezTo>
                    <a:pt x="29422" y="21077"/>
                    <a:pt x="29402" y="21134"/>
                    <a:pt x="29388" y="21174"/>
                  </a:cubicBezTo>
                  <a:cubicBezTo>
                    <a:pt x="29421" y="21215"/>
                    <a:pt x="29441" y="21242"/>
                    <a:pt x="29477" y="21289"/>
                  </a:cubicBezTo>
                  <a:cubicBezTo>
                    <a:pt x="29405" y="21326"/>
                    <a:pt x="29353" y="21351"/>
                    <a:pt x="29299" y="21377"/>
                  </a:cubicBezTo>
                  <a:cubicBezTo>
                    <a:pt x="29308" y="21271"/>
                    <a:pt x="29315" y="21175"/>
                    <a:pt x="29324" y="21074"/>
                  </a:cubicBezTo>
                  <a:lnTo>
                    <a:pt x="29241" y="21074"/>
                  </a:lnTo>
                  <a:cubicBezTo>
                    <a:pt x="29209" y="21170"/>
                    <a:pt x="29193" y="21311"/>
                    <a:pt x="29149" y="21327"/>
                  </a:cubicBezTo>
                  <a:cubicBezTo>
                    <a:pt x="29037" y="21367"/>
                    <a:pt x="29144" y="21508"/>
                    <a:pt x="29022" y="21534"/>
                  </a:cubicBezTo>
                  <a:cubicBezTo>
                    <a:pt x="28975" y="21543"/>
                    <a:pt x="29029" y="21713"/>
                    <a:pt x="28916" y="21713"/>
                  </a:cubicBezTo>
                  <a:cubicBezTo>
                    <a:pt x="28914" y="21713"/>
                    <a:pt x="28911" y="21713"/>
                    <a:pt x="28909" y="21712"/>
                  </a:cubicBezTo>
                  <a:cubicBezTo>
                    <a:pt x="28900" y="21815"/>
                    <a:pt x="28891" y="21914"/>
                    <a:pt x="28882" y="22013"/>
                  </a:cubicBezTo>
                  <a:cubicBezTo>
                    <a:pt x="28803" y="22073"/>
                    <a:pt x="28720" y="22119"/>
                    <a:pt x="28644" y="22170"/>
                  </a:cubicBezTo>
                  <a:lnTo>
                    <a:pt x="28644" y="22273"/>
                  </a:lnTo>
                  <a:cubicBezTo>
                    <a:pt x="28592" y="22301"/>
                    <a:pt x="28550" y="22326"/>
                    <a:pt x="28504" y="22352"/>
                  </a:cubicBezTo>
                  <a:cubicBezTo>
                    <a:pt x="28503" y="22392"/>
                    <a:pt x="28500" y="22429"/>
                    <a:pt x="28498" y="22466"/>
                  </a:cubicBezTo>
                  <a:cubicBezTo>
                    <a:pt x="28456" y="22461"/>
                    <a:pt x="28413" y="22457"/>
                    <a:pt x="28363" y="22451"/>
                  </a:cubicBezTo>
                  <a:cubicBezTo>
                    <a:pt x="28353" y="22511"/>
                    <a:pt x="28345" y="22555"/>
                    <a:pt x="28339" y="22594"/>
                  </a:cubicBezTo>
                  <a:cubicBezTo>
                    <a:pt x="28306" y="22608"/>
                    <a:pt x="28279" y="22620"/>
                    <a:pt x="28241" y="22636"/>
                  </a:cubicBezTo>
                  <a:cubicBezTo>
                    <a:pt x="28234" y="22756"/>
                    <a:pt x="28225" y="22873"/>
                    <a:pt x="28217" y="22989"/>
                  </a:cubicBezTo>
                  <a:cubicBezTo>
                    <a:pt x="28198" y="22997"/>
                    <a:pt x="28175" y="23006"/>
                    <a:pt x="28151" y="23014"/>
                  </a:cubicBezTo>
                  <a:cubicBezTo>
                    <a:pt x="28156" y="23044"/>
                    <a:pt x="28157" y="23065"/>
                    <a:pt x="28160" y="23085"/>
                  </a:cubicBezTo>
                  <a:cubicBezTo>
                    <a:pt x="28128" y="23101"/>
                    <a:pt x="28095" y="23117"/>
                    <a:pt x="28060" y="23134"/>
                  </a:cubicBezTo>
                  <a:cubicBezTo>
                    <a:pt x="28045" y="23238"/>
                    <a:pt x="28016" y="23328"/>
                    <a:pt x="27992" y="23429"/>
                  </a:cubicBezTo>
                  <a:cubicBezTo>
                    <a:pt x="27954" y="23443"/>
                    <a:pt x="27916" y="23456"/>
                    <a:pt x="27861" y="23475"/>
                  </a:cubicBezTo>
                  <a:cubicBezTo>
                    <a:pt x="27854" y="23707"/>
                    <a:pt x="27617" y="23822"/>
                    <a:pt x="27521" y="24019"/>
                  </a:cubicBezTo>
                  <a:cubicBezTo>
                    <a:pt x="27523" y="24072"/>
                    <a:pt x="27524" y="24124"/>
                    <a:pt x="27526" y="24156"/>
                  </a:cubicBezTo>
                  <a:cubicBezTo>
                    <a:pt x="27463" y="24203"/>
                    <a:pt x="27408" y="24244"/>
                    <a:pt x="27358" y="24281"/>
                  </a:cubicBezTo>
                  <a:cubicBezTo>
                    <a:pt x="27374" y="24458"/>
                    <a:pt x="27304" y="24578"/>
                    <a:pt x="27214" y="24720"/>
                  </a:cubicBezTo>
                  <a:cubicBezTo>
                    <a:pt x="27148" y="24820"/>
                    <a:pt x="27009" y="24848"/>
                    <a:pt x="26996" y="24937"/>
                  </a:cubicBezTo>
                  <a:cubicBezTo>
                    <a:pt x="26973" y="25089"/>
                    <a:pt x="26840" y="25139"/>
                    <a:pt x="26776" y="25242"/>
                  </a:cubicBezTo>
                  <a:cubicBezTo>
                    <a:pt x="26778" y="25264"/>
                    <a:pt x="26780" y="25286"/>
                    <a:pt x="26780" y="25308"/>
                  </a:cubicBezTo>
                  <a:lnTo>
                    <a:pt x="26752" y="25311"/>
                  </a:lnTo>
                  <a:lnTo>
                    <a:pt x="26762" y="25242"/>
                  </a:lnTo>
                  <a:lnTo>
                    <a:pt x="26776" y="25242"/>
                  </a:lnTo>
                  <a:cubicBezTo>
                    <a:pt x="26748" y="25236"/>
                    <a:pt x="26723" y="25232"/>
                    <a:pt x="26699" y="25226"/>
                  </a:cubicBezTo>
                  <a:cubicBezTo>
                    <a:pt x="26665" y="25302"/>
                    <a:pt x="26636" y="25367"/>
                    <a:pt x="26609" y="25429"/>
                  </a:cubicBezTo>
                  <a:cubicBezTo>
                    <a:pt x="26631" y="25511"/>
                    <a:pt x="26653" y="25591"/>
                    <a:pt x="26684" y="25699"/>
                  </a:cubicBezTo>
                  <a:cubicBezTo>
                    <a:pt x="26614" y="25651"/>
                    <a:pt x="26564" y="25616"/>
                    <a:pt x="26509" y="25579"/>
                  </a:cubicBezTo>
                  <a:cubicBezTo>
                    <a:pt x="26481" y="25616"/>
                    <a:pt x="26462" y="25639"/>
                    <a:pt x="26446" y="25660"/>
                  </a:cubicBezTo>
                  <a:cubicBezTo>
                    <a:pt x="26478" y="25710"/>
                    <a:pt x="26505" y="25752"/>
                    <a:pt x="26536" y="25802"/>
                  </a:cubicBezTo>
                  <a:cubicBezTo>
                    <a:pt x="26483" y="25807"/>
                    <a:pt x="26456" y="25810"/>
                    <a:pt x="26419" y="25813"/>
                  </a:cubicBezTo>
                  <a:cubicBezTo>
                    <a:pt x="26447" y="25870"/>
                    <a:pt x="26471" y="25920"/>
                    <a:pt x="26496" y="25969"/>
                  </a:cubicBezTo>
                  <a:cubicBezTo>
                    <a:pt x="26343" y="25935"/>
                    <a:pt x="26206" y="25904"/>
                    <a:pt x="26080" y="25876"/>
                  </a:cubicBezTo>
                  <a:cubicBezTo>
                    <a:pt x="26033" y="25972"/>
                    <a:pt x="25997" y="26045"/>
                    <a:pt x="25960" y="26119"/>
                  </a:cubicBezTo>
                  <a:cubicBezTo>
                    <a:pt x="25922" y="26089"/>
                    <a:pt x="25900" y="26073"/>
                    <a:pt x="25878" y="26054"/>
                  </a:cubicBezTo>
                  <a:cubicBezTo>
                    <a:pt x="25859" y="26094"/>
                    <a:pt x="25846" y="26123"/>
                    <a:pt x="25832" y="26151"/>
                  </a:cubicBezTo>
                  <a:cubicBezTo>
                    <a:pt x="25774" y="26148"/>
                    <a:pt x="25722" y="26147"/>
                    <a:pt x="25674" y="26145"/>
                  </a:cubicBezTo>
                  <a:cubicBezTo>
                    <a:pt x="25666" y="26175"/>
                    <a:pt x="25660" y="26204"/>
                    <a:pt x="25654" y="26232"/>
                  </a:cubicBezTo>
                  <a:cubicBezTo>
                    <a:pt x="25625" y="26234"/>
                    <a:pt x="25599" y="26235"/>
                    <a:pt x="25574" y="26236"/>
                  </a:cubicBezTo>
                  <a:cubicBezTo>
                    <a:pt x="25565" y="26270"/>
                    <a:pt x="25556" y="26300"/>
                    <a:pt x="25547" y="26337"/>
                  </a:cubicBezTo>
                  <a:cubicBezTo>
                    <a:pt x="25491" y="26353"/>
                    <a:pt x="25435" y="26367"/>
                    <a:pt x="25378" y="26385"/>
                  </a:cubicBezTo>
                  <a:cubicBezTo>
                    <a:pt x="25415" y="26501"/>
                    <a:pt x="25256" y="26445"/>
                    <a:pt x="25244" y="26531"/>
                  </a:cubicBezTo>
                  <a:cubicBezTo>
                    <a:pt x="25237" y="26585"/>
                    <a:pt x="25209" y="26595"/>
                    <a:pt x="25175" y="26595"/>
                  </a:cubicBezTo>
                  <a:cubicBezTo>
                    <a:pt x="25154" y="26595"/>
                    <a:pt x="25132" y="26592"/>
                    <a:pt x="25110" y="26592"/>
                  </a:cubicBezTo>
                  <a:cubicBezTo>
                    <a:pt x="25081" y="26592"/>
                    <a:pt x="25054" y="26598"/>
                    <a:pt x="25037" y="26628"/>
                  </a:cubicBezTo>
                  <a:cubicBezTo>
                    <a:pt x="25001" y="26688"/>
                    <a:pt x="24944" y="26740"/>
                    <a:pt x="24869" y="26828"/>
                  </a:cubicBezTo>
                  <a:cubicBezTo>
                    <a:pt x="24878" y="26750"/>
                    <a:pt x="24881" y="26721"/>
                    <a:pt x="24888" y="26656"/>
                  </a:cubicBezTo>
                  <a:lnTo>
                    <a:pt x="24888" y="26656"/>
                  </a:lnTo>
                  <a:cubicBezTo>
                    <a:pt x="24810" y="26721"/>
                    <a:pt x="24767" y="26757"/>
                    <a:pt x="24713" y="26801"/>
                  </a:cubicBezTo>
                  <a:cubicBezTo>
                    <a:pt x="24763" y="26812"/>
                    <a:pt x="24789" y="26818"/>
                    <a:pt x="24869" y="26834"/>
                  </a:cubicBezTo>
                  <a:cubicBezTo>
                    <a:pt x="24726" y="26897"/>
                    <a:pt x="24629" y="26940"/>
                    <a:pt x="24535" y="26982"/>
                  </a:cubicBezTo>
                  <a:cubicBezTo>
                    <a:pt x="24535" y="27004"/>
                    <a:pt x="24530" y="27025"/>
                    <a:pt x="24527" y="27047"/>
                  </a:cubicBezTo>
                  <a:lnTo>
                    <a:pt x="24500" y="27044"/>
                  </a:lnTo>
                  <a:lnTo>
                    <a:pt x="24523" y="26979"/>
                  </a:lnTo>
                  <a:cubicBezTo>
                    <a:pt x="24527" y="26981"/>
                    <a:pt x="24533" y="26981"/>
                    <a:pt x="24535" y="26981"/>
                  </a:cubicBezTo>
                  <a:cubicBezTo>
                    <a:pt x="24516" y="26957"/>
                    <a:pt x="24500" y="26932"/>
                    <a:pt x="24485" y="26909"/>
                  </a:cubicBezTo>
                  <a:cubicBezTo>
                    <a:pt x="24183" y="27018"/>
                    <a:pt x="24191" y="27025"/>
                    <a:pt x="24117" y="27119"/>
                  </a:cubicBezTo>
                  <a:cubicBezTo>
                    <a:pt x="24094" y="27115"/>
                    <a:pt x="24072" y="27113"/>
                    <a:pt x="24050" y="27113"/>
                  </a:cubicBezTo>
                  <a:cubicBezTo>
                    <a:pt x="23969" y="27113"/>
                    <a:pt x="23892" y="27140"/>
                    <a:pt x="23817" y="27187"/>
                  </a:cubicBezTo>
                  <a:cubicBezTo>
                    <a:pt x="23765" y="27218"/>
                    <a:pt x="23690" y="27218"/>
                    <a:pt x="23649" y="27255"/>
                  </a:cubicBezTo>
                  <a:cubicBezTo>
                    <a:pt x="23561" y="27333"/>
                    <a:pt x="23487" y="27427"/>
                    <a:pt x="23403" y="27516"/>
                  </a:cubicBezTo>
                  <a:cubicBezTo>
                    <a:pt x="23286" y="27522"/>
                    <a:pt x="23167" y="27527"/>
                    <a:pt x="23103" y="27669"/>
                  </a:cubicBezTo>
                  <a:cubicBezTo>
                    <a:pt x="23096" y="27686"/>
                    <a:pt x="23075" y="27708"/>
                    <a:pt x="23061" y="27711"/>
                  </a:cubicBezTo>
                  <a:cubicBezTo>
                    <a:pt x="22909" y="27740"/>
                    <a:pt x="22815" y="27834"/>
                    <a:pt x="22709" y="27928"/>
                  </a:cubicBezTo>
                  <a:cubicBezTo>
                    <a:pt x="22656" y="27973"/>
                    <a:pt x="22559" y="27971"/>
                    <a:pt x="22440" y="28001"/>
                  </a:cubicBezTo>
                  <a:cubicBezTo>
                    <a:pt x="22399" y="28031"/>
                    <a:pt x="22385" y="28142"/>
                    <a:pt x="22250" y="28164"/>
                  </a:cubicBezTo>
                  <a:cubicBezTo>
                    <a:pt x="22169" y="28179"/>
                    <a:pt x="22096" y="28289"/>
                    <a:pt x="22019" y="28355"/>
                  </a:cubicBezTo>
                  <a:cubicBezTo>
                    <a:pt x="21995" y="28346"/>
                    <a:pt x="21976" y="28340"/>
                    <a:pt x="21969" y="28337"/>
                  </a:cubicBezTo>
                  <a:cubicBezTo>
                    <a:pt x="21890" y="28418"/>
                    <a:pt x="21817" y="28507"/>
                    <a:pt x="21735" y="28579"/>
                  </a:cubicBezTo>
                  <a:cubicBezTo>
                    <a:pt x="21763" y="28590"/>
                    <a:pt x="21790" y="28602"/>
                    <a:pt x="21822" y="28617"/>
                  </a:cubicBezTo>
                  <a:cubicBezTo>
                    <a:pt x="21785" y="28663"/>
                    <a:pt x="21748" y="28708"/>
                    <a:pt x="21707" y="28761"/>
                  </a:cubicBezTo>
                  <a:cubicBezTo>
                    <a:pt x="21659" y="28718"/>
                    <a:pt x="21625" y="28689"/>
                    <a:pt x="21576" y="28645"/>
                  </a:cubicBezTo>
                  <a:cubicBezTo>
                    <a:pt x="21514" y="28743"/>
                    <a:pt x="21425" y="28783"/>
                    <a:pt x="21324" y="28783"/>
                  </a:cubicBezTo>
                  <a:cubicBezTo>
                    <a:pt x="21285" y="28783"/>
                    <a:pt x="21245" y="28778"/>
                    <a:pt x="21204" y="28767"/>
                  </a:cubicBezTo>
                  <a:cubicBezTo>
                    <a:pt x="21198" y="28824"/>
                    <a:pt x="21195" y="28861"/>
                    <a:pt x="21192" y="28896"/>
                  </a:cubicBezTo>
                  <a:cubicBezTo>
                    <a:pt x="21158" y="28952"/>
                    <a:pt x="21024" y="28908"/>
                    <a:pt x="21072" y="29019"/>
                  </a:cubicBezTo>
                  <a:cubicBezTo>
                    <a:pt x="21110" y="29036"/>
                    <a:pt x="21119" y="29052"/>
                    <a:pt x="21132" y="29079"/>
                  </a:cubicBezTo>
                  <a:cubicBezTo>
                    <a:pt x="21063" y="29126"/>
                    <a:pt x="20991" y="29175"/>
                    <a:pt x="20913" y="29228"/>
                  </a:cubicBezTo>
                  <a:cubicBezTo>
                    <a:pt x="20889" y="29217"/>
                    <a:pt x="20851" y="29201"/>
                    <a:pt x="20807" y="29182"/>
                  </a:cubicBezTo>
                  <a:cubicBezTo>
                    <a:pt x="20902" y="29129"/>
                    <a:pt x="20992" y="29077"/>
                    <a:pt x="21072" y="29019"/>
                  </a:cubicBezTo>
                  <a:lnTo>
                    <a:pt x="21072" y="29019"/>
                  </a:lnTo>
                  <a:cubicBezTo>
                    <a:pt x="21033" y="29035"/>
                    <a:pt x="21000" y="29042"/>
                    <a:pt x="20971" y="29042"/>
                  </a:cubicBezTo>
                  <a:cubicBezTo>
                    <a:pt x="20865" y="29042"/>
                    <a:pt x="20809" y="28957"/>
                    <a:pt x="20755" y="28957"/>
                  </a:cubicBezTo>
                  <a:cubicBezTo>
                    <a:pt x="20754" y="28957"/>
                    <a:pt x="20754" y="28957"/>
                    <a:pt x="20754" y="28957"/>
                  </a:cubicBezTo>
                  <a:cubicBezTo>
                    <a:pt x="20643" y="29005"/>
                    <a:pt x="20539" y="29064"/>
                    <a:pt x="20436" y="29114"/>
                  </a:cubicBezTo>
                  <a:cubicBezTo>
                    <a:pt x="20332" y="29163"/>
                    <a:pt x="20229" y="29210"/>
                    <a:pt x="20127" y="29255"/>
                  </a:cubicBezTo>
                  <a:cubicBezTo>
                    <a:pt x="19925" y="29353"/>
                    <a:pt x="19730" y="29450"/>
                    <a:pt x="19522" y="29531"/>
                  </a:cubicBezTo>
                  <a:cubicBezTo>
                    <a:pt x="19515" y="29551"/>
                    <a:pt x="19502" y="29570"/>
                    <a:pt x="19490" y="29589"/>
                  </a:cubicBezTo>
                  <a:lnTo>
                    <a:pt x="19466" y="29576"/>
                  </a:lnTo>
                  <a:lnTo>
                    <a:pt x="19512" y="29525"/>
                  </a:lnTo>
                  <a:cubicBezTo>
                    <a:pt x="19516" y="29528"/>
                    <a:pt x="19522" y="29531"/>
                    <a:pt x="19522" y="29531"/>
                  </a:cubicBezTo>
                  <a:cubicBezTo>
                    <a:pt x="19512" y="29494"/>
                    <a:pt x="19506" y="29460"/>
                    <a:pt x="19497" y="29413"/>
                  </a:cubicBezTo>
                  <a:cubicBezTo>
                    <a:pt x="19449" y="29453"/>
                    <a:pt x="19433" y="29464"/>
                    <a:pt x="19425" y="29470"/>
                  </a:cubicBezTo>
                  <a:cubicBezTo>
                    <a:pt x="19247" y="29489"/>
                    <a:pt x="19106" y="29511"/>
                    <a:pt x="18952" y="29511"/>
                  </a:cubicBezTo>
                  <a:cubicBezTo>
                    <a:pt x="18938" y="29511"/>
                    <a:pt x="18924" y="29510"/>
                    <a:pt x="18910" y="29510"/>
                  </a:cubicBezTo>
                  <a:cubicBezTo>
                    <a:pt x="18878" y="29484"/>
                    <a:pt x="18838" y="29453"/>
                    <a:pt x="18779" y="29407"/>
                  </a:cubicBezTo>
                  <a:cubicBezTo>
                    <a:pt x="18719" y="29441"/>
                    <a:pt x="18663" y="29481"/>
                    <a:pt x="18598" y="29504"/>
                  </a:cubicBezTo>
                  <a:cubicBezTo>
                    <a:pt x="18515" y="29534"/>
                    <a:pt x="18435" y="29603"/>
                    <a:pt x="18343" y="29603"/>
                  </a:cubicBezTo>
                  <a:cubicBezTo>
                    <a:pt x="18306" y="29603"/>
                    <a:pt x="18267" y="29591"/>
                    <a:pt x="18225" y="29561"/>
                  </a:cubicBezTo>
                  <a:cubicBezTo>
                    <a:pt x="18217" y="29556"/>
                    <a:pt x="18206" y="29554"/>
                    <a:pt x="18193" y="29554"/>
                  </a:cubicBezTo>
                  <a:cubicBezTo>
                    <a:pt x="18165" y="29554"/>
                    <a:pt x="18129" y="29563"/>
                    <a:pt x="18100" y="29564"/>
                  </a:cubicBezTo>
                  <a:cubicBezTo>
                    <a:pt x="18097" y="29564"/>
                    <a:pt x="18094" y="29564"/>
                    <a:pt x="18091" y="29564"/>
                  </a:cubicBezTo>
                  <a:cubicBezTo>
                    <a:pt x="17879" y="29564"/>
                    <a:pt x="17699" y="29674"/>
                    <a:pt x="17513" y="29742"/>
                  </a:cubicBezTo>
                  <a:cubicBezTo>
                    <a:pt x="17482" y="29719"/>
                    <a:pt x="17457" y="29701"/>
                    <a:pt x="17449" y="29695"/>
                  </a:cubicBezTo>
                  <a:cubicBezTo>
                    <a:pt x="17363" y="29719"/>
                    <a:pt x="17286" y="29741"/>
                    <a:pt x="17211" y="29763"/>
                  </a:cubicBezTo>
                  <a:cubicBezTo>
                    <a:pt x="17201" y="29795"/>
                    <a:pt x="17192" y="29828"/>
                    <a:pt x="17189" y="29840"/>
                  </a:cubicBezTo>
                  <a:cubicBezTo>
                    <a:pt x="17020" y="29865"/>
                    <a:pt x="16880" y="29887"/>
                    <a:pt x="16723" y="29910"/>
                  </a:cubicBezTo>
                  <a:cubicBezTo>
                    <a:pt x="16761" y="29873"/>
                    <a:pt x="16781" y="29853"/>
                    <a:pt x="16815" y="29819"/>
                  </a:cubicBezTo>
                  <a:cubicBezTo>
                    <a:pt x="16767" y="29815"/>
                    <a:pt x="16730" y="29810"/>
                    <a:pt x="16693" y="29807"/>
                  </a:cubicBezTo>
                  <a:cubicBezTo>
                    <a:pt x="16674" y="29870"/>
                    <a:pt x="16658" y="29920"/>
                    <a:pt x="16627" y="30021"/>
                  </a:cubicBezTo>
                  <a:cubicBezTo>
                    <a:pt x="16606" y="29913"/>
                    <a:pt x="16596" y="29860"/>
                    <a:pt x="16586" y="29804"/>
                  </a:cubicBezTo>
                  <a:cubicBezTo>
                    <a:pt x="16543" y="29810"/>
                    <a:pt x="16512" y="29816"/>
                    <a:pt x="16478" y="29822"/>
                  </a:cubicBezTo>
                  <a:cubicBezTo>
                    <a:pt x="16497" y="29854"/>
                    <a:pt x="16512" y="29881"/>
                    <a:pt x="16531" y="29912"/>
                  </a:cubicBezTo>
                  <a:cubicBezTo>
                    <a:pt x="16461" y="29913"/>
                    <a:pt x="16402" y="29913"/>
                    <a:pt x="16342" y="29915"/>
                  </a:cubicBezTo>
                  <a:cubicBezTo>
                    <a:pt x="16339" y="29857"/>
                    <a:pt x="16337" y="29812"/>
                    <a:pt x="16333" y="29723"/>
                  </a:cubicBezTo>
                  <a:cubicBezTo>
                    <a:pt x="16234" y="29826"/>
                    <a:pt x="16164" y="29906"/>
                    <a:pt x="16090" y="29973"/>
                  </a:cubicBezTo>
                  <a:cubicBezTo>
                    <a:pt x="16056" y="29943"/>
                    <a:pt x="16012" y="29900"/>
                    <a:pt x="15981" y="29872"/>
                  </a:cubicBezTo>
                  <a:cubicBezTo>
                    <a:pt x="15849" y="29860"/>
                    <a:pt x="15730" y="29850"/>
                    <a:pt x="15618" y="29840"/>
                  </a:cubicBezTo>
                  <a:cubicBezTo>
                    <a:pt x="15600" y="29882"/>
                    <a:pt x="15587" y="29913"/>
                    <a:pt x="15565" y="29969"/>
                  </a:cubicBezTo>
                  <a:cubicBezTo>
                    <a:pt x="15474" y="29898"/>
                    <a:pt x="15404" y="29845"/>
                    <a:pt x="15341" y="29795"/>
                  </a:cubicBezTo>
                  <a:cubicBezTo>
                    <a:pt x="15291" y="29819"/>
                    <a:pt x="15259" y="29834"/>
                    <a:pt x="15229" y="29847"/>
                  </a:cubicBezTo>
                  <a:cubicBezTo>
                    <a:pt x="15207" y="29823"/>
                    <a:pt x="15193" y="29809"/>
                    <a:pt x="15193" y="29809"/>
                  </a:cubicBezTo>
                  <a:cubicBezTo>
                    <a:pt x="15123" y="29819"/>
                    <a:pt x="15063" y="29826"/>
                    <a:pt x="15007" y="29837"/>
                  </a:cubicBezTo>
                  <a:cubicBezTo>
                    <a:pt x="14992" y="29854"/>
                    <a:pt x="14975" y="29869"/>
                    <a:pt x="14957" y="29882"/>
                  </a:cubicBezTo>
                  <a:lnTo>
                    <a:pt x="14939" y="29863"/>
                  </a:lnTo>
                  <a:lnTo>
                    <a:pt x="14998" y="29828"/>
                  </a:lnTo>
                  <a:cubicBezTo>
                    <a:pt x="15003" y="29832"/>
                    <a:pt x="15006" y="29835"/>
                    <a:pt x="15007" y="29837"/>
                  </a:cubicBezTo>
                  <a:cubicBezTo>
                    <a:pt x="14979" y="29794"/>
                    <a:pt x="14954" y="29754"/>
                    <a:pt x="14934" y="29720"/>
                  </a:cubicBezTo>
                  <a:cubicBezTo>
                    <a:pt x="14806" y="29706"/>
                    <a:pt x="14688" y="29706"/>
                    <a:pt x="14576" y="29684"/>
                  </a:cubicBezTo>
                  <a:cubicBezTo>
                    <a:pt x="14551" y="29719"/>
                    <a:pt x="14530" y="29748"/>
                    <a:pt x="14510" y="29778"/>
                  </a:cubicBezTo>
                  <a:cubicBezTo>
                    <a:pt x="14503" y="29770"/>
                    <a:pt x="14497" y="29765"/>
                    <a:pt x="14486" y="29754"/>
                  </a:cubicBezTo>
                  <a:cubicBezTo>
                    <a:pt x="14488" y="29712"/>
                    <a:pt x="14489" y="29666"/>
                    <a:pt x="14491" y="29609"/>
                  </a:cubicBezTo>
                  <a:cubicBezTo>
                    <a:pt x="14327" y="29545"/>
                    <a:pt x="14123" y="29582"/>
                    <a:pt x="13995" y="29447"/>
                  </a:cubicBezTo>
                  <a:cubicBezTo>
                    <a:pt x="13949" y="29457"/>
                    <a:pt x="13903" y="29477"/>
                    <a:pt x="13864" y="29477"/>
                  </a:cubicBezTo>
                  <a:cubicBezTo>
                    <a:pt x="13857" y="29477"/>
                    <a:pt x="13850" y="29476"/>
                    <a:pt x="13843" y="29475"/>
                  </a:cubicBezTo>
                  <a:cubicBezTo>
                    <a:pt x="13777" y="29458"/>
                    <a:pt x="13721" y="29401"/>
                    <a:pt x="13655" y="29389"/>
                  </a:cubicBezTo>
                  <a:cubicBezTo>
                    <a:pt x="13640" y="29386"/>
                    <a:pt x="13624" y="29385"/>
                    <a:pt x="13608" y="29385"/>
                  </a:cubicBezTo>
                  <a:cubicBezTo>
                    <a:pt x="13555" y="29385"/>
                    <a:pt x="13499" y="29398"/>
                    <a:pt x="13445" y="29404"/>
                  </a:cubicBezTo>
                  <a:lnTo>
                    <a:pt x="13337" y="29311"/>
                  </a:lnTo>
                  <a:cubicBezTo>
                    <a:pt x="13270" y="29370"/>
                    <a:pt x="13212" y="29423"/>
                    <a:pt x="13155" y="29469"/>
                  </a:cubicBezTo>
                  <a:cubicBezTo>
                    <a:pt x="13124" y="29420"/>
                    <a:pt x="13100" y="29386"/>
                    <a:pt x="13075" y="29348"/>
                  </a:cubicBezTo>
                  <a:cubicBezTo>
                    <a:pt x="13124" y="29339"/>
                    <a:pt x="13168" y="29344"/>
                    <a:pt x="13275" y="29320"/>
                  </a:cubicBezTo>
                  <a:cubicBezTo>
                    <a:pt x="13106" y="29276"/>
                    <a:pt x="12979" y="29208"/>
                    <a:pt x="12866" y="29208"/>
                  </a:cubicBezTo>
                  <a:cubicBezTo>
                    <a:pt x="12837" y="29208"/>
                    <a:pt x="12809" y="29213"/>
                    <a:pt x="12781" y="29223"/>
                  </a:cubicBezTo>
                  <a:cubicBezTo>
                    <a:pt x="12705" y="29180"/>
                    <a:pt x="12644" y="29122"/>
                    <a:pt x="12606" y="29122"/>
                  </a:cubicBezTo>
                  <a:cubicBezTo>
                    <a:pt x="12604" y="29122"/>
                    <a:pt x="12601" y="29122"/>
                    <a:pt x="12599" y="29123"/>
                  </a:cubicBezTo>
                  <a:cubicBezTo>
                    <a:pt x="12569" y="29131"/>
                    <a:pt x="12540" y="29134"/>
                    <a:pt x="12512" y="29134"/>
                  </a:cubicBezTo>
                  <a:cubicBezTo>
                    <a:pt x="12394" y="29134"/>
                    <a:pt x="12292" y="29077"/>
                    <a:pt x="12216" y="29063"/>
                  </a:cubicBezTo>
                  <a:cubicBezTo>
                    <a:pt x="12085" y="29070"/>
                    <a:pt x="11962" y="29094"/>
                    <a:pt x="11847" y="29094"/>
                  </a:cubicBezTo>
                  <a:cubicBezTo>
                    <a:pt x="11843" y="29094"/>
                    <a:pt x="11840" y="29094"/>
                    <a:pt x="11837" y="29094"/>
                  </a:cubicBezTo>
                  <a:cubicBezTo>
                    <a:pt x="11719" y="29092"/>
                    <a:pt x="11614" y="29049"/>
                    <a:pt x="11519" y="28947"/>
                  </a:cubicBezTo>
                  <a:cubicBezTo>
                    <a:pt x="11460" y="28966"/>
                    <a:pt x="11403" y="28983"/>
                    <a:pt x="11363" y="28997"/>
                  </a:cubicBezTo>
                  <a:cubicBezTo>
                    <a:pt x="11300" y="28972"/>
                    <a:pt x="11253" y="28951"/>
                    <a:pt x="11214" y="28936"/>
                  </a:cubicBezTo>
                  <a:cubicBezTo>
                    <a:pt x="11214" y="28888"/>
                    <a:pt x="11214" y="28854"/>
                    <a:pt x="11214" y="28829"/>
                  </a:cubicBezTo>
                  <a:cubicBezTo>
                    <a:pt x="11088" y="28805"/>
                    <a:pt x="10976" y="28785"/>
                    <a:pt x="10848" y="28761"/>
                  </a:cubicBezTo>
                  <a:cubicBezTo>
                    <a:pt x="10817" y="28771"/>
                    <a:pt x="10767" y="28788"/>
                    <a:pt x="10696" y="28811"/>
                  </a:cubicBezTo>
                  <a:cubicBezTo>
                    <a:pt x="10639" y="28773"/>
                    <a:pt x="10570" y="28727"/>
                    <a:pt x="10502" y="28683"/>
                  </a:cubicBezTo>
                  <a:cubicBezTo>
                    <a:pt x="10459" y="28657"/>
                    <a:pt x="10406" y="28602"/>
                    <a:pt x="10374" y="28602"/>
                  </a:cubicBezTo>
                  <a:cubicBezTo>
                    <a:pt x="10374" y="28602"/>
                    <a:pt x="10373" y="28602"/>
                    <a:pt x="10373" y="28602"/>
                  </a:cubicBezTo>
                  <a:cubicBezTo>
                    <a:pt x="10360" y="28604"/>
                    <a:pt x="10347" y="28604"/>
                    <a:pt x="10334" y="28604"/>
                  </a:cubicBezTo>
                  <a:cubicBezTo>
                    <a:pt x="10167" y="28604"/>
                    <a:pt x="10046" y="28474"/>
                    <a:pt x="9902" y="28411"/>
                  </a:cubicBezTo>
                  <a:cubicBezTo>
                    <a:pt x="9850" y="28389"/>
                    <a:pt x="9831" y="28327"/>
                    <a:pt x="9743" y="28324"/>
                  </a:cubicBezTo>
                  <a:cubicBezTo>
                    <a:pt x="9684" y="28321"/>
                    <a:pt x="9619" y="28227"/>
                    <a:pt x="9543" y="28162"/>
                  </a:cubicBezTo>
                  <a:cubicBezTo>
                    <a:pt x="9484" y="28189"/>
                    <a:pt x="9416" y="28220"/>
                    <a:pt x="9350" y="28251"/>
                  </a:cubicBezTo>
                  <a:cubicBezTo>
                    <a:pt x="9341" y="28184"/>
                    <a:pt x="9333" y="28114"/>
                    <a:pt x="9325" y="28045"/>
                  </a:cubicBezTo>
                  <a:cubicBezTo>
                    <a:pt x="9281" y="28051"/>
                    <a:pt x="9253" y="28053"/>
                    <a:pt x="9231" y="28056"/>
                  </a:cubicBezTo>
                  <a:cubicBezTo>
                    <a:pt x="9213" y="28023"/>
                    <a:pt x="9202" y="27996"/>
                    <a:pt x="9181" y="27955"/>
                  </a:cubicBezTo>
                  <a:cubicBezTo>
                    <a:pt x="9154" y="27964"/>
                    <a:pt x="9131" y="27968"/>
                    <a:pt x="9109" y="27968"/>
                  </a:cubicBezTo>
                  <a:cubicBezTo>
                    <a:pt x="8942" y="27968"/>
                    <a:pt x="8914" y="27729"/>
                    <a:pt x="8744" y="27696"/>
                  </a:cubicBezTo>
                  <a:cubicBezTo>
                    <a:pt x="8701" y="27700"/>
                    <a:pt x="8641" y="27708"/>
                    <a:pt x="8575" y="27715"/>
                  </a:cubicBezTo>
                  <a:cubicBezTo>
                    <a:pt x="8572" y="27662"/>
                    <a:pt x="8569" y="27614"/>
                    <a:pt x="8565" y="27566"/>
                  </a:cubicBezTo>
                  <a:cubicBezTo>
                    <a:pt x="8523" y="27524"/>
                    <a:pt x="8484" y="27483"/>
                    <a:pt x="8437" y="27434"/>
                  </a:cubicBezTo>
                  <a:cubicBezTo>
                    <a:pt x="8416" y="27433"/>
                    <a:pt x="8376" y="27431"/>
                    <a:pt x="8342" y="27430"/>
                  </a:cubicBezTo>
                  <a:cubicBezTo>
                    <a:pt x="8317" y="27384"/>
                    <a:pt x="8301" y="27353"/>
                    <a:pt x="8284" y="27322"/>
                  </a:cubicBezTo>
                  <a:cubicBezTo>
                    <a:pt x="8228" y="27330"/>
                    <a:pt x="8176" y="27336"/>
                    <a:pt x="8122" y="27341"/>
                  </a:cubicBezTo>
                  <a:cubicBezTo>
                    <a:pt x="8106" y="27285"/>
                    <a:pt x="8089" y="27230"/>
                    <a:pt x="8070" y="27160"/>
                  </a:cubicBezTo>
                  <a:cubicBezTo>
                    <a:pt x="8011" y="27140"/>
                    <a:pt x="7951" y="27107"/>
                    <a:pt x="7889" y="27080"/>
                  </a:cubicBezTo>
                  <a:cubicBezTo>
                    <a:pt x="7858" y="27021"/>
                    <a:pt x="7825" y="26953"/>
                    <a:pt x="7794" y="26894"/>
                  </a:cubicBezTo>
                  <a:cubicBezTo>
                    <a:pt x="7673" y="26888"/>
                    <a:pt x="7611" y="26831"/>
                    <a:pt x="7599" y="26718"/>
                  </a:cubicBezTo>
                  <a:cubicBezTo>
                    <a:pt x="7583" y="26725"/>
                    <a:pt x="7567" y="26728"/>
                    <a:pt x="7553" y="26728"/>
                  </a:cubicBezTo>
                  <a:cubicBezTo>
                    <a:pt x="7482" y="26728"/>
                    <a:pt x="7442" y="26647"/>
                    <a:pt x="7380" y="26625"/>
                  </a:cubicBezTo>
                  <a:cubicBezTo>
                    <a:pt x="7303" y="26599"/>
                    <a:pt x="7336" y="26479"/>
                    <a:pt x="7242" y="26479"/>
                  </a:cubicBezTo>
                  <a:cubicBezTo>
                    <a:pt x="7236" y="26479"/>
                    <a:pt x="7230" y="26480"/>
                    <a:pt x="7223" y="26481"/>
                  </a:cubicBezTo>
                  <a:cubicBezTo>
                    <a:pt x="7218" y="26481"/>
                    <a:pt x="7214" y="26482"/>
                    <a:pt x="7210" y="26482"/>
                  </a:cubicBezTo>
                  <a:cubicBezTo>
                    <a:pt x="7132" y="26482"/>
                    <a:pt x="7191" y="26362"/>
                    <a:pt x="7090" y="26351"/>
                  </a:cubicBezTo>
                  <a:cubicBezTo>
                    <a:pt x="7021" y="26344"/>
                    <a:pt x="6952" y="26263"/>
                    <a:pt x="6886" y="26213"/>
                  </a:cubicBezTo>
                  <a:cubicBezTo>
                    <a:pt x="6795" y="26151"/>
                    <a:pt x="6699" y="26098"/>
                    <a:pt x="6605" y="26041"/>
                  </a:cubicBezTo>
                  <a:cubicBezTo>
                    <a:pt x="6576" y="26066"/>
                    <a:pt x="6549" y="26083"/>
                    <a:pt x="6525" y="26083"/>
                  </a:cubicBezTo>
                  <a:cubicBezTo>
                    <a:pt x="6497" y="26083"/>
                    <a:pt x="6474" y="26060"/>
                    <a:pt x="6456" y="26001"/>
                  </a:cubicBezTo>
                  <a:cubicBezTo>
                    <a:pt x="6502" y="25991"/>
                    <a:pt x="6545" y="25981"/>
                    <a:pt x="6590" y="25970"/>
                  </a:cubicBezTo>
                  <a:cubicBezTo>
                    <a:pt x="6527" y="25842"/>
                    <a:pt x="6470" y="25727"/>
                    <a:pt x="6408" y="25604"/>
                  </a:cubicBezTo>
                  <a:cubicBezTo>
                    <a:pt x="6400" y="25604"/>
                    <a:pt x="6371" y="25601"/>
                    <a:pt x="6343" y="25598"/>
                  </a:cubicBezTo>
                  <a:lnTo>
                    <a:pt x="6334" y="25514"/>
                  </a:lnTo>
                  <a:cubicBezTo>
                    <a:pt x="6309" y="25513"/>
                    <a:pt x="6289" y="25511"/>
                    <a:pt x="6268" y="25510"/>
                  </a:cubicBezTo>
                  <a:cubicBezTo>
                    <a:pt x="6247" y="25466"/>
                    <a:pt x="6224" y="25418"/>
                    <a:pt x="6200" y="25370"/>
                  </a:cubicBezTo>
                  <a:cubicBezTo>
                    <a:pt x="6147" y="25391"/>
                    <a:pt x="6114" y="25404"/>
                    <a:pt x="6078" y="25417"/>
                  </a:cubicBezTo>
                  <a:cubicBezTo>
                    <a:pt x="6064" y="25370"/>
                    <a:pt x="6049" y="25326"/>
                    <a:pt x="6037" y="25286"/>
                  </a:cubicBezTo>
                  <a:cubicBezTo>
                    <a:pt x="5988" y="25282"/>
                    <a:pt x="5962" y="25274"/>
                    <a:pt x="5934" y="25270"/>
                  </a:cubicBezTo>
                  <a:cubicBezTo>
                    <a:pt x="5933" y="25240"/>
                    <a:pt x="5931" y="25211"/>
                    <a:pt x="5930" y="25195"/>
                  </a:cubicBezTo>
                  <a:cubicBezTo>
                    <a:pt x="5844" y="25154"/>
                    <a:pt x="5765" y="25117"/>
                    <a:pt x="5690" y="25082"/>
                  </a:cubicBezTo>
                  <a:cubicBezTo>
                    <a:pt x="5678" y="25024"/>
                    <a:pt x="5669" y="24976"/>
                    <a:pt x="5660" y="24932"/>
                  </a:cubicBezTo>
                  <a:cubicBezTo>
                    <a:pt x="5582" y="24915"/>
                    <a:pt x="5522" y="24902"/>
                    <a:pt x="5451" y="24887"/>
                  </a:cubicBezTo>
                  <a:cubicBezTo>
                    <a:pt x="5482" y="24842"/>
                    <a:pt x="5499" y="24820"/>
                    <a:pt x="5519" y="24789"/>
                  </a:cubicBezTo>
                  <a:cubicBezTo>
                    <a:pt x="5482" y="24774"/>
                    <a:pt x="5450" y="24762"/>
                    <a:pt x="5443" y="24761"/>
                  </a:cubicBezTo>
                  <a:cubicBezTo>
                    <a:pt x="5376" y="24656"/>
                    <a:pt x="5338" y="24528"/>
                    <a:pt x="5266" y="24498"/>
                  </a:cubicBezTo>
                  <a:cubicBezTo>
                    <a:pt x="5148" y="24445"/>
                    <a:pt x="5098" y="24318"/>
                    <a:pt x="5012" y="24277"/>
                  </a:cubicBezTo>
                  <a:cubicBezTo>
                    <a:pt x="4894" y="24221"/>
                    <a:pt x="4829" y="24124"/>
                    <a:pt x="4786" y="24027"/>
                  </a:cubicBezTo>
                  <a:cubicBezTo>
                    <a:pt x="4756" y="23955"/>
                    <a:pt x="4632" y="24005"/>
                    <a:pt x="4656" y="23885"/>
                  </a:cubicBezTo>
                  <a:cubicBezTo>
                    <a:pt x="4658" y="23868"/>
                    <a:pt x="4557" y="23815"/>
                    <a:pt x="4503" y="23777"/>
                  </a:cubicBezTo>
                  <a:cubicBezTo>
                    <a:pt x="4498" y="23810"/>
                    <a:pt x="4492" y="23838"/>
                    <a:pt x="4488" y="23866"/>
                  </a:cubicBezTo>
                  <a:cubicBezTo>
                    <a:pt x="4423" y="23815"/>
                    <a:pt x="4361" y="23763"/>
                    <a:pt x="4291" y="23706"/>
                  </a:cubicBezTo>
                  <a:cubicBezTo>
                    <a:pt x="4291" y="23696"/>
                    <a:pt x="4294" y="23666"/>
                    <a:pt x="4297" y="23634"/>
                  </a:cubicBezTo>
                  <a:cubicBezTo>
                    <a:pt x="4233" y="23588"/>
                    <a:pt x="4189" y="23491"/>
                    <a:pt x="4139" y="23472"/>
                  </a:cubicBezTo>
                  <a:cubicBezTo>
                    <a:pt x="4008" y="23424"/>
                    <a:pt x="4091" y="23331"/>
                    <a:pt x="4048" y="23260"/>
                  </a:cubicBezTo>
                  <a:cubicBezTo>
                    <a:pt x="4010" y="23195"/>
                    <a:pt x="4024" y="23097"/>
                    <a:pt x="4017" y="23013"/>
                  </a:cubicBezTo>
                  <a:lnTo>
                    <a:pt x="4017" y="23013"/>
                  </a:lnTo>
                  <a:cubicBezTo>
                    <a:pt x="3983" y="23023"/>
                    <a:pt x="3957" y="23031"/>
                    <a:pt x="3933" y="23037"/>
                  </a:cubicBezTo>
                  <a:cubicBezTo>
                    <a:pt x="3916" y="22998"/>
                    <a:pt x="3908" y="22944"/>
                    <a:pt x="3883" y="22931"/>
                  </a:cubicBezTo>
                  <a:cubicBezTo>
                    <a:pt x="3827" y="22898"/>
                    <a:pt x="3818" y="22864"/>
                    <a:pt x="3820" y="22804"/>
                  </a:cubicBezTo>
                  <a:cubicBezTo>
                    <a:pt x="3820" y="22759"/>
                    <a:pt x="3795" y="22704"/>
                    <a:pt x="3768" y="22661"/>
                  </a:cubicBezTo>
                  <a:cubicBezTo>
                    <a:pt x="3742" y="22622"/>
                    <a:pt x="3698" y="22592"/>
                    <a:pt x="3660" y="22557"/>
                  </a:cubicBezTo>
                  <a:cubicBezTo>
                    <a:pt x="3658" y="22529"/>
                    <a:pt x="3655" y="22491"/>
                    <a:pt x="3654" y="22451"/>
                  </a:cubicBezTo>
                  <a:cubicBezTo>
                    <a:pt x="3651" y="22420"/>
                    <a:pt x="3651" y="22387"/>
                    <a:pt x="3651" y="22387"/>
                  </a:cubicBezTo>
                  <a:cubicBezTo>
                    <a:pt x="3651" y="22387"/>
                    <a:pt x="3651" y="22388"/>
                    <a:pt x="3651" y="22391"/>
                  </a:cubicBezTo>
                  <a:cubicBezTo>
                    <a:pt x="3589" y="22298"/>
                    <a:pt x="3511" y="22222"/>
                    <a:pt x="3523" y="22188"/>
                  </a:cubicBezTo>
                  <a:cubicBezTo>
                    <a:pt x="3558" y="22086"/>
                    <a:pt x="3448" y="22108"/>
                    <a:pt x="3434" y="22061"/>
                  </a:cubicBezTo>
                  <a:cubicBezTo>
                    <a:pt x="3418" y="21992"/>
                    <a:pt x="3409" y="21921"/>
                    <a:pt x="3405" y="21895"/>
                  </a:cubicBezTo>
                  <a:cubicBezTo>
                    <a:pt x="3323" y="21760"/>
                    <a:pt x="3259" y="21655"/>
                    <a:pt x="3174" y="21514"/>
                  </a:cubicBezTo>
                  <a:cubicBezTo>
                    <a:pt x="3202" y="21473"/>
                    <a:pt x="3237" y="21424"/>
                    <a:pt x="3270" y="21378"/>
                  </a:cubicBezTo>
                  <a:cubicBezTo>
                    <a:pt x="3201" y="21281"/>
                    <a:pt x="3139" y="21200"/>
                    <a:pt x="3083" y="21117"/>
                  </a:cubicBezTo>
                  <a:cubicBezTo>
                    <a:pt x="3021" y="21022"/>
                    <a:pt x="2965" y="20925"/>
                    <a:pt x="2899" y="20819"/>
                  </a:cubicBezTo>
                  <a:cubicBezTo>
                    <a:pt x="2928" y="20668"/>
                    <a:pt x="2867" y="20538"/>
                    <a:pt x="2753" y="20424"/>
                  </a:cubicBezTo>
                  <a:cubicBezTo>
                    <a:pt x="2758" y="20375"/>
                    <a:pt x="2778" y="20319"/>
                    <a:pt x="2762" y="20278"/>
                  </a:cubicBezTo>
                  <a:cubicBezTo>
                    <a:pt x="2737" y="20206"/>
                    <a:pt x="2646" y="20124"/>
                    <a:pt x="2659" y="20078"/>
                  </a:cubicBezTo>
                  <a:cubicBezTo>
                    <a:pt x="2687" y="19982"/>
                    <a:pt x="2638" y="19915"/>
                    <a:pt x="2621" y="19835"/>
                  </a:cubicBezTo>
                  <a:cubicBezTo>
                    <a:pt x="2613" y="19807"/>
                    <a:pt x="2600" y="19770"/>
                    <a:pt x="2580" y="19754"/>
                  </a:cubicBezTo>
                  <a:cubicBezTo>
                    <a:pt x="2480" y="19673"/>
                    <a:pt x="2428" y="19562"/>
                    <a:pt x="2381" y="19447"/>
                  </a:cubicBezTo>
                  <a:cubicBezTo>
                    <a:pt x="2344" y="19331"/>
                    <a:pt x="2315" y="19210"/>
                    <a:pt x="2241" y="19113"/>
                  </a:cubicBezTo>
                  <a:cubicBezTo>
                    <a:pt x="2265" y="18991"/>
                    <a:pt x="2119" y="18914"/>
                    <a:pt x="2160" y="18789"/>
                  </a:cubicBezTo>
                  <a:cubicBezTo>
                    <a:pt x="1962" y="18641"/>
                    <a:pt x="1960" y="18639"/>
                    <a:pt x="1976" y="18613"/>
                  </a:cubicBezTo>
                  <a:lnTo>
                    <a:pt x="2047" y="18574"/>
                  </a:lnTo>
                  <a:cubicBezTo>
                    <a:pt x="1957" y="18414"/>
                    <a:pt x="1925" y="18229"/>
                    <a:pt x="1896" y="18048"/>
                  </a:cubicBezTo>
                  <a:cubicBezTo>
                    <a:pt x="1876" y="17865"/>
                    <a:pt x="1847" y="17689"/>
                    <a:pt x="1731" y="17542"/>
                  </a:cubicBezTo>
                  <a:cubicBezTo>
                    <a:pt x="1759" y="17459"/>
                    <a:pt x="1781" y="17393"/>
                    <a:pt x="1798" y="17340"/>
                  </a:cubicBezTo>
                  <a:cubicBezTo>
                    <a:pt x="1729" y="17243"/>
                    <a:pt x="1659" y="17144"/>
                    <a:pt x="1594" y="17052"/>
                  </a:cubicBezTo>
                  <a:cubicBezTo>
                    <a:pt x="1617" y="16999"/>
                    <a:pt x="1634" y="16963"/>
                    <a:pt x="1651" y="16927"/>
                  </a:cubicBezTo>
                  <a:cubicBezTo>
                    <a:pt x="1619" y="16872"/>
                    <a:pt x="1590" y="16819"/>
                    <a:pt x="1562" y="16771"/>
                  </a:cubicBezTo>
                  <a:cubicBezTo>
                    <a:pt x="1585" y="16735"/>
                    <a:pt x="1601" y="16710"/>
                    <a:pt x="1617" y="16687"/>
                  </a:cubicBezTo>
                  <a:cubicBezTo>
                    <a:pt x="1597" y="16665"/>
                    <a:pt x="1576" y="16643"/>
                    <a:pt x="1560" y="16622"/>
                  </a:cubicBezTo>
                  <a:cubicBezTo>
                    <a:pt x="1574" y="16602"/>
                    <a:pt x="1587" y="16583"/>
                    <a:pt x="1591" y="16578"/>
                  </a:cubicBezTo>
                  <a:lnTo>
                    <a:pt x="1591" y="16578"/>
                  </a:lnTo>
                  <a:cubicBezTo>
                    <a:pt x="1591" y="16579"/>
                    <a:pt x="1591" y="16579"/>
                    <a:pt x="1591" y="16579"/>
                  </a:cubicBezTo>
                  <a:cubicBezTo>
                    <a:pt x="1592" y="16578"/>
                    <a:pt x="1592" y="16577"/>
                    <a:pt x="1592" y="16577"/>
                  </a:cubicBezTo>
                  <a:lnTo>
                    <a:pt x="1592" y="16577"/>
                  </a:lnTo>
                  <a:cubicBezTo>
                    <a:pt x="1592" y="16577"/>
                    <a:pt x="1592" y="16577"/>
                    <a:pt x="1591" y="16578"/>
                  </a:cubicBezTo>
                  <a:lnTo>
                    <a:pt x="1591" y="16578"/>
                  </a:lnTo>
                  <a:cubicBezTo>
                    <a:pt x="1575" y="16389"/>
                    <a:pt x="1547" y="16232"/>
                    <a:pt x="1553" y="16076"/>
                  </a:cubicBezTo>
                  <a:cubicBezTo>
                    <a:pt x="1557" y="15920"/>
                    <a:pt x="1595" y="15769"/>
                    <a:pt x="1620" y="15611"/>
                  </a:cubicBezTo>
                  <a:cubicBezTo>
                    <a:pt x="1645" y="15602"/>
                    <a:pt x="1679" y="15589"/>
                    <a:pt x="1720" y="15573"/>
                  </a:cubicBezTo>
                  <a:cubicBezTo>
                    <a:pt x="1710" y="15535"/>
                    <a:pt x="1700" y="15504"/>
                    <a:pt x="1690" y="15467"/>
                  </a:cubicBezTo>
                  <a:cubicBezTo>
                    <a:pt x="1657" y="15497"/>
                    <a:pt x="1638" y="15511"/>
                    <a:pt x="1598" y="15547"/>
                  </a:cubicBezTo>
                  <a:cubicBezTo>
                    <a:pt x="1597" y="15444"/>
                    <a:pt x="1590" y="15369"/>
                    <a:pt x="1595" y="15295"/>
                  </a:cubicBezTo>
                  <a:cubicBezTo>
                    <a:pt x="1598" y="15257"/>
                    <a:pt x="1625" y="15224"/>
                    <a:pt x="1637" y="15186"/>
                  </a:cubicBezTo>
                  <a:cubicBezTo>
                    <a:pt x="1650" y="15140"/>
                    <a:pt x="1684" y="14855"/>
                    <a:pt x="1682" y="14790"/>
                  </a:cubicBezTo>
                  <a:cubicBezTo>
                    <a:pt x="1682" y="14717"/>
                    <a:pt x="1695" y="14651"/>
                    <a:pt x="1651" y="14577"/>
                  </a:cubicBezTo>
                  <a:cubicBezTo>
                    <a:pt x="1628" y="14540"/>
                    <a:pt x="1675" y="14448"/>
                    <a:pt x="1681" y="14420"/>
                  </a:cubicBezTo>
                  <a:cubicBezTo>
                    <a:pt x="1673" y="14194"/>
                    <a:pt x="1681" y="13981"/>
                    <a:pt x="1718" y="13780"/>
                  </a:cubicBezTo>
                  <a:cubicBezTo>
                    <a:pt x="1753" y="13579"/>
                    <a:pt x="1851" y="13396"/>
                    <a:pt x="1971" y="13223"/>
                  </a:cubicBezTo>
                  <a:cubicBezTo>
                    <a:pt x="1943" y="13210"/>
                    <a:pt x="1918" y="13200"/>
                    <a:pt x="1872" y="13178"/>
                  </a:cubicBezTo>
                  <a:cubicBezTo>
                    <a:pt x="1879" y="13145"/>
                    <a:pt x="1904" y="13094"/>
                    <a:pt x="1891" y="13069"/>
                  </a:cubicBezTo>
                  <a:cubicBezTo>
                    <a:pt x="1813" y="12922"/>
                    <a:pt x="1890" y="12804"/>
                    <a:pt x="1969" y="12710"/>
                  </a:cubicBezTo>
                  <a:cubicBezTo>
                    <a:pt x="2053" y="12611"/>
                    <a:pt x="2059" y="12528"/>
                    <a:pt x="2037" y="12401"/>
                  </a:cubicBezTo>
                  <a:cubicBezTo>
                    <a:pt x="2022" y="12327"/>
                    <a:pt x="2084" y="12236"/>
                    <a:pt x="2099" y="12211"/>
                  </a:cubicBezTo>
                  <a:cubicBezTo>
                    <a:pt x="2127" y="12033"/>
                    <a:pt x="2146" y="11908"/>
                    <a:pt x="2177" y="11718"/>
                  </a:cubicBezTo>
                  <a:lnTo>
                    <a:pt x="2177" y="11718"/>
                  </a:lnTo>
                  <a:cubicBezTo>
                    <a:pt x="2091" y="11798"/>
                    <a:pt x="2053" y="11833"/>
                    <a:pt x="2012" y="11871"/>
                  </a:cubicBezTo>
                  <a:cubicBezTo>
                    <a:pt x="2003" y="11814"/>
                    <a:pt x="1993" y="11752"/>
                    <a:pt x="1984" y="11699"/>
                  </a:cubicBezTo>
                  <a:cubicBezTo>
                    <a:pt x="2046" y="11679"/>
                    <a:pt x="2109" y="11658"/>
                    <a:pt x="2165" y="11639"/>
                  </a:cubicBezTo>
                  <a:cubicBezTo>
                    <a:pt x="2246" y="11445"/>
                    <a:pt x="2246" y="11226"/>
                    <a:pt x="2399" y="11090"/>
                  </a:cubicBezTo>
                  <a:cubicBezTo>
                    <a:pt x="2384" y="11053"/>
                    <a:pt x="2372" y="11024"/>
                    <a:pt x="2365" y="11005"/>
                  </a:cubicBezTo>
                  <a:cubicBezTo>
                    <a:pt x="2422" y="10937"/>
                    <a:pt x="2483" y="10874"/>
                    <a:pt x="2549" y="10817"/>
                  </a:cubicBezTo>
                  <a:cubicBezTo>
                    <a:pt x="2543" y="10771"/>
                    <a:pt x="2537" y="10733"/>
                    <a:pt x="2531" y="10694"/>
                  </a:cubicBezTo>
                  <a:lnTo>
                    <a:pt x="2661" y="10546"/>
                  </a:lnTo>
                  <a:cubicBezTo>
                    <a:pt x="2618" y="10506"/>
                    <a:pt x="2593" y="10483"/>
                    <a:pt x="2563" y="10456"/>
                  </a:cubicBezTo>
                  <a:cubicBezTo>
                    <a:pt x="2596" y="10438"/>
                    <a:pt x="2640" y="10427"/>
                    <a:pt x="2644" y="10409"/>
                  </a:cubicBezTo>
                  <a:cubicBezTo>
                    <a:pt x="2656" y="10363"/>
                    <a:pt x="2631" y="10290"/>
                    <a:pt x="2653" y="10271"/>
                  </a:cubicBezTo>
                  <a:cubicBezTo>
                    <a:pt x="2699" y="10229"/>
                    <a:pt x="2737" y="10216"/>
                    <a:pt x="2739" y="10129"/>
                  </a:cubicBezTo>
                  <a:cubicBezTo>
                    <a:pt x="2740" y="10065"/>
                    <a:pt x="2759" y="9937"/>
                    <a:pt x="2793" y="9919"/>
                  </a:cubicBezTo>
                  <a:cubicBezTo>
                    <a:pt x="2934" y="9843"/>
                    <a:pt x="2914" y="9678"/>
                    <a:pt x="2992" y="9581"/>
                  </a:cubicBezTo>
                  <a:cubicBezTo>
                    <a:pt x="2956" y="9512"/>
                    <a:pt x="2925" y="9450"/>
                    <a:pt x="2878" y="9359"/>
                  </a:cubicBezTo>
                  <a:lnTo>
                    <a:pt x="2878" y="9359"/>
                  </a:lnTo>
                  <a:cubicBezTo>
                    <a:pt x="2964" y="9385"/>
                    <a:pt x="3015" y="9401"/>
                    <a:pt x="3092" y="9423"/>
                  </a:cubicBezTo>
                  <a:cubicBezTo>
                    <a:pt x="3030" y="9325"/>
                    <a:pt x="2981" y="9247"/>
                    <a:pt x="2912" y="9138"/>
                  </a:cubicBezTo>
                  <a:cubicBezTo>
                    <a:pt x="3000" y="9129"/>
                    <a:pt x="3050" y="9123"/>
                    <a:pt x="3102" y="9117"/>
                  </a:cubicBezTo>
                  <a:cubicBezTo>
                    <a:pt x="3078" y="9082"/>
                    <a:pt x="3055" y="9047"/>
                    <a:pt x="3030" y="9008"/>
                  </a:cubicBezTo>
                  <a:cubicBezTo>
                    <a:pt x="3056" y="9000"/>
                    <a:pt x="3075" y="8992"/>
                    <a:pt x="3096" y="8983"/>
                  </a:cubicBezTo>
                  <a:cubicBezTo>
                    <a:pt x="3099" y="8951"/>
                    <a:pt x="3102" y="8919"/>
                    <a:pt x="3105" y="8880"/>
                  </a:cubicBezTo>
                  <a:cubicBezTo>
                    <a:pt x="3159" y="8898"/>
                    <a:pt x="3211" y="8916"/>
                    <a:pt x="3256" y="8930"/>
                  </a:cubicBezTo>
                  <a:cubicBezTo>
                    <a:pt x="3362" y="8801"/>
                    <a:pt x="3377" y="8616"/>
                    <a:pt x="3526" y="8543"/>
                  </a:cubicBezTo>
                  <a:cubicBezTo>
                    <a:pt x="3529" y="8468"/>
                    <a:pt x="3532" y="8392"/>
                    <a:pt x="3533" y="8314"/>
                  </a:cubicBezTo>
                  <a:cubicBezTo>
                    <a:pt x="3537" y="8314"/>
                    <a:pt x="3541" y="8314"/>
                    <a:pt x="3545" y="8314"/>
                  </a:cubicBezTo>
                  <a:cubicBezTo>
                    <a:pt x="3580" y="8314"/>
                    <a:pt x="3617" y="8323"/>
                    <a:pt x="3653" y="8323"/>
                  </a:cubicBezTo>
                  <a:cubicBezTo>
                    <a:pt x="3696" y="8323"/>
                    <a:pt x="3738" y="8309"/>
                    <a:pt x="3776" y="8246"/>
                  </a:cubicBezTo>
                  <a:cubicBezTo>
                    <a:pt x="3758" y="8212"/>
                    <a:pt x="3738" y="8174"/>
                    <a:pt x="3715" y="8133"/>
                  </a:cubicBezTo>
                  <a:cubicBezTo>
                    <a:pt x="3743" y="8124"/>
                    <a:pt x="3771" y="8115"/>
                    <a:pt x="3801" y="8105"/>
                  </a:cubicBezTo>
                  <a:cubicBezTo>
                    <a:pt x="3795" y="8067"/>
                    <a:pt x="3786" y="8029"/>
                    <a:pt x="3779" y="7987"/>
                  </a:cubicBezTo>
                  <a:cubicBezTo>
                    <a:pt x="3739" y="7987"/>
                    <a:pt x="3695" y="7989"/>
                    <a:pt x="3648" y="7989"/>
                  </a:cubicBezTo>
                  <a:cubicBezTo>
                    <a:pt x="3643" y="7934"/>
                    <a:pt x="3640" y="7893"/>
                    <a:pt x="3637" y="7851"/>
                  </a:cubicBezTo>
                  <a:cubicBezTo>
                    <a:pt x="3664" y="7836"/>
                    <a:pt x="3698" y="7818"/>
                    <a:pt x="3733" y="7799"/>
                  </a:cubicBezTo>
                  <a:cubicBezTo>
                    <a:pt x="3739" y="7749"/>
                    <a:pt x="3745" y="7700"/>
                    <a:pt x="3751" y="7655"/>
                  </a:cubicBezTo>
                  <a:cubicBezTo>
                    <a:pt x="3771" y="7639"/>
                    <a:pt x="3786" y="7625"/>
                    <a:pt x="3802" y="7615"/>
                  </a:cubicBezTo>
                  <a:cubicBezTo>
                    <a:pt x="3816" y="7608"/>
                    <a:pt x="3831" y="7604"/>
                    <a:pt x="3835" y="7604"/>
                  </a:cubicBezTo>
                  <a:cubicBezTo>
                    <a:pt x="3835" y="7604"/>
                    <a:pt x="3835" y="7604"/>
                    <a:pt x="3835" y="7604"/>
                  </a:cubicBezTo>
                  <a:lnTo>
                    <a:pt x="3835" y="7604"/>
                  </a:lnTo>
                  <a:cubicBezTo>
                    <a:pt x="3929" y="7293"/>
                    <a:pt x="4139" y="7106"/>
                    <a:pt x="4380" y="6950"/>
                  </a:cubicBezTo>
                  <a:cubicBezTo>
                    <a:pt x="4420" y="6804"/>
                    <a:pt x="4420" y="6804"/>
                    <a:pt x="4526" y="6752"/>
                  </a:cubicBezTo>
                  <a:cubicBezTo>
                    <a:pt x="4614" y="6471"/>
                    <a:pt x="4832" y="6359"/>
                    <a:pt x="4990" y="6262"/>
                  </a:cubicBezTo>
                  <a:cubicBezTo>
                    <a:pt x="5031" y="6189"/>
                    <a:pt x="5067" y="6128"/>
                    <a:pt x="5103" y="6070"/>
                  </a:cubicBezTo>
                  <a:cubicBezTo>
                    <a:pt x="5141" y="6017"/>
                    <a:pt x="5178" y="5967"/>
                    <a:pt x="5215" y="5917"/>
                  </a:cubicBezTo>
                  <a:cubicBezTo>
                    <a:pt x="5216" y="5872"/>
                    <a:pt x="5219" y="5822"/>
                    <a:pt x="5221" y="5785"/>
                  </a:cubicBezTo>
                  <a:cubicBezTo>
                    <a:pt x="5319" y="5788"/>
                    <a:pt x="5421" y="5792"/>
                    <a:pt x="5509" y="5795"/>
                  </a:cubicBezTo>
                  <a:cubicBezTo>
                    <a:pt x="5538" y="5708"/>
                    <a:pt x="5562" y="5644"/>
                    <a:pt x="5585" y="5575"/>
                  </a:cubicBezTo>
                  <a:cubicBezTo>
                    <a:pt x="5741" y="5539"/>
                    <a:pt x="5822" y="5420"/>
                    <a:pt x="5874" y="5266"/>
                  </a:cubicBezTo>
                  <a:cubicBezTo>
                    <a:pt x="5916" y="5249"/>
                    <a:pt x="5962" y="5235"/>
                    <a:pt x="5999" y="5221"/>
                  </a:cubicBezTo>
                  <a:cubicBezTo>
                    <a:pt x="6064" y="5143"/>
                    <a:pt x="5968" y="5020"/>
                    <a:pt x="6108" y="4979"/>
                  </a:cubicBezTo>
                  <a:cubicBezTo>
                    <a:pt x="6150" y="5011"/>
                    <a:pt x="6193" y="5043"/>
                    <a:pt x="6233" y="5074"/>
                  </a:cubicBezTo>
                  <a:cubicBezTo>
                    <a:pt x="6300" y="4920"/>
                    <a:pt x="6406" y="4820"/>
                    <a:pt x="6565" y="4776"/>
                  </a:cubicBezTo>
                  <a:cubicBezTo>
                    <a:pt x="6637" y="4757"/>
                    <a:pt x="6756" y="4727"/>
                    <a:pt x="6767" y="4687"/>
                  </a:cubicBezTo>
                  <a:cubicBezTo>
                    <a:pt x="6806" y="4536"/>
                    <a:pt x="6965" y="4508"/>
                    <a:pt x="7032" y="4392"/>
                  </a:cubicBezTo>
                  <a:lnTo>
                    <a:pt x="7114" y="4395"/>
                  </a:lnTo>
                  <a:cubicBezTo>
                    <a:pt x="7092" y="4340"/>
                    <a:pt x="7070" y="4286"/>
                    <a:pt x="7032" y="4190"/>
                  </a:cubicBezTo>
                  <a:lnTo>
                    <a:pt x="7032" y="4190"/>
                  </a:lnTo>
                  <a:cubicBezTo>
                    <a:pt x="7123" y="4270"/>
                    <a:pt x="7163" y="4305"/>
                    <a:pt x="7193" y="4331"/>
                  </a:cubicBezTo>
                  <a:cubicBezTo>
                    <a:pt x="7264" y="4281"/>
                    <a:pt x="7323" y="4242"/>
                    <a:pt x="7377" y="4203"/>
                  </a:cubicBezTo>
                  <a:cubicBezTo>
                    <a:pt x="7366" y="4161"/>
                    <a:pt x="7357" y="4128"/>
                    <a:pt x="7346" y="4094"/>
                  </a:cubicBezTo>
                  <a:lnTo>
                    <a:pt x="7346" y="4094"/>
                  </a:lnTo>
                  <a:cubicBezTo>
                    <a:pt x="7385" y="4096"/>
                    <a:pt x="7413" y="4097"/>
                    <a:pt x="7442" y="4097"/>
                  </a:cubicBezTo>
                  <a:cubicBezTo>
                    <a:pt x="7436" y="4055"/>
                    <a:pt x="7429" y="4016"/>
                    <a:pt x="7421" y="3962"/>
                  </a:cubicBezTo>
                  <a:lnTo>
                    <a:pt x="7421" y="3962"/>
                  </a:lnTo>
                  <a:cubicBezTo>
                    <a:pt x="7471" y="3994"/>
                    <a:pt x="7501" y="4014"/>
                    <a:pt x="7545" y="4041"/>
                  </a:cubicBezTo>
                  <a:cubicBezTo>
                    <a:pt x="7579" y="3993"/>
                    <a:pt x="7607" y="3952"/>
                    <a:pt x="7635" y="3912"/>
                  </a:cubicBezTo>
                  <a:cubicBezTo>
                    <a:pt x="7661" y="3916"/>
                    <a:pt x="7682" y="3919"/>
                    <a:pt x="7691" y="3921"/>
                  </a:cubicBezTo>
                  <a:cubicBezTo>
                    <a:pt x="7717" y="3877"/>
                    <a:pt x="7741" y="3836"/>
                    <a:pt x="7754" y="3813"/>
                  </a:cubicBezTo>
                  <a:cubicBezTo>
                    <a:pt x="7829" y="3827"/>
                    <a:pt x="7883" y="3834"/>
                    <a:pt x="7972" y="3849"/>
                  </a:cubicBezTo>
                  <a:cubicBezTo>
                    <a:pt x="7933" y="3760"/>
                    <a:pt x="7911" y="3712"/>
                    <a:pt x="7878" y="3637"/>
                  </a:cubicBezTo>
                  <a:lnTo>
                    <a:pt x="7878" y="3637"/>
                  </a:lnTo>
                  <a:cubicBezTo>
                    <a:pt x="8010" y="3671"/>
                    <a:pt x="8119" y="3699"/>
                    <a:pt x="8194" y="3718"/>
                  </a:cubicBezTo>
                  <a:cubicBezTo>
                    <a:pt x="8304" y="3640"/>
                    <a:pt x="8373" y="3593"/>
                    <a:pt x="8447" y="3556"/>
                  </a:cubicBezTo>
                  <a:cubicBezTo>
                    <a:pt x="8463" y="3506"/>
                    <a:pt x="8478" y="3459"/>
                    <a:pt x="8498" y="3397"/>
                  </a:cubicBezTo>
                  <a:cubicBezTo>
                    <a:pt x="8550" y="3369"/>
                    <a:pt x="8612" y="3334"/>
                    <a:pt x="8679" y="3297"/>
                  </a:cubicBezTo>
                  <a:cubicBezTo>
                    <a:pt x="8684" y="3226"/>
                    <a:pt x="8687" y="3162"/>
                    <a:pt x="8690" y="3122"/>
                  </a:cubicBezTo>
                  <a:cubicBezTo>
                    <a:pt x="8756" y="3050"/>
                    <a:pt x="8809" y="2991"/>
                    <a:pt x="8866" y="2929"/>
                  </a:cubicBezTo>
                  <a:cubicBezTo>
                    <a:pt x="8909" y="2926"/>
                    <a:pt x="8960" y="2931"/>
                    <a:pt x="9005" y="2916"/>
                  </a:cubicBezTo>
                  <a:cubicBezTo>
                    <a:pt x="9060" y="2897"/>
                    <a:pt x="9110" y="2859"/>
                    <a:pt x="9150" y="2837"/>
                  </a:cubicBezTo>
                  <a:cubicBezTo>
                    <a:pt x="9193" y="2876"/>
                    <a:pt x="9216" y="2897"/>
                    <a:pt x="9238" y="2916"/>
                  </a:cubicBezTo>
                  <a:lnTo>
                    <a:pt x="9272" y="2885"/>
                  </a:lnTo>
                  <a:lnTo>
                    <a:pt x="9097" y="2678"/>
                  </a:lnTo>
                  <a:lnTo>
                    <a:pt x="9127" y="2647"/>
                  </a:lnTo>
                  <a:lnTo>
                    <a:pt x="9415" y="2814"/>
                  </a:lnTo>
                  <a:lnTo>
                    <a:pt x="9418" y="2760"/>
                  </a:lnTo>
                  <a:lnTo>
                    <a:pt x="9421" y="2686"/>
                  </a:lnTo>
                  <a:cubicBezTo>
                    <a:pt x="9593" y="2673"/>
                    <a:pt x="9592" y="2673"/>
                    <a:pt x="9758" y="2572"/>
                  </a:cubicBezTo>
                  <a:cubicBezTo>
                    <a:pt x="9777" y="2561"/>
                    <a:pt x="9802" y="2561"/>
                    <a:pt x="9823" y="2553"/>
                  </a:cubicBezTo>
                  <a:cubicBezTo>
                    <a:pt x="10048" y="2463"/>
                    <a:pt x="10277" y="2386"/>
                    <a:pt x="10489" y="2275"/>
                  </a:cubicBezTo>
                  <a:cubicBezTo>
                    <a:pt x="10544" y="2248"/>
                    <a:pt x="10579" y="2163"/>
                    <a:pt x="10658" y="2163"/>
                  </a:cubicBezTo>
                  <a:cubicBezTo>
                    <a:pt x="10665" y="2163"/>
                    <a:pt x="10673" y="2164"/>
                    <a:pt x="10682" y="2166"/>
                  </a:cubicBezTo>
                  <a:cubicBezTo>
                    <a:pt x="10689" y="2167"/>
                    <a:pt x="10695" y="2168"/>
                    <a:pt x="10701" y="2168"/>
                  </a:cubicBezTo>
                  <a:cubicBezTo>
                    <a:pt x="10770" y="2168"/>
                    <a:pt x="10803" y="2079"/>
                    <a:pt x="10852" y="2079"/>
                  </a:cubicBezTo>
                  <a:cubicBezTo>
                    <a:pt x="10859" y="2079"/>
                    <a:pt x="10867" y="2081"/>
                    <a:pt x="10874" y="2085"/>
                  </a:cubicBezTo>
                  <a:cubicBezTo>
                    <a:pt x="10901" y="2099"/>
                    <a:pt x="10925" y="2104"/>
                    <a:pt x="10948" y="2104"/>
                  </a:cubicBezTo>
                  <a:cubicBezTo>
                    <a:pt x="11042" y="2104"/>
                    <a:pt x="11115" y="2015"/>
                    <a:pt x="11203" y="2015"/>
                  </a:cubicBezTo>
                  <a:cubicBezTo>
                    <a:pt x="11216" y="2015"/>
                    <a:pt x="11230" y="2017"/>
                    <a:pt x="11244" y="2021"/>
                  </a:cubicBezTo>
                  <a:cubicBezTo>
                    <a:pt x="11306" y="1851"/>
                    <a:pt x="11500" y="1951"/>
                    <a:pt x="11612" y="1851"/>
                  </a:cubicBezTo>
                  <a:cubicBezTo>
                    <a:pt x="11679" y="1791"/>
                    <a:pt x="11818" y="1801"/>
                    <a:pt x="11900" y="1785"/>
                  </a:cubicBezTo>
                  <a:cubicBezTo>
                    <a:pt x="12003" y="1733"/>
                    <a:pt x="12096" y="1708"/>
                    <a:pt x="12179" y="1674"/>
                  </a:cubicBezTo>
                  <a:cubicBezTo>
                    <a:pt x="12213" y="1723"/>
                    <a:pt x="12234" y="1752"/>
                    <a:pt x="12256" y="1785"/>
                  </a:cubicBezTo>
                  <a:cubicBezTo>
                    <a:pt x="12294" y="1735"/>
                    <a:pt x="12329" y="1689"/>
                    <a:pt x="12368" y="1638"/>
                  </a:cubicBezTo>
                  <a:cubicBezTo>
                    <a:pt x="12407" y="1671"/>
                    <a:pt x="12443" y="1702"/>
                    <a:pt x="12478" y="1733"/>
                  </a:cubicBezTo>
                  <a:cubicBezTo>
                    <a:pt x="12575" y="1643"/>
                    <a:pt x="12740" y="1629"/>
                    <a:pt x="12775" y="1505"/>
                  </a:cubicBezTo>
                  <a:cubicBezTo>
                    <a:pt x="12865" y="1486"/>
                    <a:pt x="12933" y="1471"/>
                    <a:pt x="13014" y="1454"/>
                  </a:cubicBezTo>
                  <a:lnTo>
                    <a:pt x="13014" y="1454"/>
                  </a:lnTo>
                  <a:cubicBezTo>
                    <a:pt x="12999" y="1535"/>
                    <a:pt x="12986" y="1601"/>
                    <a:pt x="12962" y="1730"/>
                  </a:cubicBezTo>
                  <a:cubicBezTo>
                    <a:pt x="13062" y="1645"/>
                    <a:pt x="13108" y="1605"/>
                    <a:pt x="13140" y="1579"/>
                  </a:cubicBezTo>
                  <a:cubicBezTo>
                    <a:pt x="13111" y="1521"/>
                    <a:pt x="13089" y="1479"/>
                    <a:pt x="13065" y="1433"/>
                  </a:cubicBezTo>
                  <a:cubicBezTo>
                    <a:pt x="13112" y="1420"/>
                    <a:pt x="13131" y="1415"/>
                    <a:pt x="13152" y="1409"/>
                  </a:cubicBezTo>
                  <a:cubicBezTo>
                    <a:pt x="13184" y="1445"/>
                    <a:pt x="13217" y="1480"/>
                    <a:pt x="13274" y="1542"/>
                  </a:cubicBezTo>
                  <a:cubicBezTo>
                    <a:pt x="13306" y="1459"/>
                    <a:pt x="13326" y="1415"/>
                    <a:pt x="13345" y="1373"/>
                  </a:cubicBezTo>
                  <a:cubicBezTo>
                    <a:pt x="13377" y="1368"/>
                    <a:pt x="13408" y="1365"/>
                    <a:pt x="13436" y="1359"/>
                  </a:cubicBezTo>
                  <a:cubicBezTo>
                    <a:pt x="13445" y="1340"/>
                    <a:pt x="13456" y="1323"/>
                    <a:pt x="13470" y="1306"/>
                  </a:cubicBezTo>
                  <a:lnTo>
                    <a:pt x="13492" y="1321"/>
                  </a:lnTo>
                  <a:lnTo>
                    <a:pt x="13446" y="1367"/>
                  </a:lnTo>
                  <a:cubicBezTo>
                    <a:pt x="13442" y="1364"/>
                    <a:pt x="13437" y="1361"/>
                    <a:pt x="13436" y="1359"/>
                  </a:cubicBezTo>
                  <a:lnTo>
                    <a:pt x="13436" y="1359"/>
                  </a:lnTo>
                  <a:cubicBezTo>
                    <a:pt x="13448" y="1415"/>
                    <a:pt x="13455" y="1470"/>
                    <a:pt x="13471" y="1576"/>
                  </a:cubicBezTo>
                  <a:cubicBezTo>
                    <a:pt x="13511" y="1483"/>
                    <a:pt x="13530" y="1440"/>
                    <a:pt x="13549" y="1398"/>
                  </a:cubicBezTo>
                  <a:cubicBezTo>
                    <a:pt x="13621" y="1420"/>
                    <a:pt x="13676" y="1437"/>
                    <a:pt x="13735" y="1457"/>
                  </a:cubicBezTo>
                  <a:cubicBezTo>
                    <a:pt x="13754" y="1404"/>
                    <a:pt x="13770" y="1362"/>
                    <a:pt x="13790" y="1304"/>
                  </a:cubicBezTo>
                  <a:cubicBezTo>
                    <a:pt x="13848" y="1408"/>
                    <a:pt x="13896" y="1499"/>
                    <a:pt x="13952" y="1599"/>
                  </a:cubicBezTo>
                  <a:cubicBezTo>
                    <a:pt x="13979" y="1536"/>
                    <a:pt x="14015" y="1519"/>
                    <a:pt x="14055" y="1519"/>
                  </a:cubicBezTo>
                  <a:cubicBezTo>
                    <a:pt x="14098" y="1519"/>
                    <a:pt x="14144" y="1538"/>
                    <a:pt x="14188" y="1538"/>
                  </a:cubicBezTo>
                  <a:cubicBezTo>
                    <a:pt x="14201" y="1538"/>
                    <a:pt x="14215" y="1537"/>
                    <a:pt x="14227" y="1532"/>
                  </a:cubicBezTo>
                  <a:cubicBezTo>
                    <a:pt x="14338" y="1489"/>
                    <a:pt x="14460" y="1476"/>
                    <a:pt x="14578" y="1448"/>
                  </a:cubicBezTo>
                  <a:cubicBezTo>
                    <a:pt x="14583" y="1393"/>
                    <a:pt x="14591" y="1340"/>
                    <a:pt x="14598" y="1280"/>
                  </a:cubicBezTo>
                  <a:cubicBezTo>
                    <a:pt x="14639" y="1305"/>
                    <a:pt x="14670" y="1324"/>
                    <a:pt x="14688" y="1334"/>
                  </a:cubicBezTo>
                  <a:cubicBezTo>
                    <a:pt x="14789" y="1298"/>
                    <a:pt x="14872" y="1274"/>
                    <a:pt x="14947" y="1248"/>
                  </a:cubicBezTo>
                  <a:cubicBezTo>
                    <a:pt x="14957" y="1215"/>
                    <a:pt x="14967" y="1187"/>
                    <a:pt x="14985" y="1136"/>
                  </a:cubicBezTo>
                  <a:cubicBezTo>
                    <a:pt x="15012" y="1195"/>
                    <a:pt x="15028" y="1227"/>
                    <a:pt x="15047" y="1271"/>
                  </a:cubicBezTo>
                  <a:cubicBezTo>
                    <a:pt x="15120" y="1267"/>
                    <a:pt x="15198" y="1261"/>
                    <a:pt x="15251" y="1258"/>
                  </a:cubicBezTo>
                  <a:cubicBezTo>
                    <a:pt x="15275" y="1206"/>
                    <a:pt x="15287" y="1181"/>
                    <a:pt x="15315" y="1118"/>
                  </a:cubicBezTo>
                  <a:cubicBezTo>
                    <a:pt x="15334" y="1217"/>
                    <a:pt x="15343" y="1268"/>
                    <a:pt x="15353" y="1318"/>
                  </a:cubicBezTo>
                  <a:cubicBezTo>
                    <a:pt x="15385" y="1320"/>
                    <a:pt x="15406" y="1321"/>
                    <a:pt x="15428" y="1323"/>
                  </a:cubicBezTo>
                  <a:cubicBezTo>
                    <a:pt x="15454" y="1280"/>
                    <a:pt x="15481" y="1237"/>
                    <a:pt x="15537" y="1149"/>
                  </a:cubicBezTo>
                  <a:cubicBezTo>
                    <a:pt x="15590" y="1214"/>
                    <a:pt x="15622" y="1251"/>
                    <a:pt x="15660" y="1298"/>
                  </a:cubicBezTo>
                  <a:cubicBezTo>
                    <a:pt x="15602" y="1317"/>
                    <a:pt x="15565" y="1329"/>
                    <a:pt x="15516" y="1345"/>
                  </a:cubicBezTo>
                  <a:cubicBezTo>
                    <a:pt x="15569" y="1384"/>
                    <a:pt x="15613" y="1417"/>
                    <a:pt x="15652" y="1445"/>
                  </a:cubicBezTo>
                  <a:cubicBezTo>
                    <a:pt x="15710" y="1409"/>
                    <a:pt x="15750" y="1386"/>
                    <a:pt x="15759" y="1380"/>
                  </a:cubicBezTo>
                  <a:cubicBezTo>
                    <a:pt x="15822" y="1412"/>
                    <a:pt x="15865" y="1433"/>
                    <a:pt x="15887" y="1445"/>
                  </a:cubicBezTo>
                  <a:cubicBezTo>
                    <a:pt x="15868" y="1490"/>
                    <a:pt x="15858" y="1514"/>
                    <a:pt x="15847" y="1537"/>
                  </a:cubicBezTo>
                  <a:cubicBezTo>
                    <a:pt x="15947" y="1471"/>
                    <a:pt x="16059" y="1432"/>
                    <a:pt x="16168" y="1408"/>
                  </a:cubicBezTo>
                  <a:cubicBezTo>
                    <a:pt x="16278" y="1390"/>
                    <a:pt x="16387" y="1376"/>
                    <a:pt x="16486" y="1334"/>
                  </a:cubicBezTo>
                  <a:cubicBezTo>
                    <a:pt x="16534" y="1394"/>
                    <a:pt x="16583" y="1417"/>
                    <a:pt x="16632" y="1417"/>
                  </a:cubicBezTo>
                  <a:cubicBezTo>
                    <a:pt x="16680" y="1417"/>
                    <a:pt x="16729" y="1395"/>
                    <a:pt x="16777" y="1365"/>
                  </a:cubicBezTo>
                  <a:cubicBezTo>
                    <a:pt x="16837" y="1401"/>
                    <a:pt x="16889" y="1445"/>
                    <a:pt x="16950" y="1445"/>
                  </a:cubicBezTo>
                  <a:cubicBezTo>
                    <a:pt x="16980" y="1445"/>
                    <a:pt x="17012" y="1435"/>
                    <a:pt x="17048" y="1408"/>
                  </a:cubicBezTo>
                  <a:cubicBezTo>
                    <a:pt x="17062" y="1398"/>
                    <a:pt x="17078" y="1392"/>
                    <a:pt x="17094" y="1392"/>
                  </a:cubicBezTo>
                  <a:cubicBezTo>
                    <a:pt x="17123" y="1392"/>
                    <a:pt x="17148" y="1412"/>
                    <a:pt x="17146" y="1459"/>
                  </a:cubicBezTo>
                  <a:cubicBezTo>
                    <a:pt x="17213" y="1474"/>
                    <a:pt x="17279" y="1465"/>
                    <a:pt x="17345" y="1510"/>
                  </a:cubicBezTo>
                  <a:cubicBezTo>
                    <a:pt x="17354" y="1516"/>
                    <a:pt x="17367" y="1518"/>
                    <a:pt x="17382" y="1518"/>
                  </a:cubicBezTo>
                  <a:cubicBezTo>
                    <a:pt x="17425" y="1518"/>
                    <a:pt x="17485" y="1499"/>
                    <a:pt x="17520" y="1499"/>
                  </a:cubicBezTo>
                  <a:cubicBezTo>
                    <a:pt x="17533" y="1499"/>
                    <a:pt x="17542" y="1502"/>
                    <a:pt x="17546" y="1508"/>
                  </a:cubicBezTo>
                  <a:cubicBezTo>
                    <a:pt x="17568" y="1538"/>
                    <a:pt x="17587" y="1548"/>
                    <a:pt x="17605" y="1548"/>
                  </a:cubicBezTo>
                  <a:cubicBezTo>
                    <a:pt x="17632" y="1548"/>
                    <a:pt x="17657" y="1524"/>
                    <a:pt x="17681" y="1524"/>
                  </a:cubicBezTo>
                  <a:cubicBezTo>
                    <a:pt x="17684" y="1524"/>
                    <a:pt x="17687" y="1525"/>
                    <a:pt x="17691" y="1526"/>
                  </a:cubicBezTo>
                  <a:cubicBezTo>
                    <a:pt x="17746" y="1542"/>
                    <a:pt x="17806" y="1595"/>
                    <a:pt x="17853" y="1595"/>
                  </a:cubicBezTo>
                  <a:cubicBezTo>
                    <a:pt x="17857" y="1595"/>
                    <a:pt x="17860" y="1594"/>
                    <a:pt x="17864" y="1593"/>
                  </a:cubicBezTo>
                  <a:cubicBezTo>
                    <a:pt x="17898" y="1586"/>
                    <a:pt x="17931" y="1583"/>
                    <a:pt x="17964" y="1583"/>
                  </a:cubicBezTo>
                  <a:cubicBezTo>
                    <a:pt x="18124" y="1583"/>
                    <a:pt x="18275" y="1654"/>
                    <a:pt x="18432" y="1668"/>
                  </a:cubicBezTo>
                  <a:cubicBezTo>
                    <a:pt x="18463" y="1671"/>
                    <a:pt x="18490" y="1711"/>
                    <a:pt x="18519" y="1736"/>
                  </a:cubicBezTo>
                  <a:cubicBezTo>
                    <a:pt x="18559" y="1711"/>
                    <a:pt x="18603" y="1686"/>
                    <a:pt x="18645" y="1660"/>
                  </a:cubicBezTo>
                  <a:cubicBezTo>
                    <a:pt x="18738" y="1763"/>
                    <a:pt x="18879" y="1738"/>
                    <a:pt x="18997" y="1782"/>
                  </a:cubicBezTo>
                  <a:cubicBezTo>
                    <a:pt x="19096" y="1813"/>
                    <a:pt x="19191" y="1843"/>
                    <a:pt x="19277" y="1908"/>
                  </a:cubicBezTo>
                  <a:cubicBezTo>
                    <a:pt x="19287" y="1916"/>
                    <a:pt x="19305" y="1916"/>
                    <a:pt x="19319" y="1919"/>
                  </a:cubicBezTo>
                  <a:cubicBezTo>
                    <a:pt x="19337" y="1876"/>
                    <a:pt x="19355" y="1835"/>
                    <a:pt x="19371" y="1796"/>
                  </a:cubicBezTo>
                  <a:cubicBezTo>
                    <a:pt x="19443" y="1789"/>
                    <a:pt x="19509" y="1782"/>
                    <a:pt x="19583" y="1776"/>
                  </a:cubicBezTo>
                  <a:cubicBezTo>
                    <a:pt x="19615" y="1863"/>
                    <a:pt x="19670" y="1879"/>
                    <a:pt x="19733" y="1879"/>
                  </a:cubicBezTo>
                  <a:cubicBezTo>
                    <a:pt x="19771" y="1879"/>
                    <a:pt x="19813" y="1873"/>
                    <a:pt x="19854" y="1873"/>
                  </a:cubicBezTo>
                  <a:cubicBezTo>
                    <a:pt x="19892" y="1873"/>
                    <a:pt x="19929" y="1878"/>
                    <a:pt x="19964" y="1898"/>
                  </a:cubicBezTo>
                  <a:cubicBezTo>
                    <a:pt x="19978" y="1935"/>
                    <a:pt x="20000" y="1986"/>
                    <a:pt x="20031" y="2063"/>
                  </a:cubicBezTo>
                  <a:cubicBezTo>
                    <a:pt x="20093" y="2019"/>
                    <a:pt x="20140" y="1985"/>
                    <a:pt x="20149" y="1980"/>
                  </a:cubicBezTo>
                  <a:cubicBezTo>
                    <a:pt x="20248" y="2013"/>
                    <a:pt x="20302" y="2057"/>
                    <a:pt x="20362" y="2072"/>
                  </a:cubicBezTo>
                  <a:cubicBezTo>
                    <a:pt x="20365" y="2072"/>
                    <a:pt x="20368" y="2073"/>
                    <a:pt x="20371" y="2073"/>
                  </a:cubicBezTo>
                  <a:cubicBezTo>
                    <a:pt x="20384" y="2073"/>
                    <a:pt x="20395" y="2067"/>
                    <a:pt x="20409" y="2067"/>
                  </a:cubicBezTo>
                  <a:cubicBezTo>
                    <a:pt x="20421" y="2067"/>
                    <a:pt x="20435" y="2072"/>
                    <a:pt x="20452" y="2094"/>
                  </a:cubicBezTo>
                  <a:cubicBezTo>
                    <a:pt x="20482" y="2129"/>
                    <a:pt x="20585" y="2117"/>
                    <a:pt x="20607" y="2152"/>
                  </a:cubicBezTo>
                  <a:cubicBezTo>
                    <a:pt x="20658" y="2236"/>
                    <a:pt x="20743" y="2238"/>
                    <a:pt x="20814" y="2270"/>
                  </a:cubicBezTo>
                  <a:cubicBezTo>
                    <a:pt x="20992" y="2350"/>
                    <a:pt x="21176" y="2419"/>
                    <a:pt x="21357" y="2494"/>
                  </a:cubicBezTo>
                  <a:cubicBezTo>
                    <a:pt x="21373" y="2501"/>
                    <a:pt x="21382" y="2520"/>
                    <a:pt x="21395" y="2533"/>
                  </a:cubicBezTo>
                  <a:cubicBezTo>
                    <a:pt x="21389" y="2560"/>
                    <a:pt x="21385" y="2585"/>
                    <a:pt x="21378" y="2619"/>
                  </a:cubicBezTo>
                  <a:cubicBezTo>
                    <a:pt x="21393" y="2618"/>
                    <a:pt x="21407" y="2618"/>
                    <a:pt x="21421" y="2618"/>
                  </a:cubicBezTo>
                  <a:cubicBezTo>
                    <a:pt x="21452" y="2618"/>
                    <a:pt x="21482" y="2619"/>
                    <a:pt x="21514" y="2620"/>
                  </a:cubicBezTo>
                  <a:cubicBezTo>
                    <a:pt x="21542" y="2686"/>
                    <a:pt x="21569" y="2748"/>
                    <a:pt x="21604" y="2832"/>
                  </a:cubicBezTo>
                  <a:cubicBezTo>
                    <a:pt x="21673" y="2831"/>
                    <a:pt x="21741" y="2829"/>
                    <a:pt x="21809" y="2829"/>
                  </a:cubicBezTo>
                  <a:cubicBezTo>
                    <a:pt x="21800" y="2782"/>
                    <a:pt x="21795" y="2759"/>
                    <a:pt x="21782" y="2695"/>
                  </a:cubicBezTo>
                  <a:lnTo>
                    <a:pt x="21782" y="2695"/>
                  </a:lnTo>
                  <a:cubicBezTo>
                    <a:pt x="21909" y="2779"/>
                    <a:pt x="22001" y="2841"/>
                    <a:pt x="22110" y="2913"/>
                  </a:cubicBezTo>
                  <a:cubicBezTo>
                    <a:pt x="22160" y="2900"/>
                    <a:pt x="22238" y="2881"/>
                    <a:pt x="22313" y="2860"/>
                  </a:cubicBezTo>
                  <a:cubicBezTo>
                    <a:pt x="22393" y="3113"/>
                    <a:pt x="22644" y="3204"/>
                    <a:pt x="22788" y="3406"/>
                  </a:cubicBezTo>
                  <a:cubicBezTo>
                    <a:pt x="22833" y="3372"/>
                    <a:pt x="22861" y="3351"/>
                    <a:pt x="22894" y="3326"/>
                  </a:cubicBezTo>
                  <a:cubicBezTo>
                    <a:pt x="22940" y="3427"/>
                    <a:pt x="22984" y="3521"/>
                    <a:pt x="23024" y="3607"/>
                  </a:cubicBezTo>
                  <a:cubicBezTo>
                    <a:pt x="23165" y="3700"/>
                    <a:pt x="23306" y="3794"/>
                    <a:pt x="23459" y="3894"/>
                  </a:cubicBezTo>
                  <a:cubicBezTo>
                    <a:pt x="23452" y="3850"/>
                    <a:pt x="23449" y="3824"/>
                    <a:pt x="23442" y="3777"/>
                  </a:cubicBezTo>
                  <a:lnTo>
                    <a:pt x="23442" y="3777"/>
                  </a:lnTo>
                  <a:cubicBezTo>
                    <a:pt x="23592" y="3809"/>
                    <a:pt x="23748" y="3828"/>
                    <a:pt x="23890" y="3878"/>
                  </a:cubicBezTo>
                  <a:cubicBezTo>
                    <a:pt x="23896" y="3899"/>
                    <a:pt x="23908" y="3936"/>
                    <a:pt x="23917" y="3965"/>
                  </a:cubicBezTo>
                  <a:cubicBezTo>
                    <a:pt x="23982" y="3983"/>
                    <a:pt x="24035" y="3996"/>
                    <a:pt x="24093" y="4012"/>
                  </a:cubicBezTo>
                  <a:cubicBezTo>
                    <a:pt x="24077" y="4064"/>
                    <a:pt x="24068" y="4097"/>
                    <a:pt x="24054" y="4146"/>
                  </a:cubicBezTo>
                  <a:cubicBezTo>
                    <a:pt x="24083" y="4161"/>
                    <a:pt x="24114" y="4178"/>
                    <a:pt x="24155" y="4200"/>
                  </a:cubicBezTo>
                  <a:cubicBezTo>
                    <a:pt x="24171" y="4139"/>
                    <a:pt x="24185" y="4093"/>
                    <a:pt x="24205" y="4012"/>
                  </a:cubicBezTo>
                  <a:cubicBezTo>
                    <a:pt x="24269" y="4137"/>
                    <a:pt x="24316" y="4228"/>
                    <a:pt x="24366" y="4325"/>
                  </a:cubicBezTo>
                  <a:cubicBezTo>
                    <a:pt x="24398" y="4330"/>
                    <a:pt x="24433" y="4334"/>
                    <a:pt x="24460" y="4337"/>
                  </a:cubicBezTo>
                  <a:cubicBezTo>
                    <a:pt x="24485" y="4393"/>
                    <a:pt x="24508" y="4443"/>
                    <a:pt x="24532" y="4492"/>
                  </a:cubicBezTo>
                  <a:cubicBezTo>
                    <a:pt x="24504" y="4495"/>
                    <a:pt x="24476" y="4498"/>
                    <a:pt x="24439" y="4502"/>
                  </a:cubicBezTo>
                  <a:cubicBezTo>
                    <a:pt x="24467" y="4563"/>
                    <a:pt x="24506" y="4575"/>
                    <a:pt x="24550" y="4575"/>
                  </a:cubicBezTo>
                  <a:cubicBezTo>
                    <a:pt x="24579" y="4575"/>
                    <a:pt x="24611" y="4570"/>
                    <a:pt x="24643" y="4570"/>
                  </a:cubicBezTo>
                  <a:cubicBezTo>
                    <a:pt x="24661" y="4570"/>
                    <a:pt x="24680" y="4572"/>
                    <a:pt x="24698" y="4577"/>
                  </a:cubicBezTo>
                  <a:cubicBezTo>
                    <a:pt x="24747" y="4633"/>
                    <a:pt x="24804" y="4711"/>
                    <a:pt x="24861" y="4804"/>
                  </a:cubicBezTo>
                  <a:cubicBezTo>
                    <a:pt x="24951" y="4832"/>
                    <a:pt x="25067" y="4855"/>
                    <a:pt x="25059" y="5010"/>
                  </a:cubicBezTo>
                  <a:cubicBezTo>
                    <a:pt x="25089" y="5067"/>
                    <a:pt x="25110" y="5136"/>
                    <a:pt x="25156" y="5179"/>
                  </a:cubicBezTo>
                  <a:cubicBezTo>
                    <a:pt x="25207" y="5227"/>
                    <a:pt x="25281" y="5255"/>
                    <a:pt x="25343" y="5291"/>
                  </a:cubicBezTo>
                  <a:cubicBezTo>
                    <a:pt x="25344" y="5344"/>
                    <a:pt x="25345" y="5392"/>
                    <a:pt x="25347" y="5423"/>
                  </a:cubicBezTo>
                  <a:cubicBezTo>
                    <a:pt x="25413" y="5467"/>
                    <a:pt x="25472" y="5507"/>
                    <a:pt x="25513" y="5533"/>
                  </a:cubicBezTo>
                  <a:cubicBezTo>
                    <a:pt x="25496" y="5619"/>
                    <a:pt x="25482" y="5680"/>
                    <a:pt x="25471" y="5735"/>
                  </a:cubicBezTo>
                  <a:cubicBezTo>
                    <a:pt x="25603" y="5873"/>
                    <a:pt x="25702" y="6026"/>
                    <a:pt x="25831" y="6148"/>
                  </a:cubicBezTo>
                  <a:cubicBezTo>
                    <a:pt x="25903" y="6219"/>
                    <a:pt x="26006" y="6257"/>
                    <a:pt x="26071" y="6345"/>
                  </a:cubicBezTo>
                  <a:cubicBezTo>
                    <a:pt x="26091" y="6375"/>
                    <a:pt x="26152" y="6378"/>
                    <a:pt x="26199" y="6394"/>
                  </a:cubicBezTo>
                  <a:cubicBezTo>
                    <a:pt x="26175" y="6447"/>
                    <a:pt x="26158" y="6484"/>
                    <a:pt x="26136" y="6532"/>
                  </a:cubicBezTo>
                  <a:cubicBezTo>
                    <a:pt x="26183" y="6518"/>
                    <a:pt x="26216" y="6506"/>
                    <a:pt x="26252" y="6496"/>
                  </a:cubicBezTo>
                  <a:cubicBezTo>
                    <a:pt x="26334" y="6743"/>
                    <a:pt x="26459" y="6950"/>
                    <a:pt x="26698" y="7094"/>
                  </a:cubicBezTo>
                  <a:cubicBezTo>
                    <a:pt x="26711" y="7172"/>
                    <a:pt x="26761" y="7275"/>
                    <a:pt x="26849" y="7402"/>
                  </a:cubicBezTo>
                  <a:cubicBezTo>
                    <a:pt x="26934" y="7409"/>
                    <a:pt x="27012" y="7415"/>
                    <a:pt x="27133" y="7425"/>
                  </a:cubicBezTo>
                  <a:cubicBezTo>
                    <a:pt x="27087" y="7494"/>
                    <a:pt x="27064" y="7527"/>
                    <a:pt x="27042" y="7562"/>
                  </a:cubicBezTo>
                  <a:cubicBezTo>
                    <a:pt x="27069" y="7603"/>
                    <a:pt x="27069" y="7676"/>
                    <a:pt x="27129" y="7676"/>
                  </a:cubicBezTo>
                  <a:cubicBezTo>
                    <a:pt x="27141" y="7676"/>
                    <a:pt x="27154" y="7674"/>
                    <a:pt x="27170" y="7668"/>
                  </a:cubicBezTo>
                  <a:cubicBezTo>
                    <a:pt x="27168" y="7647"/>
                    <a:pt x="27170" y="7627"/>
                    <a:pt x="27171" y="7606"/>
                  </a:cubicBezTo>
                  <a:lnTo>
                    <a:pt x="27198" y="7612"/>
                  </a:lnTo>
                  <a:lnTo>
                    <a:pt x="27182" y="7671"/>
                  </a:lnTo>
                  <a:cubicBezTo>
                    <a:pt x="27177" y="7670"/>
                    <a:pt x="27170" y="7668"/>
                    <a:pt x="27170" y="7668"/>
                  </a:cubicBezTo>
                  <a:lnTo>
                    <a:pt x="27170" y="7668"/>
                  </a:lnTo>
                  <a:cubicBezTo>
                    <a:pt x="27239" y="7718"/>
                    <a:pt x="27335" y="7740"/>
                    <a:pt x="27321" y="7852"/>
                  </a:cubicBezTo>
                  <a:cubicBezTo>
                    <a:pt x="27298" y="7878"/>
                    <a:pt x="27277" y="7903"/>
                    <a:pt x="27264" y="7918"/>
                  </a:cubicBezTo>
                  <a:cubicBezTo>
                    <a:pt x="27438" y="8065"/>
                    <a:pt x="27518" y="8239"/>
                    <a:pt x="27511" y="8440"/>
                  </a:cubicBezTo>
                  <a:cubicBezTo>
                    <a:pt x="27485" y="8464"/>
                    <a:pt x="27466" y="8482"/>
                    <a:pt x="27445" y="8502"/>
                  </a:cubicBezTo>
                  <a:cubicBezTo>
                    <a:pt x="27516" y="8555"/>
                    <a:pt x="27610" y="8541"/>
                    <a:pt x="27660" y="8641"/>
                  </a:cubicBezTo>
                  <a:cubicBezTo>
                    <a:pt x="27691" y="8704"/>
                    <a:pt x="27641" y="8807"/>
                    <a:pt x="27744" y="8832"/>
                  </a:cubicBezTo>
                  <a:cubicBezTo>
                    <a:pt x="27717" y="8886"/>
                    <a:pt x="27682" y="8948"/>
                    <a:pt x="27642" y="9019"/>
                  </a:cubicBezTo>
                  <a:cubicBezTo>
                    <a:pt x="27701" y="9013"/>
                    <a:pt x="27736" y="9010"/>
                    <a:pt x="27777" y="9007"/>
                  </a:cubicBezTo>
                  <a:lnTo>
                    <a:pt x="27777" y="9007"/>
                  </a:lnTo>
                  <a:cubicBezTo>
                    <a:pt x="27757" y="9067"/>
                    <a:pt x="27739" y="9122"/>
                    <a:pt x="27722" y="9176"/>
                  </a:cubicBezTo>
                  <a:cubicBezTo>
                    <a:pt x="27760" y="9266"/>
                    <a:pt x="27811" y="9353"/>
                    <a:pt x="27833" y="9447"/>
                  </a:cubicBezTo>
                  <a:cubicBezTo>
                    <a:pt x="27857" y="9542"/>
                    <a:pt x="27813" y="9676"/>
                    <a:pt x="27864" y="9734"/>
                  </a:cubicBezTo>
                  <a:cubicBezTo>
                    <a:pt x="27935" y="9812"/>
                    <a:pt x="27925" y="9885"/>
                    <a:pt x="27932" y="9960"/>
                  </a:cubicBezTo>
                  <a:cubicBezTo>
                    <a:pt x="27964" y="9981"/>
                    <a:pt x="27991" y="9999"/>
                    <a:pt x="28014" y="10015"/>
                  </a:cubicBezTo>
                  <a:cubicBezTo>
                    <a:pt x="28003" y="10044"/>
                    <a:pt x="27997" y="10060"/>
                    <a:pt x="27979" y="10103"/>
                  </a:cubicBezTo>
                  <a:cubicBezTo>
                    <a:pt x="28061" y="10129"/>
                    <a:pt x="28129" y="10165"/>
                    <a:pt x="28232" y="10209"/>
                  </a:cubicBezTo>
                  <a:cubicBezTo>
                    <a:pt x="28176" y="10228"/>
                    <a:pt x="28144" y="10240"/>
                    <a:pt x="28110" y="10253"/>
                  </a:cubicBezTo>
                  <a:cubicBezTo>
                    <a:pt x="28122" y="10287"/>
                    <a:pt x="28132" y="10322"/>
                    <a:pt x="28142" y="10353"/>
                  </a:cubicBezTo>
                  <a:cubicBezTo>
                    <a:pt x="28213" y="10340"/>
                    <a:pt x="28263" y="10331"/>
                    <a:pt x="28372" y="10310"/>
                  </a:cubicBezTo>
                  <a:lnTo>
                    <a:pt x="28372" y="10310"/>
                  </a:lnTo>
                  <a:cubicBezTo>
                    <a:pt x="28313" y="10431"/>
                    <a:pt x="28278" y="10506"/>
                    <a:pt x="28247" y="10569"/>
                  </a:cubicBezTo>
                  <a:cubicBezTo>
                    <a:pt x="28260" y="10569"/>
                    <a:pt x="28295" y="10571"/>
                    <a:pt x="28310" y="10571"/>
                  </a:cubicBezTo>
                  <a:cubicBezTo>
                    <a:pt x="28373" y="10672"/>
                    <a:pt x="28426" y="10759"/>
                    <a:pt x="28481" y="10847"/>
                  </a:cubicBezTo>
                  <a:cubicBezTo>
                    <a:pt x="28451" y="10874"/>
                    <a:pt x="28420" y="10903"/>
                    <a:pt x="28385" y="10934"/>
                  </a:cubicBezTo>
                  <a:cubicBezTo>
                    <a:pt x="28435" y="10945"/>
                    <a:pt x="28478" y="10952"/>
                    <a:pt x="28531" y="10961"/>
                  </a:cubicBezTo>
                  <a:cubicBezTo>
                    <a:pt x="28523" y="11009"/>
                    <a:pt x="28517" y="11050"/>
                    <a:pt x="28512" y="11089"/>
                  </a:cubicBezTo>
                  <a:cubicBezTo>
                    <a:pt x="28532" y="11105"/>
                    <a:pt x="28551" y="11118"/>
                    <a:pt x="28573" y="11134"/>
                  </a:cubicBezTo>
                  <a:cubicBezTo>
                    <a:pt x="28535" y="11162"/>
                    <a:pt x="28506" y="11183"/>
                    <a:pt x="28494" y="11192"/>
                  </a:cubicBezTo>
                  <a:cubicBezTo>
                    <a:pt x="28498" y="11287"/>
                    <a:pt x="28490" y="11371"/>
                    <a:pt x="28479" y="11459"/>
                  </a:cubicBezTo>
                  <a:cubicBezTo>
                    <a:pt x="28516" y="11462"/>
                    <a:pt x="28551" y="11465"/>
                    <a:pt x="28581" y="11468"/>
                  </a:cubicBezTo>
                  <a:cubicBezTo>
                    <a:pt x="28668" y="11679"/>
                    <a:pt x="28754" y="11886"/>
                    <a:pt x="28844" y="12104"/>
                  </a:cubicBezTo>
                  <a:cubicBezTo>
                    <a:pt x="28840" y="12113"/>
                    <a:pt x="28825" y="12138"/>
                    <a:pt x="28801" y="12176"/>
                  </a:cubicBezTo>
                  <a:cubicBezTo>
                    <a:pt x="28876" y="12249"/>
                    <a:pt x="28962" y="12336"/>
                    <a:pt x="28881" y="12450"/>
                  </a:cubicBezTo>
                  <a:cubicBezTo>
                    <a:pt x="28904" y="12473"/>
                    <a:pt x="28932" y="12489"/>
                    <a:pt x="28944" y="12513"/>
                  </a:cubicBezTo>
                  <a:cubicBezTo>
                    <a:pt x="28957" y="12548"/>
                    <a:pt x="28954" y="12588"/>
                    <a:pt x="28957" y="12614"/>
                  </a:cubicBezTo>
                  <a:cubicBezTo>
                    <a:pt x="28918" y="12667"/>
                    <a:pt x="28888" y="12707"/>
                    <a:pt x="28859" y="12745"/>
                  </a:cubicBezTo>
                  <a:cubicBezTo>
                    <a:pt x="28931" y="12826"/>
                    <a:pt x="28993" y="12913"/>
                    <a:pt x="29006" y="13032"/>
                  </a:cubicBezTo>
                  <a:cubicBezTo>
                    <a:pt x="29021" y="13182"/>
                    <a:pt x="29113" y="13312"/>
                    <a:pt x="29118" y="13474"/>
                  </a:cubicBezTo>
                  <a:cubicBezTo>
                    <a:pt x="29121" y="13566"/>
                    <a:pt x="29171" y="13681"/>
                    <a:pt x="29237" y="13749"/>
                  </a:cubicBezTo>
                  <a:cubicBezTo>
                    <a:pt x="29387" y="13912"/>
                    <a:pt x="29416" y="14122"/>
                    <a:pt x="29503" y="14303"/>
                  </a:cubicBezTo>
                  <a:cubicBezTo>
                    <a:pt x="29477" y="14340"/>
                    <a:pt x="29462" y="14361"/>
                    <a:pt x="29441" y="14389"/>
                  </a:cubicBezTo>
                  <a:cubicBezTo>
                    <a:pt x="29525" y="14470"/>
                    <a:pt x="29602" y="14545"/>
                    <a:pt x="29633" y="14574"/>
                  </a:cubicBezTo>
                  <a:cubicBezTo>
                    <a:pt x="29693" y="14720"/>
                    <a:pt x="29711" y="14830"/>
                    <a:pt x="29771" y="14890"/>
                  </a:cubicBezTo>
                  <a:cubicBezTo>
                    <a:pt x="29849" y="14965"/>
                    <a:pt x="29839" y="15071"/>
                    <a:pt x="29884" y="15157"/>
                  </a:cubicBezTo>
                  <a:cubicBezTo>
                    <a:pt x="29921" y="15145"/>
                    <a:pt x="29946" y="15138"/>
                    <a:pt x="29984" y="15126"/>
                  </a:cubicBezTo>
                  <a:cubicBezTo>
                    <a:pt x="29953" y="15057"/>
                    <a:pt x="29928" y="14996"/>
                    <a:pt x="29905" y="14942"/>
                  </a:cubicBezTo>
                  <a:cubicBezTo>
                    <a:pt x="29930" y="14909"/>
                    <a:pt x="29947" y="14889"/>
                    <a:pt x="29958" y="14877"/>
                  </a:cubicBezTo>
                  <a:cubicBezTo>
                    <a:pt x="29936" y="14827"/>
                    <a:pt x="29918" y="14786"/>
                    <a:pt x="29900" y="14743"/>
                  </a:cubicBezTo>
                  <a:cubicBezTo>
                    <a:pt x="29953" y="14718"/>
                    <a:pt x="29992" y="14701"/>
                    <a:pt x="30021" y="14686"/>
                  </a:cubicBezTo>
                  <a:cubicBezTo>
                    <a:pt x="29999" y="14590"/>
                    <a:pt x="29967" y="14515"/>
                    <a:pt x="29964" y="14439"/>
                  </a:cubicBezTo>
                  <a:cubicBezTo>
                    <a:pt x="29962" y="13785"/>
                    <a:pt x="29843" y="13144"/>
                    <a:pt x="29750" y="12500"/>
                  </a:cubicBezTo>
                  <a:cubicBezTo>
                    <a:pt x="29740" y="12425"/>
                    <a:pt x="29706" y="12352"/>
                    <a:pt x="29666" y="12273"/>
                  </a:cubicBezTo>
                  <a:cubicBezTo>
                    <a:pt x="29721" y="12116"/>
                    <a:pt x="29658" y="11955"/>
                    <a:pt x="29589" y="11796"/>
                  </a:cubicBezTo>
                  <a:cubicBezTo>
                    <a:pt x="29569" y="11751"/>
                    <a:pt x="29519" y="11680"/>
                    <a:pt x="29530" y="11668"/>
                  </a:cubicBezTo>
                  <a:cubicBezTo>
                    <a:pt x="29614" y="11574"/>
                    <a:pt x="29494" y="11502"/>
                    <a:pt x="29503" y="11415"/>
                  </a:cubicBezTo>
                  <a:cubicBezTo>
                    <a:pt x="29506" y="11373"/>
                    <a:pt x="29434" y="11301"/>
                    <a:pt x="29447" y="11280"/>
                  </a:cubicBezTo>
                  <a:cubicBezTo>
                    <a:pt x="29515" y="11162"/>
                    <a:pt x="29472" y="11037"/>
                    <a:pt x="29416" y="10955"/>
                  </a:cubicBezTo>
                  <a:cubicBezTo>
                    <a:pt x="29344" y="10842"/>
                    <a:pt x="29366" y="10721"/>
                    <a:pt x="29315" y="10609"/>
                  </a:cubicBezTo>
                  <a:cubicBezTo>
                    <a:pt x="29296" y="10563"/>
                    <a:pt x="29383" y="10487"/>
                    <a:pt x="29305" y="10453"/>
                  </a:cubicBezTo>
                  <a:cubicBezTo>
                    <a:pt x="29191" y="10402"/>
                    <a:pt x="29334" y="10328"/>
                    <a:pt x="29266" y="10275"/>
                  </a:cubicBezTo>
                  <a:cubicBezTo>
                    <a:pt x="29224" y="10241"/>
                    <a:pt x="29194" y="10185"/>
                    <a:pt x="29175" y="10159"/>
                  </a:cubicBezTo>
                  <a:cubicBezTo>
                    <a:pt x="29140" y="9946"/>
                    <a:pt x="29222" y="9718"/>
                    <a:pt x="29038" y="9582"/>
                  </a:cubicBezTo>
                  <a:cubicBezTo>
                    <a:pt x="29027" y="9509"/>
                    <a:pt x="29018" y="9451"/>
                    <a:pt x="29007" y="9395"/>
                  </a:cubicBezTo>
                  <a:cubicBezTo>
                    <a:pt x="28997" y="9328"/>
                    <a:pt x="28987" y="9260"/>
                    <a:pt x="28981" y="9217"/>
                  </a:cubicBezTo>
                  <a:cubicBezTo>
                    <a:pt x="28921" y="9123"/>
                    <a:pt x="28869" y="9053"/>
                    <a:pt x="28825" y="8975"/>
                  </a:cubicBezTo>
                  <a:cubicBezTo>
                    <a:pt x="28697" y="8758"/>
                    <a:pt x="28672" y="8501"/>
                    <a:pt x="28565" y="8277"/>
                  </a:cubicBezTo>
                  <a:cubicBezTo>
                    <a:pt x="28448" y="8037"/>
                    <a:pt x="28306" y="7808"/>
                    <a:pt x="28175" y="7572"/>
                  </a:cubicBezTo>
                  <a:cubicBezTo>
                    <a:pt x="28113" y="7461"/>
                    <a:pt x="28044" y="7350"/>
                    <a:pt x="27988" y="7234"/>
                  </a:cubicBezTo>
                  <a:cubicBezTo>
                    <a:pt x="27961" y="7171"/>
                    <a:pt x="27947" y="7103"/>
                    <a:pt x="27933" y="7060"/>
                  </a:cubicBezTo>
                  <a:cubicBezTo>
                    <a:pt x="27873" y="7009"/>
                    <a:pt x="27794" y="6971"/>
                    <a:pt x="27788" y="6931"/>
                  </a:cubicBezTo>
                  <a:cubicBezTo>
                    <a:pt x="27755" y="6724"/>
                    <a:pt x="27594" y="6587"/>
                    <a:pt x="27495" y="6415"/>
                  </a:cubicBezTo>
                  <a:cubicBezTo>
                    <a:pt x="27435" y="6309"/>
                    <a:pt x="27380" y="6198"/>
                    <a:pt x="27318" y="6081"/>
                  </a:cubicBezTo>
                  <a:cubicBezTo>
                    <a:pt x="27298" y="6072"/>
                    <a:pt x="27262" y="6059"/>
                    <a:pt x="27233" y="6048"/>
                  </a:cubicBezTo>
                  <a:cubicBezTo>
                    <a:pt x="27204" y="5950"/>
                    <a:pt x="27207" y="5863"/>
                    <a:pt x="27093" y="5813"/>
                  </a:cubicBezTo>
                  <a:cubicBezTo>
                    <a:pt x="27027" y="5785"/>
                    <a:pt x="26955" y="5713"/>
                    <a:pt x="26923" y="5647"/>
                  </a:cubicBezTo>
                  <a:cubicBezTo>
                    <a:pt x="26826" y="5444"/>
                    <a:pt x="26720" y="5243"/>
                    <a:pt x="26567" y="5068"/>
                  </a:cubicBezTo>
                  <a:cubicBezTo>
                    <a:pt x="26424" y="4886"/>
                    <a:pt x="26247" y="4737"/>
                    <a:pt x="26091" y="4568"/>
                  </a:cubicBezTo>
                  <a:cubicBezTo>
                    <a:pt x="25946" y="4412"/>
                    <a:pt x="25774" y="4286"/>
                    <a:pt x="25649" y="4100"/>
                  </a:cubicBezTo>
                  <a:cubicBezTo>
                    <a:pt x="25584" y="4009"/>
                    <a:pt x="25507" y="3922"/>
                    <a:pt x="25423" y="3846"/>
                  </a:cubicBezTo>
                  <a:cubicBezTo>
                    <a:pt x="25334" y="3774"/>
                    <a:pt x="25242" y="3703"/>
                    <a:pt x="25157" y="3627"/>
                  </a:cubicBezTo>
                  <a:cubicBezTo>
                    <a:pt x="25107" y="3580"/>
                    <a:pt x="25079" y="3512"/>
                    <a:pt x="25047" y="3463"/>
                  </a:cubicBezTo>
                  <a:cubicBezTo>
                    <a:pt x="24994" y="3457"/>
                    <a:pt x="24954" y="3452"/>
                    <a:pt x="24923" y="3449"/>
                  </a:cubicBezTo>
                  <a:cubicBezTo>
                    <a:pt x="24870" y="3357"/>
                    <a:pt x="24859" y="3265"/>
                    <a:pt x="24732" y="3246"/>
                  </a:cubicBezTo>
                  <a:cubicBezTo>
                    <a:pt x="24616" y="3229"/>
                    <a:pt x="24535" y="3144"/>
                    <a:pt x="24469" y="3037"/>
                  </a:cubicBezTo>
                  <a:cubicBezTo>
                    <a:pt x="24409" y="2935"/>
                    <a:pt x="24323" y="2848"/>
                    <a:pt x="24196" y="2848"/>
                  </a:cubicBezTo>
                  <a:cubicBezTo>
                    <a:pt x="24186" y="2848"/>
                    <a:pt x="24175" y="2849"/>
                    <a:pt x="24164" y="2850"/>
                  </a:cubicBezTo>
                  <a:cubicBezTo>
                    <a:pt x="24145" y="2816"/>
                    <a:pt x="24133" y="2773"/>
                    <a:pt x="24104" y="2751"/>
                  </a:cubicBezTo>
                  <a:cubicBezTo>
                    <a:pt x="24014" y="2685"/>
                    <a:pt x="23877" y="2642"/>
                    <a:pt x="23836" y="2563"/>
                  </a:cubicBezTo>
                  <a:cubicBezTo>
                    <a:pt x="23773" y="2445"/>
                    <a:pt x="23664" y="2478"/>
                    <a:pt x="23590" y="2416"/>
                  </a:cubicBezTo>
                  <a:cubicBezTo>
                    <a:pt x="23487" y="2330"/>
                    <a:pt x="23364" y="2272"/>
                    <a:pt x="23258" y="2191"/>
                  </a:cubicBezTo>
                  <a:cubicBezTo>
                    <a:pt x="23149" y="2102"/>
                    <a:pt x="22980" y="2098"/>
                    <a:pt x="22921" y="1951"/>
                  </a:cubicBezTo>
                  <a:cubicBezTo>
                    <a:pt x="22902" y="1956"/>
                    <a:pt x="22885" y="1958"/>
                    <a:pt x="22870" y="1958"/>
                  </a:cubicBezTo>
                  <a:cubicBezTo>
                    <a:pt x="22751" y="1958"/>
                    <a:pt x="22708" y="1838"/>
                    <a:pt x="22619" y="1786"/>
                  </a:cubicBezTo>
                  <a:cubicBezTo>
                    <a:pt x="22555" y="1749"/>
                    <a:pt x="22491" y="1693"/>
                    <a:pt x="22415" y="1693"/>
                  </a:cubicBezTo>
                  <a:cubicBezTo>
                    <a:pt x="22395" y="1693"/>
                    <a:pt x="22374" y="1697"/>
                    <a:pt x="22352" y="1707"/>
                  </a:cubicBezTo>
                  <a:lnTo>
                    <a:pt x="22340" y="1677"/>
                  </a:lnTo>
                  <a:cubicBezTo>
                    <a:pt x="22331" y="1660"/>
                    <a:pt x="22327" y="1632"/>
                    <a:pt x="22312" y="1624"/>
                  </a:cubicBezTo>
                  <a:cubicBezTo>
                    <a:pt x="22162" y="1548"/>
                    <a:pt x="22016" y="1458"/>
                    <a:pt x="21862" y="1393"/>
                  </a:cubicBezTo>
                  <a:lnTo>
                    <a:pt x="21392" y="1203"/>
                  </a:lnTo>
                  <a:cubicBezTo>
                    <a:pt x="21325" y="1177"/>
                    <a:pt x="21258" y="1138"/>
                    <a:pt x="21186" y="1138"/>
                  </a:cubicBezTo>
                  <a:cubicBezTo>
                    <a:pt x="21163" y="1138"/>
                    <a:pt x="21139" y="1142"/>
                    <a:pt x="21114" y="1152"/>
                  </a:cubicBezTo>
                  <a:cubicBezTo>
                    <a:pt x="21114" y="1152"/>
                    <a:pt x="21113" y="1153"/>
                    <a:pt x="21112" y="1153"/>
                  </a:cubicBezTo>
                  <a:cubicBezTo>
                    <a:pt x="21105" y="1153"/>
                    <a:pt x="21092" y="1144"/>
                    <a:pt x="21083" y="1140"/>
                  </a:cubicBezTo>
                  <a:cubicBezTo>
                    <a:pt x="21032" y="1086"/>
                    <a:pt x="20976" y="1039"/>
                    <a:pt x="20911" y="1011"/>
                  </a:cubicBezTo>
                  <a:cubicBezTo>
                    <a:pt x="20745" y="940"/>
                    <a:pt x="20577" y="871"/>
                    <a:pt x="20405" y="821"/>
                  </a:cubicBezTo>
                  <a:cubicBezTo>
                    <a:pt x="20317" y="790"/>
                    <a:pt x="20236" y="740"/>
                    <a:pt x="20145" y="696"/>
                  </a:cubicBezTo>
                  <a:cubicBezTo>
                    <a:pt x="20116" y="709"/>
                    <a:pt x="20087" y="715"/>
                    <a:pt x="20058" y="715"/>
                  </a:cubicBezTo>
                  <a:cubicBezTo>
                    <a:pt x="19935" y="715"/>
                    <a:pt x="19811" y="617"/>
                    <a:pt x="19688" y="617"/>
                  </a:cubicBezTo>
                  <a:cubicBezTo>
                    <a:pt x="19660" y="617"/>
                    <a:pt x="19631" y="623"/>
                    <a:pt x="19603" y="636"/>
                  </a:cubicBezTo>
                  <a:cubicBezTo>
                    <a:pt x="19558" y="605"/>
                    <a:pt x="19518" y="562"/>
                    <a:pt x="19471" y="552"/>
                  </a:cubicBezTo>
                  <a:cubicBezTo>
                    <a:pt x="19369" y="529"/>
                    <a:pt x="19271" y="468"/>
                    <a:pt x="19167" y="468"/>
                  </a:cubicBezTo>
                  <a:cubicBezTo>
                    <a:pt x="19133" y="468"/>
                    <a:pt x="19099" y="474"/>
                    <a:pt x="19065" y="490"/>
                  </a:cubicBezTo>
                  <a:cubicBezTo>
                    <a:pt x="19009" y="403"/>
                    <a:pt x="18905" y="381"/>
                    <a:pt x="18816" y="381"/>
                  </a:cubicBezTo>
                  <a:cubicBezTo>
                    <a:pt x="18787" y="381"/>
                    <a:pt x="18760" y="384"/>
                    <a:pt x="18737" y="387"/>
                  </a:cubicBezTo>
                  <a:cubicBezTo>
                    <a:pt x="18724" y="389"/>
                    <a:pt x="18712" y="389"/>
                    <a:pt x="18701" y="389"/>
                  </a:cubicBezTo>
                  <a:cubicBezTo>
                    <a:pt x="18581" y="389"/>
                    <a:pt x="18502" y="309"/>
                    <a:pt x="18393" y="309"/>
                  </a:cubicBezTo>
                  <a:cubicBezTo>
                    <a:pt x="18392" y="309"/>
                    <a:pt x="18390" y="309"/>
                    <a:pt x="18388" y="309"/>
                  </a:cubicBezTo>
                  <a:cubicBezTo>
                    <a:pt x="18385" y="309"/>
                    <a:pt x="18382" y="309"/>
                    <a:pt x="18379" y="309"/>
                  </a:cubicBezTo>
                  <a:cubicBezTo>
                    <a:pt x="18309" y="309"/>
                    <a:pt x="18241" y="278"/>
                    <a:pt x="18168" y="278"/>
                  </a:cubicBezTo>
                  <a:cubicBezTo>
                    <a:pt x="18135" y="278"/>
                    <a:pt x="18101" y="284"/>
                    <a:pt x="18066" y="303"/>
                  </a:cubicBezTo>
                  <a:cubicBezTo>
                    <a:pt x="18061" y="306"/>
                    <a:pt x="18056" y="307"/>
                    <a:pt x="18051" y="307"/>
                  </a:cubicBezTo>
                  <a:cubicBezTo>
                    <a:pt x="18010" y="307"/>
                    <a:pt x="17947" y="248"/>
                    <a:pt x="17878" y="248"/>
                  </a:cubicBezTo>
                  <a:cubicBezTo>
                    <a:pt x="17861" y="248"/>
                    <a:pt x="17843" y="252"/>
                    <a:pt x="17825" y="262"/>
                  </a:cubicBezTo>
                  <a:cubicBezTo>
                    <a:pt x="17821" y="264"/>
                    <a:pt x="17816" y="265"/>
                    <a:pt x="17809" y="265"/>
                  </a:cubicBezTo>
                  <a:cubicBezTo>
                    <a:pt x="17792" y="265"/>
                    <a:pt x="17768" y="259"/>
                    <a:pt x="17761" y="250"/>
                  </a:cubicBezTo>
                  <a:cubicBezTo>
                    <a:pt x="17722" y="200"/>
                    <a:pt x="17678" y="178"/>
                    <a:pt x="17629" y="178"/>
                  </a:cubicBezTo>
                  <a:cubicBezTo>
                    <a:pt x="17595" y="178"/>
                    <a:pt x="17559" y="188"/>
                    <a:pt x="17521" y="207"/>
                  </a:cubicBezTo>
                  <a:cubicBezTo>
                    <a:pt x="17474" y="151"/>
                    <a:pt x="17410" y="144"/>
                    <a:pt x="17343" y="144"/>
                  </a:cubicBezTo>
                  <a:cubicBezTo>
                    <a:pt x="17322" y="144"/>
                    <a:pt x="17300" y="144"/>
                    <a:pt x="17278" y="144"/>
                  </a:cubicBezTo>
                  <a:cubicBezTo>
                    <a:pt x="17254" y="144"/>
                    <a:pt x="17231" y="144"/>
                    <a:pt x="17208" y="140"/>
                  </a:cubicBezTo>
                  <a:cubicBezTo>
                    <a:pt x="17203" y="139"/>
                    <a:pt x="17197" y="139"/>
                    <a:pt x="17191" y="139"/>
                  </a:cubicBezTo>
                  <a:cubicBezTo>
                    <a:pt x="17150" y="139"/>
                    <a:pt x="17103" y="160"/>
                    <a:pt x="17064" y="169"/>
                  </a:cubicBezTo>
                  <a:cubicBezTo>
                    <a:pt x="17021" y="152"/>
                    <a:pt x="16976" y="121"/>
                    <a:pt x="16926" y="115"/>
                  </a:cubicBezTo>
                  <a:lnTo>
                    <a:pt x="16177" y="49"/>
                  </a:lnTo>
                  <a:cubicBezTo>
                    <a:pt x="16041" y="37"/>
                    <a:pt x="15903" y="25"/>
                    <a:pt x="15755" y="12"/>
                  </a:cubicBezTo>
                  <a:cubicBezTo>
                    <a:pt x="15741" y="21"/>
                    <a:pt x="15716" y="38"/>
                    <a:pt x="15716" y="38"/>
                  </a:cubicBezTo>
                  <a:cubicBezTo>
                    <a:pt x="15585" y="24"/>
                    <a:pt x="15479" y="3"/>
                    <a:pt x="15373" y="3"/>
                  </a:cubicBezTo>
                  <a:cubicBezTo>
                    <a:pt x="15321" y="2"/>
                    <a:pt x="15267" y="0"/>
                    <a:pt x="15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 sz="2400">
                <a:solidFill>
                  <a:srgbClr val="FFC100"/>
                </a:solidFill>
                <a:latin typeface="Montserrat" pitchFamily="2" charset="77"/>
              </a:endParaRPr>
            </a:p>
          </p:txBody>
        </p:sp>
      </p:grpSp>
      <p:sp>
        <p:nvSpPr>
          <p:cNvPr id="19" name="Google Shape;296;p28">
            <a:extLst>
              <a:ext uri="{FF2B5EF4-FFF2-40B4-BE49-F238E27FC236}">
                <a16:creationId xmlns:a16="http://schemas.microsoft.com/office/drawing/2014/main" id="{FF037512-22CC-C17E-AF28-79A58688BA2C}"/>
              </a:ext>
            </a:extLst>
          </p:cNvPr>
          <p:cNvSpPr txBox="1">
            <a:spLocks/>
          </p:cNvSpPr>
          <p:nvPr/>
        </p:nvSpPr>
        <p:spPr>
          <a:xfrm>
            <a:off x="267477" y="4664119"/>
            <a:ext cx="982153" cy="3479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500"/>
              <a:buFont typeface="Poppins"/>
              <a:buNone/>
              <a:defRPr sz="3500" b="1"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2pPr>
            <a:lvl3pPr marR="0" lvl="2"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3pPr>
            <a:lvl4pPr marR="0" lvl="3"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4pPr>
            <a:lvl5pPr marR="0" lvl="4"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5pPr>
            <a:lvl6pPr marR="0" lvl="5"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6pPr>
            <a:lvl7pPr marR="0" lvl="6"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7pPr>
            <a:lvl8pPr marR="0" lvl="7"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8pPr>
            <a:lvl9pPr marR="0" lvl="8"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9pPr>
          </a:lstStyle>
          <a:p>
            <a:r>
              <a:rPr lang="en" sz="2400">
                <a:solidFill>
                  <a:schemeClr val="lt1"/>
                </a:solidFill>
                <a:latin typeface="Montserrat" pitchFamily="2" charset="77"/>
              </a:rPr>
              <a:t>03</a:t>
            </a:r>
          </a:p>
        </p:txBody>
      </p:sp>
    </p:spTree>
    <p:extLst>
      <p:ext uri="{BB962C8B-B14F-4D97-AF65-F5344CB8AC3E}">
        <p14:creationId xmlns:p14="http://schemas.microsoft.com/office/powerpoint/2010/main" val="446687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C36ADE0A-BE27-A12C-85BD-77C6632276A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8AAD0AE-7E97-F560-E17D-1384E3D7A312}"/>
              </a:ext>
            </a:extLst>
          </p:cNvPr>
          <p:cNvSpPr>
            <a:spLocks noGrp="1"/>
          </p:cNvSpPr>
          <p:nvPr>
            <p:ph type="title"/>
          </p:nvPr>
        </p:nvSpPr>
        <p:spPr>
          <a:xfrm>
            <a:off x="758370" y="-31030"/>
            <a:ext cx="10515600" cy="1325563"/>
          </a:xfrm>
        </p:spPr>
        <p:txBody>
          <a:bodyPr>
            <a:normAutofit/>
          </a:bodyPr>
          <a:lstStyle/>
          <a:p>
            <a:r>
              <a:rPr lang="es-ES" sz="4000" dirty="0">
                <a:solidFill>
                  <a:srgbClr val="3831BA"/>
                </a:solidFill>
                <a:latin typeface="Arial"/>
                <a:cs typeface="Arial"/>
              </a:rPr>
              <a:t>Proyección de acciones de mejora</a:t>
            </a:r>
          </a:p>
        </p:txBody>
      </p:sp>
      <p:sp>
        <p:nvSpPr>
          <p:cNvPr id="20" name="Marcador de contenido 5">
            <a:extLst>
              <a:ext uri="{FF2B5EF4-FFF2-40B4-BE49-F238E27FC236}">
                <a16:creationId xmlns:a16="http://schemas.microsoft.com/office/drawing/2014/main" id="{512C0ECF-5615-D381-9AC3-607DB4706EF4}"/>
              </a:ext>
            </a:extLst>
          </p:cNvPr>
          <p:cNvSpPr txBox="1">
            <a:spLocks/>
          </p:cNvSpPr>
          <p:nvPr/>
        </p:nvSpPr>
        <p:spPr>
          <a:xfrm>
            <a:off x="1353024" y="2010457"/>
            <a:ext cx="9920946" cy="10290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2400" dirty="0">
                <a:solidFill>
                  <a:srgbClr val="595959"/>
                </a:solidFill>
              </a:rPr>
              <a:t>Los delegados afinan y definen tres acciones de mejora una relacionada con aprendizajes, otra para convivencia y finalmente, una para la garantía de trayectorias educativas, estas se consolidan en el esquema de la siguiente diapositiva para su socialización.</a:t>
            </a:r>
          </a:p>
        </p:txBody>
      </p:sp>
      <p:grpSp>
        <p:nvGrpSpPr>
          <p:cNvPr id="21" name="Google Shape;235;p28">
            <a:extLst>
              <a:ext uri="{FF2B5EF4-FFF2-40B4-BE49-F238E27FC236}">
                <a16:creationId xmlns:a16="http://schemas.microsoft.com/office/drawing/2014/main" id="{AAC2EF87-D84E-A8F4-8777-5E2AC06E1BD2}"/>
              </a:ext>
            </a:extLst>
          </p:cNvPr>
          <p:cNvGrpSpPr/>
          <p:nvPr/>
        </p:nvGrpSpPr>
        <p:grpSpPr>
          <a:xfrm>
            <a:off x="584862" y="2076352"/>
            <a:ext cx="554172" cy="549261"/>
            <a:chOff x="916275" y="2357800"/>
            <a:chExt cx="798400" cy="791325"/>
          </a:xfrm>
          <a:solidFill>
            <a:srgbClr val="32C3DB"/>
          </a:solidFill>
        </p:grpSpPr>
        <p:sp>
          <p:nvSpPr>
            <p:cNvPr id="22" name="Google Shape;236;p28">
              <a:extLst>
                <a:ext uri="{FF2B5EF4-FFF2-40B4-BE49-F238E27FC236}">
                  <a16:creationId xmlns:a16="http://schemas.microsoft.com/office/drawing/2014/main" id="{DA0CD008-1CF2-223F-2321-D2C67BC4B982}"/>
                </a:ext>
              </a:extLst>
            </p:cNvPr>
            <p:cNvSpPr/>
            <p:nvPr/>
          </p:nvSpPr>
          <p:spPr>
            <a:xfrm>
              <a:off x="952100" y="2369375"/>
              <a:ext cx="734825" cy="734825"/>
            </a:xfrm>
            <a:custGeom>
              <a:avLst/>
              <a:gdLst/>
              <a:ahLst/>
              <a:cxnLst/>
              <a:rect l="l" t="t" r="r" b="b"/>
              <a:pathLst>
                <a:path w="29393" h="29393" extrusionOk="0">
                  <a:moveTo>
                    <a:pt x="14697" y="0"/>
                  </a:moveTo>
                  <a:cubicBezTo>
                    <a:pt x="10799" y="0"/>
                    <a:pt x="7061" y="1550"/>
                    <a:pt x="4305" y="4305"/>
                  </a:cubicBezTo>
                  <a:cubicBezTo>
                    <a:pt x="1548" y="7061"/>
                    <a:pt x="1" y="10799"/>
                    <a:pt x="1" y="14697"/>
                  </a:cubicBezTo>
                  <a:cubicBezTo>
                    <a:pt x="1" y="18594"/>
                    <a:pt x="1548" y="22332"/>
                    <a:pt x="4305" y="25088"/>
                  </a:cubicBezTo>
                  <a:cubicBezTo>
                    <a:pt x="7061" y="27844"/>
                    <a:pt x="10799" y="29393"/>
                    <a:pt x="14697" y="29393"/>
                  </a:cubicBezTo>
                  <a:cubicBezTo>
                    <a:pt x="18594" y="29393"/>
                    <a:pt x="22332" y="27844"/>
                    <a:pt x="25088" y="25088"/>
                  </a:cubicBezTo>
                  <a:cubicBezTo>
                    <a:pt x="27844" y="22332"/>
                    <a:pt x="29393" y="18594"/>
                    <a:pt x="29393" y="14697"/>
                  </a:cubicBezTo>
                  <a:cubicBezTo>
                    <a:pt x="29393" y="10799"/>
                    <a:pt x="27844" y="7061"/>
                    <a:pt x="25088" y="4305"/>
                  </a:cubicBezTo>
                  <a:cubicBezTo>
                    <a:pt x="22332" y="1550"/>
                    <a:pt x="18594" y="0"/>
                    <a:pt x="146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 sz="2400">
                <a:solidFill>
                  <a:srgbClr val="FFC100"/>
                </a:solidFill>
                <a:latin typeface="Montserrat" pitchFamily="2" charset="77"/>
              </a:endParaRPr>
            </a:p>
          </p:txBody>
        </p:sp>
        <p:sp>
          <p:nvSpPr>
            <p:cNvPr id="23" name="Google Shape;237;p28">
              <a:extLst>
                <a:ext uri="{FF2B5EF4-FFF2-40B4-BE49-F238E27FC236}">
                  <a16:creationId xmlns:a16="http://schemas.microsoft.com/office/drawing/2014/main" id="{C6D874F2-B0B6-DD15-14D8-D8F07CC152ED}"/>
                </a:ext>
              </a:extLst>
            </p:cNvPr>
            <p:cNvSpPr/>
            <p:nvPr/>
          </p:nvSpPr>
          <p:spPr>
            <a:xfrm>
              <a:off x="916275" y="2357800"/>
              <a:ext cx="798400" cy="791325"/>
            </a:xfrm>
            <a:custGeom>
              <a:avLst/>
              <a:gdLst/>
              <a:ahLst/>
              <a:cxnLst/>
              <a:rect l="l" t="t" r="r" b="b"/>
              <a:pathLst>
                <a:path w="31936" h="31653" extrusionOk="0">
                  <a:moveTo>
                    <a:pt x="13686" y="1298"/>
                  </a:moveTo>
                  <a:lnTo>
                    <a:pt x="13689" y="1317"/>
                  </a:lnTo>
                  <a:lnTo>
                    <a:pt x="13626" y="1324"/>
                  </a:lnTo>
                  <a:lnTo>
                    <a:pt x="13623" y="1305"/>
                  </a:lnTo>
                  <a:lnTo>
                    <a:pt x="13686" y="1298"/>
                  </a:lnTo>
                  <a:close/>
                  <a:moveTo>
                    <a:pt x="14307" y="1323"/>
                  </a:moveTo>
                  <a:lnTo>
                    <a:pt x="14311" y="1380"/>
                  </a:lnTo>
                  <a:lnTo>
                    <a:pt x="14291" y="1383"/>
                  </a:lnTo>
                  <a:lnTo>
                    <a:pt x="14286" y="1326"/>
                  </a:lnTo>
                  <a:lnTo>
                    <a:pt x="14307" y="1323"/>
                  </a:lnTo>
                  <a:close/>
                  <a:moveTo>
                    <a:pt x="14555" y="1120"/>
                  </a:moveTo>
                  <a:cubicBezTo>
                    <a:pt x="14561" y="1155"/>
                    <a:pt x="14567" y="1186"/>
                    <a:pt x="14575" y="1227"/>
                  </a:cubicBezTo>
                  <a:cubicBezTo>
                    <a:pt x="14525" y="1236"/>
                    <a:pt x="14486" y="1243"/>
                    <a:pt x="14447" y="1251"/>
                  </a:cubicBezTo>
                  <a:cubicBezTo>
                    <a:pt x="14440" y="1261"/>
                    <a:pt x="14435" y="1269"/>
                    <a:pt x="14431" y="1275"/>
                  </a:cubicBezTo>
                  <a:lnTo>
                    <a:pt x="14431" y="1275"/>
                  </a:lnTo>
                  <a:cubicBezTo>
                    <a:pt x="14430" y="1273"/>
                    <a:pt x="14428" y="1270"/>
                    <a:pt x="14427" y="1267"/>
                  </a:cubicBezTo>
                  <a:lnTo>
                    <a:pt x="14427" y="1267"/>
                  </a:lnTo>
                  <a:cubicBezTo>
                    <a:pt x="14425" y="1274"/>
                    <a:pt x="14423" y="1281"/>
                    <a:pt x="14421" y="1289"/>
                  </a:cubicBezTo>
                  <a:lnTo>
                    <a:pt x="14421" y="1289"/>
                  </a:lnTo>
                  <a:cubicBezTo>
                    <a:pt x="14423" y="1286"/>
                    <a:pt x="14427" y="1282"/>
                    <a:pt x="14431" y="1275"/>
                  </a:cubicBezTo>
                  <a:lnTo>
                    <a:pt x="14431" y="1275"/>
                  </a:lnTo>
                  <a:cubicBezTo>
                    <a:pt x="14440" y="1293"/>
                    <a:pt x="14448" y="1310"/>
                    <a:pt x="14452" y="1329"/>
                  </a:cubicBezTo>
                  <a:cubicBezTo>
                    <a:pt x="14454" y="1337"/>
                    <a:pt x="14432" y="1351"/>
                    <a:pt x="14388" y="1396"/>
                  </a:cubicBezTo>
                  <a:cubicBezTo>
                    <a:pt x="14402" y="1353"/>
                    <a:pt x="14413" y="1318"/>
                    <a:pt x="14421" y="1289"/>
                  </a:cubicBezTo>
                  <a:lnTo>
                    <a:pt x="14421" y="1289"/>
                  </a:lnTo>
                  <a:cubicBezTo>
                    <a:pt x="14418" y="1292"/>
                    <a:pt x="14416" y="1293"/>
                    <a:pt x="14415" y="1293"/>
                  </a:cubicBezTo>
                  <a:cubicBezTo>
                    <a:pt x="14410" y="1293"/>
                    <a:pt x="14414" y="1272"/>
                    <a:pt x="14419" y="1252"/>
                  </a:cubicBezTo>
                  <a:cubicBezTo>
                    <a:pt x="14421" y="1257"/>
                    <a:pt x="14424" y="1262"/>
                    <a:pt x="14427" y="1267"/>
                  </a:cubicBezTo>
                  <a:lnTo>
                    <a:pt x="14427" y="1267"/>
                  </a:lnTo>
                  <a:cubicBezTo>
                    <a:pt x="14447" y="1192"/>
                    <a:pt x="14448" y="1167"/>
                    <a:pt x="14448" y="1140"/>
                  </a:cubicBezTo>
                  <a:cubicBezTo>
                    <a:pt x="14486" y="1133"/>
                    <a:pt x="14513" y="1128"/>
                    <a:pt x="14555" y="1120"/>
                  </a:cubicBezTo>
                  <a:close/>
                  <a:moveTo>
                    <a:pt x="17402" y="1308"/>
                  </a:moveTo>
                  <a:cubicBezTo>
                    <a:pt x="17405" y="1346"/>
                    <a:pt x="17407" y="1373"/>
                    <a:pt x="17408" y="1398"/>
                  </a:cubicBezTo>
                  <a:lnTo>
                    <a:pt x="17363" y="1433"/>
                  </a:lnTo>
                  <a:cubicBezTo>
                    <a:pt x="17332" y="1404"/>
                    <a:pt x="17301" y="1376"/>
                    <a:pt x="17242" y="1321"/>
                  </a:cubicBezTo>
                  <a:cubicBezTo>
                    <a:pt x="17321" y="1315"/>
                    <a:pt x="17358" y="1312"/>
                    <a:pt x="17402" y="1308"/>
                  </a:cubicBezTo>
                  <a:close/>
                  <a:moveTo>
                    <a:pt x="14064" y="1408"/>
                  </a:moveTo>
                  <a:lnTo>
                    <a:pt x="14076" y="1457"/>
                  </a:lnTo>
                  <a:lnTo>
                    <a:pt x="13973" y="1468"/>
                  </a:lnTo>
                  <a:lnTo>
                    <a:pt x="13966" y="1442"/>
                  </a:lnTo>
                  <a:lnTo>
                    <a:pt x="14064" y="1408"/>
                  </a:lnTo>
                  <a:close/>
                  <a:moveTo>
                    <a:pt x="9038" y="1543"/>
                  </a:moveTo>
                  <a:lnTo>
                    <a:pt x="9062" y="1596"/>
                  </a:lnTo>
                  <a:lnTo>
                    <a:pt x="9040" y="1605"/>
                  </a:lnTo>
                  <a:lnTo>
                    <a:pt x="9016" y="1552"/>
                  </a:lnTo>
                  <a:lnTo>
                    <a:pt x="9038" y="1543"/>
                  </a:lnTo>
                  <a:close/>
                  <a:moveTo>
                    <a:pt x="10090" y="2275"/>
                  </a:moveTo>
                  <a:lnTo>
                    <a:pt x="10112" y="2328"/>
                  </a:lnTo>
                  <a:lnTo>
                    <a:pt x="10092" y="2336"/>
                  </a:lnTo>
                  <a:lnTo>
                    <a:pt x="10070" y="2283"/>
                  </a:lnTo>
                  <a:lnTo>
                    <a:pt x="10090" y="2275"/>
                  </a:lnTo>
                  <a:close/>
                  <a:moveTo>
                    <a:pt x="9408" y="2594"/>
                  </a:moveTo>
                  <a:lnTo>
                    <a:pt x="9416" y="2611"/>
                  </a:lnTo>
                  <a:lnTo>
                    <a:pt x="9356" y="2636"/>
                  </a:lnTo>
                  <a:lnTo>
                    <a:pt x="9349" y="2620"/>
                  </a:lnTo>
                  <a:lnTo>
                    <a:pt x="9408" y="2594"/>
                  </a:lnTo>
                  <a:close/>
                  <a:moveTo>
                    <a:pt x="22225" y="2748"/>
                  </a:moveTo>
                  <a:lnTo>
                    <a:pt x="22243" y="2759"/>
                  </a:lnTo>
                  <a:lnTo>
                    <a:pt x="22215" y="2809"/>
                  </a:lnTo>
                  <a:lnTo>
                    <a:pt x="22197" y="2800"/>
                  </a:lnTo>
                  <a:lnTo>
                    <a:pt x="22225" y="2748"/>
                  </a:lnTo>
                  <a:close/>
                  <a:moveTo>
                    <a:pt x="23439" y="3624"/>
                  </a:moveTo>
                  <a:lnTo>
                    <a:pt x="23456" y="3635"/>
                  </a:lnTo>
                  <a:lnTo>
                    <a:pt x="23423" y="3683"/>
                  </a:lnTo>
                  <a:lnTo>
                    <a:pt x="23406" y="3671"/>
                  </a:lnTo>
                  <a:lnTo>
                    <a:pt x="23439" y="3624"/>
                  </a:lnTo>
                  <a:close/>
                  <a:moveTo>
                    <a:pt x="7012" y="4052"/>
                  </a:moveTo>
                  <a:lnTo>
                    <a:pt x="7046" y="4097"/>
                  </a:lnTo>
                  <a:lnTo>
                    <a:pt x="7029" y="4109"/>
                  </a:lnTo>
                  <a:lnTo>
                    <a:pt x="6993" y="4064"/>
                  </a:lnTo>
                  <a:lnTo>
                    <a:pt x="7012" y="4052"/>
                  </a:lnTo>
                  <a:close/>
                  <a:moveTo>
                    <a:pt x="24607" y="4150"/>
                  </a:moveTo>
                  <a:lnTo>
                    <a:pt x="24623" y="4164"/>
                  </a:lnTo>
                  <a:lnTo>
                    <a:pt x="24586" y="4208"/>
                  </a:lnTo>
                  <a:lnTo>
                    <a:pt x="24570" y="4195"/>
                  </a:lnTo>
                  <a:lnTo>
                    <a:pt x="24607" y="4150"/>
                  </a:lnTo>
                  <a:close/>
                  <a:moveTo>
                    <a:pt x="26968" y="6009"/>
                  </a:moveTo>
                  <a:lnTo>
                    <a:pt x="26990" y="6029"/>
                  </a:lnTo>
                  <a:lnTo>
                    <a:pt x="26931" y="6106"/>
                  </a:lnTo>
                  <a:lnTo>
                    <a:pt x="26892" y="6067"/>
                  </a:lnTo>
                  <a:lnTo>
                    <a:pt x="26968" y="6009"/>
                  </a:lnTo>
                  <a:close/>
                  <a:moveTo>
                    <a:pt x="4341" y="6728"/>
                  </a:moveTo>
                  <a:lnTo>
                    <a:pt x="4385" y="6763"/>
                  </a:lnTo>
                  <a:lnTo>
                    <a:pt x="4372" y="6779"/>
                  </a:lnTo>
                  <a:lnTo>
                    <a:pt x="4326" y="6744"/>
                  </a:lnTo>
                  <a:lnTo>
                    <a:pt x="4341" y="6728"/>
                  </a:lnTo>
                  <a:close/>
                  <a:moveTo>
                    <a:pt x="3835" y="7604"/>
                  </a:moveTo>
                  <a:cubicBezTo>
                    <a:pt x="3835" y="7604"/>
                    <a:pt x="3835" y="7605"/>
                    <a:pt x="3835" y="7605"/>
                  </a:cubicBezTo>
                  <a:cubicBezTo>
                    <a:pt x="3835" y="7604"/>
                    <a:pt x="3835" y="7604"/>
                    <a:pt x="3835" y="7604"/>
                  </a:cubicBezTo>
                  <a:close/>
                  <a:moveTo>
                    <a:pt x="2580" y="9569"/>
                  </a:moveTo>
                  <a:lnTo>
                    <a:pt x="2595" y="9635"/>
                  </a:lnTo>
                  <a:lnTo>
                    <a:pt x="2595" y="9635"/>
                  </a:lnTo>
                  <a:cubicBezTo>
                    <a:pt x="2572" y="9623"/>
                    <a:pt x="2563" y="9603"/>
                    <a:pt x="2555" y="9581"/>
                  </a:cubicBezTo>
                  <a:lnTo>
                    <a:pt x="2580" y="9569"/>
                  </a:lnTo>
                  <a:close/>
                  <a:moveTo>
                    <a:pt x="2596" y="9635"/>
                  </a:moveTo>
                  <a:lnTo>
                    <a:pt x="2596" y="9637"/>
                  </a:lnTo>
                  <a:lnTo>
                    <a:pt x="2581" y="9644"/>
                  </a:lnTo>
                  <a:cubicBezTo>
                    <a:pt x="2603" y="9656"/>
                    <a:pt x="2612" y="9676"/>
                    <a:pt x="2621" y="9698"/>
                  </a:cubicBezTo>
                  <a:lnTo>
                    <a:pt x="2596" y="9710"/>
                  </a:lnTo>
                  <a:lnTo>
                    <a:pt x="2580" y="9642"/>
                  </a:lnTo>
                  <a:lnTo>
                    <a:pt x="2596" y="9635"/>
                  </a:lnTo>
                  <a:close/>
                  <a:moveTo>
                    <a:pt x="1922" y="11251"/>
                  </a:moveTo>
                  <a:lnTo>
                    <a:pt x="1969" y="11262"/>
                  </a:lnTo>
                  <a:lnTo>
                    <a:pt x="1938" y="11368"/>
                  </a:lnTo>
                  <a:lnTo>
                    <a:pt x="1910" y="11364"/>
                  </a:lnTo>
                  <a:lnTo>
                    <a:pt x="1922" y="11251"/>
                  </a:lnTo>
                  <a:close/>
                  <a:moveTo>
                    <a:pt x="1921" y="11465"/>
                  </a:moveTo>
                  <a:lnTo>
                    <a:pt x="1975" y="11483"/>
                  </a:lnTo>
                  <a:lnTo>
                    <a:pt x="1969" y="11504"/>
                  </a:lnTo>
                  <a:lnTo>
                    <a:pt x="1915" y="11487"/>
                  </a:lnTo>
                  <a:lnTo>
                    <a:pt x="1921" y="11465"/>
                  </a:lnTo>
                  <a:close/>
                  <a:moveTo>
                    <a:pt x="563" y="12581"/>
                  </a:moveTo>
                  <a:lnTo>
                    <a:pt x="558" y="12642"/>
                  </a:lnTo>
                  <a:lnTo>
                    <a:pt x="464" y="12623"/>
                  </a:lnTo>
                  <a:lnTo>
                    <a:pt x="465" y="12588"/>
                  </a:lnTo>
                  <a:lnTo>
                    <a:pt x="563" y="12581"/>
                  </a:lnTo>
                  <a:close/>
                  <a:moveTo>
                    <a:pt x="1656" y="13379"/>
                  </a:moveTo>
                  <a:lnTo>
                    <a:pt x="1713" y="13390"/>
                  </a:lnTo>
                  <a:lnTo>
                    <a:pt x="1709" y="13412"/>
                  </a:lnTo>
                  <a:lnTo>
                    <a:pt x="1653" y="13401"/>
                  </a:lnTo>
                  <a:lnTo>
                    <a:pt x="1656" y="13379"/>
                  </a:lnTo>
                  <a:close/>
                  <a:moveTo>
                    <a:pt x="1545" y="13877"/>
                  </a:moveTo>
                  <a:lnTo>
                    <a:pt x="1564" y="13878"/>
                  </a:lnTo>
                  <a:lnTo>
                    <a:pt x="1559" y="13944"/>
                  </a:lnTo>
                  <a:lnTo>
                    <a:pt x="1539" y="13941"/>
                  </a:lnTo>
                  <a:lnTo>
                    <a:pt x="1545" y="13877"/>
                  </a:lnTo>
                  <a:close/>
                  <a:moveTo>
                    <a:pt x="1506" y="14409"/>
                  </a:moveTo>
                  <a:lnTo>
                    <a:pt x="1541" y="14467"/>
                  </a:lnTo>
                  <a:lnTo>
                    <a:pt x="1528" y="14478"/>
                  </a:lnTo>
                  <a:lnTo>
                    <a:pt x="1539" y="14467"/>
                  </a:lnTo>
                  <a:cubicBezTo>
                    <a:pt x="1514" y="14462"/>
                    <a:pt x="1500" y="14446"/>
                    <a:pt x="1485" y="14428"/>
                  </a:cubicBezTo>
                  <a:lnTo>
                    <a:pt x="1506" y="14409"/>
                  </a:lnTo>
                  <a:close/>
                  <a:moveTo>
                    <a:pt x="1528" y="14478"/>
                  </a:moveTo>
                  <a:cubicBezTo>
                    <a:pt x="1554" y="14483"/>
                    <a:pt x="1569" y="14500"/>
                    <a:pt x="1582" y="14517"/>
                  </a:cubicBezTo>
                  <a:lnTo>
                    <a:pt x="1563" y="14536"/>
                  </a:lnTo>
                  <a:lnTo>
                    <a:pt x="1528" y="14478"/>
                  </a:lnTo>
                  <a:close/>
                  <a:moveTo>
                    <a:pt x="1419" y="15126"/>
                  </a:moveTo>
                  <a:cubicBezTo>
                    <a:pt x="1419" y="15128"/>
                    <a:pt x="1419" y="15129"/>
                    <a:pt x="1419" y="15131"/>
                  </a:cubicBezTo>
                  <a:lnTo>
                    <a:pt x="1419" y="15131"/>
                  </a:lnTo>
                  <a:lnTo>
                    <a:pt x="1415" y="15126"/>
                  </a:lnTo>
                  <a:lnTo>
                    <a:pt x="1415" y="15126"/>
                  </a:lnTo>
                  <a:lnTo>
                    <a:pt x="1419" y="15126"/>
                  </a:lnTo>
                  <a:close/>
                  <a:moveTo>
                    <a:pt x="1538" y="15004"/>
                  </a:moveTo>
                  <a:lnTo>
                    <a:pt x="1538" y="15004"/>
                  </a:lnTo>
                  <a:cubicBezTo>
                    <a:pt x="1537" y="15048"/>
                    <a:pt x="1535" y="15083"/>
                    <a:pt x="1534" y="15129"/>
                  </a:cubicBezTo>
                  <a:cubicBezTo>
                    <a:pt x="1492" y="15131"/>
                    <a:pt x="1460" y="15132"/>
                    <a:pt x="1429" y="15133"/>
                  </a:cubicBezTo>
                  <a:lnTo>
                    <a:pt x="1429" y="15133"/>
                  </a:lnTo>
                  <a:cubicBezTo>
                    <a:pt x="1451" y="15059"/>
                    <a:pt x="1491" y="15034"/>
                    <a:pt x="1538" y="15004"/>
                  </a:cubicBezTo>
                  <a:close/>
                  <a:moveTo>
                    <a:pt x="1386" y="15131"/>
                  </a:moveTo>
                  <a:cubicBezTo>
                    <a:pt x="1369" y="15185"/>
                    <a:pt x="1341" y="15188"/>
                    <a:pt x="1310" y="15189"/>
                  </a:cubicBezTo>
                  <a:cubicBezTo>
                    <a:pt x="1307" y="15174"/>
                    <a:pt x="1306" y="15160"/>
                    <a:pt x="1306" y="15145"/>
                  </a:cubicBezTo>
                  <a:lnTo>
                    <a:pt x="1386" y="15131"/>
                  </a:lnTo>
                  <a:close/>
                  <a:moveTo>
                    <a:pt x="1459" y="15399"/>
                  </a:moveTo>
                  <a:lnTo>
                    <a:pt x="1459" y="15466"/>
                  </a:lnTo>
                  <a:lnTo>
                    <a:pt x="1439" y="15466"/>
                  </a:lnTo>
                  <a:lnTo>
                    <a:pt x="1439" y="15399"/>
                  </a:lnTo>
                  <a:close/>
                  <a:moveTo>
                    <a:pt x="31403" y="15627"/>
                  </a:moveTo>
                  <a:lnTo>
                    <a:pt x="31422" y="15629"/>
                  </a:lnTo>
                  <a:lnTo>
                    <a:pt x="31417" y="15698"/>
                  </a:lnTo>
                  <a:lnTo>
                    <a:pt x="31397" y="15697"/>
                  </a:lnTo>
                  <a:lnTo>
                    <a:pt x="31403" y="15627"/>
                  </a:lnTo>
                  <a:close/>
                  <a:moveTo>
                    <a:pt x="31210" y="15819"/>
                  </a:moveTo>
                  <a:lnTo>
                    <a:pt x="31239" y="15820"/>
                  </a:lnTo>
                  <a:lnTo>
                    <a:pt x="31227" y="15957"/>
                  </a:lnTo>
                  <a:lnTo>
                    <a:pt x="31200" y="15954"/>
                  </a:lnTo>
                  <a:lnTo>
                    <a:pt x="31210" y="15819"/>
                  </a:lnTo>
                  <a:close/>
                  <a:moveTo>
                    <a:pt x="1487" y="16020"/>
                  </a:moveTo>
                  <a:lnTo>
                    <a:pt x="1487" y="16042"/>
                  </a:lnTo>
                  <a:lnTo>
                    <a:pt x="1429" y="16044"/>
                  </a:lnTo>
                  <a:lnTo>
                    <a:pt x="1429" y="16020"/>
                  </a:lnTo>
                  <a:close/>
                  <a:moveTo>
                    <a:pt x="31564" y="16226"/>
                  </a:moveTo>
                  <a:lnTo>
                    <a:pt x="31622" y="16234"/>
                  </a:lnTo>
                  <a:lnTo>
                    <a:pt x="31620" y="16257"/>
                  </a:lnTo>
                  <a:lnTo>
                    <a:pt x="31563" y="16250"/>
                  </a:lnTo>
                  <a:lnTo>
                    <a:pt x="31564" y="16226"/>
                  </a:lnTo>
                  <a:close/>
                  <a:moveTo>
                    <a:pt x="31299" y="16316"/>
                  </a:moveTo>
                  <a:cubicBezTo>
                    <a:pt x="31319" y="16316"/>
                    <a:pt x="31351" y="16329"/>
                    <a:pt x="31398" y="16360"/>
                  </a:cubicBezTo>
                  <a:cubicBezTo>
                    <a:pt x="31351" y="16388"/>
                    <a:pt x="31313" y="16410"/>
                    <a:pt x="31275" y="16432"/>
                  </a:cubicBezTo>
                  <a:cubicBezTo>
                    <a:pt x="31263" y="16370"/>
                    <a:pt x="31257" y="16316"/>
                    <a:pt x="31299" y="16316"/>
                  </a:cubicBezTo>
                  <a:close/>
                  <a:moveTo>
                    <a:pt x="345" y="16531"/>
                  </a:moveTo>
                  <a:lnTo>
                    <a:pt x="346" y="16554"/>
                  </a:lnTo>
                  <a:lnTo>
                    <a:pt x="289" y="16557"/>
                  </a:lnTo>
                  <a:lnTo>
                    <a:pt x="287" y="16532"/>
                  </a:lnTo>
                  <a:lnTo>
                    <a:pt x="345" y="16531"/>
                  </a:lnTo>
                  <a:close/>
                  <a:moveTo>
                    <a:pt x="947" y="16628"/>
                  </a:moveTo>
                  <a:lnTo>
                    <a:pt x="988" y="16682"/>
                  </a:lnTo>
                  <a:cubicBezTo>
                    <a:pt x="961" y="16682"/>
                    <a:pt x="945" y="16666"/>
                    <a:pt x="929" y="16651"/>
                  </a:cubicBezTo>
                  <a:lnTo>
                    <a:pt x="947" y="16628"/>
                  </a:lnTo>
                  <a:close/>
                  <a:moveTo>
                    <a:pt x="988" y="16682"/>
                  </a:moveTo>
                  <a:lnTo>
                    <a:pt x="977" y="16697"/>
                  </a:lnTo>
                  <a:cubicBezTo>
                    <a:pt x="1004" y="16697"/>
                    <a:pt x="1019" y="16713"/>
                    <a:pt x="1036" y="16728"/>
                  </a:cubicBezTo>
                  <a:lnTo>
                    <a:pt x="1022" y="16750"/>
                  </a:lnTo>
                  <a:cubicBezTo>
                    <a:pt x="1005" y="16732"/>
                    <a:pt x="989" y="16715"/>
                    <a:pt x="976" y="16697"/>
                  </a:cubicBezTo>
                  <a:lnTo>
                    <a:pt x="988" y="16682"/>
                  </a:lnTo>
                  <a:close/>
                  <a:moveTo>
                    <a:pt x="31554" y="16981"/>
                  </a:moveTo>
                  <a:lnTo>
                    <a:pt x="31573" y="16984"/>
                  </a:lnTo>
                  <a:lnTo>
                    <a:pt x="31560" y="17053"/>
                  </a:lnTo>
                  <a:lnTo>
                    <a:pt x="31541" y="17050"/>
                  </a:lnTo>
                  <a:lnTo>
                    <a:pt x="31554" y="16981"/>
                  </a:lnTo>
                  <a:close/>
                  <a:moveTo>
                    <a:pt x="31366" y="16598"/>
                  </a:moveTo>
                  <a:cubicBezTo>
                    <a:pt x="31407" y="16607"/>
                    <a:pt x="31436" y="16615"/>
                    <a:pt x="31475" y="16623"/>
                  </a:cubicBezTo>
                  <a:cubicBezTo>
                    <a:pt x="31433" y="16682"/>
                    <a:pt x="31405" y="16728"/>
                    <a:pt x="31369" y="16772"/>
                  </a:cubicBezTo>
                  <a:lnTo>
                    <a:pt x="31345" y="16734"/>
                  </a:lnTo>
                  <a:lnTo>
                    <a:pt x="31345" y="16734"/>
                  </a:lnTo>
                  <a:cubicBezTo>
                    <a:pt x="31351" y="16778"/>
                    <a:pt x="31367" y="16813"/>
                    <a:pt x="31385" y="16850"/>
                  </a:cubicBezTo>
                  <a:cubicBezTo>
                    <a:pt x="31339" y="16991"/>
                    <a:pt x="31257" y="17084"/>
                    <a:pt x="31114" y="17105"/>
                  </a:cubicBezTo>
                  <a:cubicBezTo>
                    <a:pt x="31120" y="17055"/>
                    <a:pt x="31126" y="16996"/>
                    <a:pt x="31133" y="16928"/>
                  </a:cubicBezTo>
                  <a:cubicBezTo>
                    <a:pt x="31169" y="16925"/>
                    <a:pt x="31195" y="16922"/>
                    <a:pt x="31233" y="16918"/>
                  </a:cubicBezTo>
                  <a:cubicBezTo>
                    <a:pt x="31261" y="16859"/>
                    <a:pt x="31292" y="16790"/>
                    <a:pt x="31325" y="16721"/>
                  </a:cubicBezTo>
                  <a:cubicBezTo>
                    <a:pt x="31353" y="16694"/>
                    <a:pt x="31358" y="16653"/>
                    <a:pt x="31366" y="16598"/>
                  </a:cubicBezTo>
                  <a:close/>
                  <a:moveTo>
                    <a:pt x="30449" y="17155"/>
                  </a:moveTo>
                  <a:lnTo>
                    <a:pt x="30507" y="17165"/>
                  </a:lnTo>
                  <a:lnTo>
                    <a:pt x="30502" y="17185"/>
                  </a:lnTo>
                  <a:lnTo>
                    <a:pt x="30446" y="17175"/>
                  </a:lnTo>
                  <a:lnTo>
                    <a:pt x="30449" y="17155"/>
                  </a:lnTo>
                  <a:close/>
                  <a:moveTo>
                    <a:pt x="31355" y="17088"/>
                  </a:moveTo>
                  <a:lnTo>
                    <a:pt x="31383" y="17093"/>
                  </a:lnTo>
                  <a:lnTo>
                    <a:pt x="31358" y="17230"/>
                  </a:lnTo>
                  <a:lnTo>
                    <a:pt x="31329" y="17225"/>
                  </a:lnTo>
                  <a:lnTo>
                    <a:pt x="31355" y="17088"/>
                  </a:lnTo>
                  <a:close/>
                  <a:moveTo>
                    <a:pt x="30618" y="17241"/>
                  </a:moveTo>
                  <a:lnTo>
                    <a:pt x="30713" y="17259"/>
                  </a:lnTo>
                  <a:lnTo>
                    <a:pt x="30711" y="17291"/>
                  </a:lnTo>
                  <a:lnTo>
                    <a:pt x="30614" y="17299"/>
                  </a:lnTo>
                  <a:lnTo>
                    <a:pt x="30614" y="17299"/>
                  </a:lnTo>
                  <a:lnTo>
                    <a:pt x="30618" y="17241"/>
                  </a:lnTo>
                  <a:close/>
                  <a:moveTo>
                    <a:pt x="30505" y="17277"/>
                  </a:moveTo>
                  <a:lnTo>
                    <a:pt x="30523" y="17280"/>
                  </a:lnTo>
                  <a:lnTo>
                    <a:pt x="30511" y="17344"/>
                  </a:lnTo>
                  <a:lnTo>
                    <a:pt x="30492" y="17341"/>
                  </a:lnTo>
                  <a:lnTo>
                    <a:pt x="30505" y="17277"/>
                  </a:lnTo>
                  <a:close/>
                  <a:moveTo>
                    <a:pt x="30843" y="17341"/>
                  </a:moveTo>
                  <a:lnTo>
                    <a:pt x="30863" y="17346"/>
                  </a:lnTo>
                  <a:lnTo>
                    <a:pt x="30849" y="17412"/>
                  </a:lnTo>
                  <a:lnTo>
                    <a:pt x="30830" y="17408"/>
                  </a:lnTo>
                  <a:lnTo>
                    <a:pt x="30843" y="17341"/>
                  </a:lnTo>
                  <a:close/>
                  <a:moveTo>
                    <a:pt x="30626" y="17458"/>
                  </a:moveTo>
                  <a:lnTo>
                    <a:pt x="30682" y="17469"/>
                  </a:lnTo>
                  <a:lnTo>
                    <a:pt x="30683" y="17469"/>
                  </a:lnTo>
                  <a:lnTo>
                    <a:pt x="30679" y="17491"/>
                  </a:lnTo>
                  <a:lnTo>
                    <a:pt x="30621" y="17480"/>
                  </a:lnTo>
                  <a:lnTo>
                    <a:pt x="30626" y="17458"/>
                  </a:lnTo>
                  <a:close/>
                  <a:moveTo>
                    <a:pt x="31173" y="17372"/>
                  </a:moveTo>
                  <a:lnTo>
                    <a:pt x="31173" y="17372"/>
                  </a:lnTo>
                  <a:cubicBezTo>
                    <a:pt x="31117" y="17469"/>
                    <a:pt x="31086" y="17524"/>
                    <a:pt x="31045" y="17596"/>
                  </a:cubicBezTo>
                  <a:cubicBezTo>
                    <a:pt x="31016" y="17543"/>
                    <a:pt x="30996" y="17508"/>
                    <a:pt x="30969" y="17459"/>
                  </a:cubicBezTo>
                  <a:cubicBezTo>
                    <a:pt x="31027" y="17434"/>
                    <a:pt x="31082" y="17411"/>
                    <a:pt x="31173" y="17372"/>
                  </a:cubicBezTo>
                  <a:close/>
                  <a:moveTo>
                    <a:pt x="31485" y="17565"/>
                  </a:moveTo>
                  <a:lnTo>
                    <a:pt x="31541" y="17577"/>
                  </a:lnTo>
                  <a:lnTo>
                    <a:pt x="31536" y="17600"/>
                  </a:lnTo>
                  <a:lnTo>
                    <a:pt x="31481" y="17589"/>
                  </a:lnTo>
                  <a:lnTo>
                    <a:pt x="31485" y="17565"/>
                  </a:lnTo>
                  <a:close/>
                  <a:moveTo>
                    <a:pt x="1379" y="17640"/>
                  </a:moveTo>
                  <a:lnTo>
                    <a:pt x="1382" y="17662"/>
                  </a:lnTo>
                  <a:lnTo>
                    <a:pt x="1325" y="17670"/>
                  </a:lnTo>
                  <a:lnTo>
                    <a:pt x="1322" y="17647"/>
                  </a:lnTo>
                  <a:lnTo>
                    <a:pt x="1379" y="17640"/>
                  </a:lnTo>
                  <a:close/>
                  <a:moveTo>
                    <a:pt x="31144" y="17612"/>
                  </a:moveTo>
                  <a:lnTo>
                    <a:pt x="31163" y="17617"/>
                  </a:lnTo>
                  <a:lnTo>
                    <a:pt x="31149" y="17684"/>
                  </a:lnTo>
                  <a:lnTo>
                    <a:pt x="31130" y="17680"/>
                  </a:lnTo>
                  <a:lnTo>
                    <a:pt x="31144" y="17612"/>
                  </a:lnTo>
                  <a:close/>
                  <a:moveTo>
                    <a:pt x="30964" y="17720"/>
                  </a:moveTo>
                  <a:lnTo>
                    <a:pt x="30979" y="17745"/>
                  </a:lnTo>
                  <a:lnTo>
                    <a:pt x="30925" y="17779"/>
                  </a:lnTo>
                  <a:lnTo>
                    <a:pt x="30925" y="17779"/>
                  </a:lnTo>
                  <a:cubicBezTo>
                    <a:pt x="30932" y="17749"/>
                    <a:pt x="30948" y="17734"/>
                    <a:pt x="30964" y="17720"/>
                  </a:cubicBezTo>
                  <a:close/>
                  <a:moveTo>
                    <a:pt x="30916" y="17764"/>
                  </a:moveTo>
                  <a:lnTo>
                    <a:pt x="30924" y="17779"/>
                  </a:lnTo>
                  <a:lnTo>
                    <a:pt x="30924" y="17779"/>
                  </a:lnTo>
                  <a:lnTo>
                    <a:pt x="30923" y="17780"/>
                  </a:lnTo>
                  <a:lnTo>
                    <a:pt x="30914" y="17765"/>
                  </a:lnTo>
                  <a:cubicBezTo>
                    <a:pt x="30908" y="17795"/>
                    <a:pt x="30892" y="17811"/>
                    <a:pt x="30874" y="17825"/>
                  </a:cubicBezTo>
                  <a:lnTo>
                    <a:pt x="30861" y="17800"/>
                  </a:lnTo>
                  <a:lnTo>
                    <a:pt x="30916" y="17764"/>
                  </a:lnTo>
                  <a:close/>
                  <a:moveTo>
                    <a:pt x="30683" y="17702"/>
                  </a:moveTo>
                  <a:cubicBezTo>
                    <a:pt x="30682" y="17759"/>
                    <a:pt x="30680" y="17790"/>
                    <a:pt x="30679" y="17834"/>
                  </a:cubicBezTo>
                  <a:cubicBezTo>
                    <a:pt x="30643" y="17836"/>
                    <a:pt x="30611" y="17836"/>
                    <a:pt x="30512" y="17837"/>
                  </a:cubicBezTo>
                  <a:cubicBezTo>
                    <a:pt x="30596" y="17771"/>
                    <a:pt x="30632" y="17743"/>
                    <a:pt x="30683" y="17702"/>
                  </a:cubicBezTo>
                  <a:close/>
                  <a:moveTo>
                    <a:pt x="31604" y="17858"/>
                  </a:moveTo>
                  <a:lnTo>
                    <a:pt x="31604" y="17858"/>
                  </a:lnTo>
                  <a:cubicBezTo>
                    <a:pt x="31604" y="17858"/>
                    <a:pt x="31604" y="17858"/>
                    <a:pt x="31604" y="17858"/>
                  </a:cubicBezTo>
                  <a:cubicBezTo>
                    <a:pt x="31604" y="17858"/>
                    <a:pt x="31604" y="17858"/>
                    <a:pt x="31604" y="17858"/>
                  </a:cubicBezTo>
                  <a:close/>
                  <a:moveTo>
                    <a:pt x="31238" y="17940"/>
                  </a:moveTo>
                  <a:lnTo>
                    <a:pt x="31294" y="17953"/>
                  </a:lnTo>
                  <a:lnTo>
                    <a:pt x="31289" y="17977"/>
                  </a:lnTo>
                  <a:lnTo>
                    <a:pt x="31233" y="17964"/>
                  </a:lnTo>
                  <a:lnTo>
                    <a:pt x="31238" y="17940"/>
                  </a:lnTo>
                  <a:close/>
                  <a:moveTo>
                    <a:pt x="31144" y="18131"/>
                  </a:moveTo>
                  <a:lnTo>
                    <a:pt x="31200" y="18146"/>
                  </a:lnTo>
                  <a:lnTo>
                    <a:pt x="31195" y="18168"/>
                  </a:lnTo>
                  <a:lnTo>
                    <a:pt x="31139" y="18155"/>
                  </a:lnTo>
                  <a:lnTo>
                    <a:pt x="31144" y="18131"/>
                  </a:lnTo>
                  <a:close/>
                  <a:moveTo>
                    <a:pt x="30589" y="18176"/>
                  </a:moveTo>
                  <a:lnTo>
                    <a:pt x="30579" y="18233"/>
                  </a:lnTo>
                  <a:lnTo>
                    <a:pt x="30487" y="18208"/>
                  </a:lnTo>
                  <a:lnTo>
                    <a:pt x="30492" y="18177"/>
                  </a:lnTo>
                  <a:lnTo>
                    <a:pt x="30589" y="18176"/>
                  </a:lnTo>
                  <a:close/>
                  <a:moveTo>
                    <a:pt x="31481" y="18207"/>
                  </a:moveTo>
                  <a:cubicBezTo>
                    <a:pt x="31517" y="18207"/>
                    <a:pt x="31544" y="18208"/>
                    <a:pt x="31594" y="18208"/>
                  </a:cubicBezTo>
                  <a:cubicBezTo>
                    <a:pt x="31582" y="18273"/>
                    <a:pt x="31576" y="18304"/>
                    <a:pt x="31573" y="18324"/>
                  </a:cubicBezTo>
                  <a:lnTo>
                    <a:pt x="31572" y="18324"/>
                  </a:lnTo>
                  <a:cubicBezTo>
                    <a:pt x="31547" y="18292"/>
                    <a:pt x="31519" y="18255"/>
                    <a:pt x="31481" y="18207"/>
                  </a:cubicBezTo>
                  <a:close/>
                  <a:moveTo>
                    <a:pt x="30596" y="18324"/>
                  </a:moveTo>
                  <a:lnTo>
                    <a:pt x="30608" y="18349"/>
                  </a:lnTo>
                  <a:lnTo>
                    <a:pt x="30549" y="18382"/>
                  </a:lnTo>
                  <a:lnTo>
                    <a:pt x="30546" y="18375"/>
                  </a:lnTo>
                  <a:lnTo>
                    <a:pt x="30546" y="18375"/>
                  </a:lnTo>
                  <a:cubicBezTo>
                    <a:pt x="30576" y="18341"/>
                    <a:pt x="30586" y="18333"/>
                    <a:pt x="30596" y="18324"/>
                  </a:cubicBezTo>
                  <a:close/>
                  <a:moveTo>
                    <a:pt x="31099" y="18329"/>
                  </a:moveTo>
                  <a:lnTo>
                    <a:pt x="31210" y="18357"/>
                  </a:lnTo>
                  <a:lnTo>
                    <a:pt x="31200" y="18390"/>
                  </a:lnTo>
                  <a:lnTo>
                    <a:pt x="31089" y="18361"/>
                  </a:lnTo>
                  <a:lnTo>
                    <a:pt x="31099" y="18329"/>
                  </a:lnTo>
                  <a:close/>
                  <a:moveTo>
                    <a:pt x="30521" y="18367"/>
                  </a:moveTo>
                  <a:cubicBezTo>
                    <a:pt x="30521" y="18375"/>
                    <a:pt x="30521" y="18382"/>
                    <a:pt x="30521" y="18390"/>
                  </a:cubicBezTo>
                  <a:lnTo>
                    <a:pt x="30521" y="18390"/>
                  </a:lnTo>
                  <a:cubicBezTo>
                    <a:pt x="30509" y="18403"/>
                    <a:pt x="30502" y="18409"/>
                    <a:pt x="30500" y="18409"/>
                  </a:cubicBezTo>
                  <a:cubicBezTo>
                    <a:pt x="30496" y="18409"/>
                    <a:pt x="30509" y="18388"/>
                    <a:pt x="30521" y="18367"/>
                  </a:cubicBezTo>
                  <a:close/>
                  <a:moveTo>
                    <a:pt x="30521" y="18405"/>
                  </a:moveTo>
                  <a:cubicBezTo>
                    <a:pt x="30522" y="18425"/>
                    <a:pt x="30522" y="18444"/>
                    <a:pt x="30518" y="18464"/>
                  </a:cubicBezTo>
                  <a:cubicBezTo>
                    <a:pt x="30517" y="18473"/>
                    <a:pt x="30492" y="18480"/>
                    <a:pt x="30437" y="18511"/>
                  </a:cubicBezTo>
                  <a:cubicBezTo>
                    <a:pt x="30473" y="18465"/>
                    <a:pt x="30501" y="18431"/>
                    <a:pt x="30521" y="18405"/>
                  </a:cubicBezTo>
                  <a:close/>
                  <a:moveTo>
                    <a:pt x="1926" y="18504"/>
                  </a:moveTo>
                  <a:lnTo>
                    <a:pt x="1931" y="18526"/>
                  </a:lnTo>
                  <a:lnTo>
                    <a:pt x="1875" y="18536"/>
                  </a:lnTo>
                  <a:lnTo>
                    <a:pt x="1869" y="18514"/>
                  </a:lnTo>
                  <a:lnTo>
                    <a:pt x="1926" y="18504"/>
                  </a:lnTo>
                  <a:close/>
                  <a:moveTo>
                    <a:pt x="30680" y="18387"/>
                  </a:moveTo>
                  <a:lnTo>
                    <a:pt x="30680" y="18387"/>
                  </a:lnTo>
                  <a:cubicBezTo>
                    <a:pt x="30705" y="18471"/>
                    <a:pt x="30721" y="18530"/>
                    <a:pt x="30746" y="18617"/>
                  </a:cubicBezTo>
                  <a:cubicBezTo>
                    <a:pt x="30679" y="18561"/>
                    <a:pt x="30657" y="18485"/>
                    <a:pt x="30680" y="18387"/>
                  </a:cubicBezTo>
                  <a:close/>
                  <a:moveTo>
                    <a:pt x="1960" y="18744"/>
                  </a:moveTo>
                  <a:lnTo>
                    <a:pt x="1973" y="18808"/>
                  </a:lnTo>
                  <a:lnTo>
                    <a:pt x="1956" y="18813"/>
                  </a:lnTo>
                  <a:lnTo>
                    <a:pt x="1941" y="18748"/>
                  </a:lnTo>
                  <a:lnTo>
                    <a:pt x="1960" y="18744"/>
                  </a:lnTo>
                  <a:close/>
                  <a:moveTo>
                    <a:pt x="30183" y="18756"/>
                  </a:moveTo>
                  <a:cubicBezTo>
                    <a:pt x="30271" y="18756"/>
                    <a:pt x="30303" y="18823"/>
                    <a:pt x="30326" y="18894"/>
                  </a:cubicBezTo>
                  <a:cubicBezTo>
                    <a:pt x="30283" y="18942"/>
                    <a:pt x="30245" y="18989"/>
                    <a:pt x="30196" y="19044"/>
                  </a:cubicBezTo>
                  <a:cubicBezTo>
                    <a:pt x="30174" y="18951"/>
                    <a:pt x="30153" y="18864"/>
                    <a:pt x="30130" y="18763"/>
                  </a:cubicBezTo>
                  <a:cubicBezTo>
                    <a:pt x="30150" y="18758"/>
                    <a:pt x="30167" y="18756"/>
                    <a:pt x="30183" y="18756"/>
                  </a:cubicBezTo>
                  <a:close/>
                  <a:moveTo>
                    <a:pt x="31007" y="19253"/>
                  </a:moveTo>
                  <a:lnTo>
                    <a:pt x="31063" y="19270"/>
                  </a:lnTo>
                  <a:lnTo>
                    <a:pt x="31055" y="19292"/>
                  </a:lnTo>
                  <a:lnTo>
                    <a:pt x="31001" y="19275"/>
                  </a:lnTo>
                  <a:lnTo>
                    <a:pt x="31007" y="19253"/>
                  </a:lnTo>
                  <a:close/>
                  <a:moveTo>
                    <a:pt x="888" y="19175"/>
                  </a:moveTo>
                  <a:cubicBezTo>
                    <a:pt x="899" y="19216"/>
                    <a:pt x="913" y="19254"/>
                    <a:pt x="927" y="19304"/>
                  </a:cubicBezTo>
                  <a:cubicBezTo>
                    <a:pt x="883" y="19319"/>
                    <a:pt x="851" y="19329"/>
                    <a:pt x="816" y="19341"/>
                  </a:cubicBezTo>
                  <a:cubicBezTo>
                    <a:pt x="821" y="19358"/>
                    <a:pt x="826" y="19378"/>
                    <a:pt x="830" y="19398"/>
                  </a:cubicBezTo>
                  <a:lnTo>
                    <a:pt x="830" y="19398"/>
                  </a:lnTo>
                  <a:cubicBezTo>
                    <a:pt x="809" y="19393"/>
                    <a:pt x="792" y="19382"/>
                    <a:pt x="776" y="19370"/>
                  </a:cubicBezTo>
                  <a:lnTo>
                    <a:pt x="817" y="19336"/>
                  </a:lnTo>
                  <a:cubicBezTo>
                    <a:pt x="810" y="19295"/>
                    <a:pt x="802" y="19253"/>
                    <a:pt x="794" y="19205"/>
                  </a:cubicBezTo>
                  <a:cubicBezTo>
                    <a:pt x="826" y="19194"/>
                    <a:pt x="851" y="19186"/>
                    <a:pt x="888" y="19175"/>
                  </a:cubicBezTo>
                  <a:close/>
                  <a:moveTo>
                    <a:pt x="832" y="19407"/>
                  </a:moveTo>
                  <a:lnTo>
                    <a:pt x="832" y="19407"/>
                  </a:lnTo>
                  <a:cubicBezTo>
                    <a:pt x="855" y="19411"/>
                    <a:pt x="873" y="19425"/>
                    <a:pt x="892" y="19438"/>
                  </a:cubicBezTo>
                  <a:lnTo>
                    <a:pt x="880" y="19463"/>
                  </a:lnTo>
                  <a:lnTo>
                    <a:pt x="827" y="19414"/>
                  </a:lnTo>
                  <a:lnTo>
                    <a:pt x="832" y="19407"/>
                  </a:lnTo>
                  <a:close/>
                  <a:moveTo>
                    <a:pt x="30620" y="19466"/>
                  </a:moveTo>
                  <a:lnTo>
                    <a:pt x="30632" y="19494"/>
                  </a:lnTo>
                  <a:lnTo>
                    <a:pt x="30574" y="19523"/>
                  </a:lnTo>
                  <a:cubicBezTo>
                    <a:pt x="30585" y="19494"/>
                    <a:pt x="30602" y="19481"/>
                    <a:pt x="30620" y="19466"/>
                  </a:cubicBezTo>
                  <a:close/>
                  <a:moveTo>
                    <a:pt x="30568" y="19506"/>
                  </a:moveTo>
                  <a:lnTo>
                    <a:pt x="30574" y="19523"/>
                  </a:lnTo>
                  <a:lnTo>
                    <a:pt x="30567" y="19507"/>
                  </a:lnTo>
                  <a:cubicBezTo>
                    <a:pt x="30557" y="19537"/>
                    <a:pt x="30539" y="19550"/>
                    <a:pt x="30521" y="19563"/>
                  </a:cubicBezTo>
                  <a:lnTo>
                    <a:pt x="30510" y="19537"/>
                  </a:lnTo>
                  <a:lnTo>
                    <a:pt x="30568" y="19506"/>
                  </a:lnTo>
                  <a:close/>
                  <a:moveTo>
                    <a:pt x="31261" y="19163"/>
                  </a:moveTo>
                  <a:lnTo>
                    <a:pt x="31261" y="19163"/>
                  </a:lnTo>
                  <a:cubicBezTo>
                    <a:pt x="31241" y="19247"/>
                    <a:pt x="31214" y="19331"/>
                    <a:pt x="31202" y="19416"/>
                  </a:cubicBezTo>
                  <a:cubicBezTo>
                    <a:pt x="31192" y="19488"/>
                    <a:pt x="31202" y="19560"/>
                    <a:pt x="31202" y="19629"/>
                  </a:cubicBezTo>
                  <a:cubicBezTo>
                    <a:pt x="31142" y="19607"/>
                    <a:pt x="31097" y="19592"/>
                    <a:pt x="31033" y="19570"/>
                  </a:cubicBezTo>
                  <a:cubicBezTo>
                    <a:pt x="31069" y="19511"/>
                    <a:pt x="31117" y="19448"/>
                    <a:pt x="31149" y="19375"/>
                  </a:cubicBezTo>
                  <a:cubicBezTo>
                    <a:pt x="31182" y="19304"/>
                    <a:pt x="31197" y="19225"/>
                    <a:pt x="31261" y="19163"/>
                  </a:cubicBezTo>
                  <a:close/>
                  <a:moveTo>
                    <a:pt x="30202" y="19694"/>
                  </a:moveTo>
                  <a:lnTo>
                    <a:pt x="30256" y="19713"/>
                  </a:lnTo>
                  <a:lnTo>
                    <a:pt x="30248" y="19735"/>
                  </a:lnTo>
                  <a:lnTo>
                    <a:pt x="30193" y="19715"/>
                  </a:lnTo>
                  <a:lnTo>
                    <a:pt x="30202" y="19694"/>
                  </a:lnTo>
                  <a:close/>
                  <a:moveTo>
                    <a:pt x="30640" y="19591"/>
                  </a:moveTo>
                  <a:lnTo>
                    <a:pt x="30640" y="19591"/>
                  </a:lnTo>
                  <a:cubicBezTo>
                    <a:pt x="30652" y="19651"/>
                    <a:pt x="30661" y="19700"/>
                    <a:pt x="30665" y="19756"/>
                  </a:cubicBezTo>
                  <a:cubicBezTo>
                    <a:pt x="30587" y="19742"/>
                    <a:pt x="30526" y="19742"/>
                    <a:pt x="30640" y="19591"/>
                  </a:cubicBezTo>
                  <a:close/>
                  <a:moveTo>
                    <a:pt x="30017" y="19690"/>
                  </a:moveTo>
                  <a:lnTo>
                    <a:pt x="30065" y="19700"/>
                  </a:lnTo>
                  <a:lnTo>
                    <a:pt x="30024" y="19803"/>
                  </a:lnTo>
                  <a:lnTo>
                    <a:pt x="29998" y="19797"/>
                  </a:lnTo>
                  <a:lnTo>
                    <a:pt x="30017" y="19690"/>
                  </a:lnTo>
                  <a:close/>
                  <a:moveTo>
                    <a:pt x="30661" y="19990"/>
                  </a:moveTo>
                  <a:lnTo>
                    <a:pt x="30679" y="19997"/>
                  </a:lnTo>
                  <a:lnTo>
                    <a:pt x="30652" y="20062"/>
                  </a:lnTo>
                  <a:lnTo>
                    <a:pt x="30635" y="20054"/>
                  </a:lnTo>
                  <a:lnTo>
                    <a:pt x="30661" y="19990"/>
                  </a:lnTo>
                  <a:close/>
                  <a:moveTo>
                    <a:pt x="30663" y="20240"/>
                  </a:moveTo>
                  <a:lnTo>
                    <a:pt x="30715" y="20262"/>
                  </a:lnTo>
                  <a:lnTo>
                    <a:pt x="30707" y="20284"/>
                  </a:lnTo>
                  <a:lnTo>
                    <a:pt x="30654" y="20262"/>
                  </a:lnTo>
                  <a:lnTo>
                    <a:pt x="30663" y="20240"/>
                  </a:lnTo>
                  <a:close/>
                  <a:moveTo>
                    <a:pt x="29531" y="20277"/>
                  </a:moveTo>
                  <a:lnTo>
                    <a:pt x="29583" y="20299"/>
                  </a:lnTo>
                  <a:lnTo>
                    <a:pt x="29575" y="20319"/>
                  </a:lnTo>
                  <a:lnTo>
                    <a:pt x="29522" y="20296"/>
                  </a:lnTo>
                  <a:lnTo>
                    <a:pt x="29531" y="20277"/>
                  </a:lnTo>
                  <a:close/>
                  <a:moveTo>
                    <a:pt x="30452" y="20353"/>
                  </a:moveTo>
                  <a:lnTo>
                    <a:pt x="30468" y="20360"/>
                  </a:lnTo>
                  <a:lnTo>
                    <a:pt x="30443" y="20425"/>
                  </a:lnTo>
                  <a:lnTo>
                    <a:pt x="30426" y="20418"/>
                  </a:lnTo>
                  <a:lnTo>
                    <a:pt x="30452" y="20353"/>
                  </a:lnTo>
                  <a:close/>
                  <a:moveTo>
                    <a:pt x="30558" y="20343"/>
                  </a:moveTo>
                  <a:lnTo>
                    <a:pt x="30607" y="20355"/>
                  </a:lnTo>
                  <a:lnTo>
                    <a:pt x="30564" y="20462"/>
                  </a:lnTo>
                  <a:lnTo>
                    <a:pt x="30536" y="20456"/>
                  </a:lnTo>
                  <a:lnTo>
                    <a:pt x="30558" y="20343"/>
                  </a:lnTo>
                  <a:close/>
                  <a:moveTo>
                    <a:pt x="30801" y="20480"/>
                  </a:moveTo>
                  <a:lnTo>
                    <a:pt x="30801" y="20480"/>
                  </a:lnTo>
                  <a:cubicBezTo>
                    <a:pt x="30776" y="20556"/>
                    <a:pt x="30758" y="20616"/>
                    <a:pt x="30735" y="20690"/>
                  </a:cubicBezTo>
                  <a:cubicBezTo>
                    <a:pt x="30689" y="20677"/>
                    <a:pt x="30655" y="20666"/>
                    <a:pt x="30633" y="20659"/>
                  </a:cubicBezTo>
                  <a:cubicBezTo>
                    <a:pt x="30605" y="20672"/>
                    <a:pt x="30586" y="20686"/>
                    <a:pt x="30567" y="20697"/>
                  </a:cubicBezTo>
                  <a:lnTo>
                    <a:pt x="30558" y="20669"/>
                  </a:lnTo>
                  <a:lnTo>
                    <a:pt x="30620" y="20643"/>
                  </a:lnTo>
                  <a:lnTo>
                    <a:pt x="30624" y="20661"/>
                  </a:lnTo>
                  <a:cubicBezTo>
                    <a:pt x="30626" y="20609"/>
                    <a:pt x="30618" y="20569"/>
                    <a:pt x="30611" y="20522"/>
                  </a:cubicBezTo>
                  <a:cubicBezTo>
                    <a:pt x="30633" y="20522"/>
                    <a:pt x="30654" y="20523"/>
                    <a:pt x="30675" y="20523"/>
                  </a:cubicBezTo>
                  <a:cubicBezTo>
                    <a:pt x="30690" y="20523"/>
                    <a:pt x="30706" y="20523"/>
                    <a:pt x="30721" y="20521"/>
                  </a:cubicBezTo>
                  <a:cubicBezTo>
                    <a:pt x="30739" y="20519"/>
                    <a:pt x="30758" y="20502"/>
                    <a:pt x="30801" y="20480"/>
                  </a:cubicBezTo>
                  <a:close/>
                  <a:moveTo>
                    <a:pt x="30454" y="20758"/>
                  </a:moveTo>
                  <a:lnTo>
                    <a:pt x="30507" y="20781"/>
                  </a:lnTo>
                  <a:lnTo>
                    <a:pt x="30498" y="20803"/>
                  </a:lnTo>
                  <a:lnTo>
                    <a:pt x="30445" y="20778"/>
                  </a:lnTo>
                  <a:lnTo>
                    <a:pt x="30454" y="20758"/>
                  </a:lnTo>
                  <a:close/>
                  <a:moveTo>
                    <a:pt x="30009" y="20931"/>
                  </a:moveTo>
                  <a:lnTo>
                    <a:pt x="30062" y="20956"/>
                  </a:lnTo>
                  <a:lnTo>
                    <a:pt x="30053" y="20977"/>
                  </a:lnTo>
                  <a:lnTo>
                    <a:pt x="30000" y="20953"/>
                  </a:lnTo>
                  <a:lnTo>
                    <a:pt x="30009" y="20931"/>
                  </a:lnTo>
                  <a:close/>
                  <a:moveTo>
                    <a:pt x="30267" y="21027"/>
                  </a:moveTo>
                  <a:lnTo>
                    <a:pt x="30267" y="21027"/>
                  </a:lnTo>
                  <a:cubicBezTo>
                    <a:pt x="30258" y="21062"/>
                    <a:pt x="30252" y="21102"/>
                    <a:pt x="30233" y="21152"/>
                  </a:cubicBezTo>
                  <a:cubicBezTo>
                    <a:pt x="30176" y="21124"/>
                    <a:pt x="30130" y="21102"/>
                    <a:pt x="30050" y="21064"/>
                  </a:cubicBezTo>
                  <a:cubicBezTo>
                    <a:pt x="30143" y="21047"/>
                    <a:pt x="30199" y="21039"/>
                    <a:pt x="30267" y="21027"/>
                  </a:cubicBezTo>
                  <a:close/>
                  <a:moveTo>
                    <a:pt x="30434" y="20972"/>
                  </a:moveTo>
                  <a:cubicBezTo>
                    <a:pt x="30597" y="20972"/>
                    <a:pt x="30463" y="21141"/>
                    <a:pt x="30537" y="21198"/>
                  </a:cubicBezTo>
                  <a:cubicBezTo>
                    <a:pt x="30459" y="21223"/>
                    <a:pt x="30411" y="21234"/>
                    <a:pt x="30323" y="21258"/>
                  </a:cubicBezTo>
                  <a:cubicBezTo>
                    <a:pt x="30382" y="21139"/>
                    <a:pt x="30398" y="21049"/>
                    <a:pt x="30427" y="20972"/>
                  </a:cubicBezTo>
                  <a:cubicBezTo>
                    <a:pt x="30429" y="20972"/>
                    <a:pt x="30431" y="20972"/>
                    <a:pt x="30434" y="20972"/>
                  </a:cubicBezTo>
                  <a:close/>
                  <a:moveTo>
                    <a:pt x="2989" y="21250"/>
                  </a:moveTo>
                  <a:lnTo>
                    <a:pt x="3015" y="21311"/>
                  </a:lnTo>
                  <a:lnTo>
                    <a:pt x="2997" y="21318"/>
                  </a:lnTo>
                  <a:lnTo>
                    <a:pt x="2971" y="21258"/>
                  </a:lnTo>
                  <a:lnTo>
                    <a:pt x="2989" y="21250"/>
                  </a:lnTo>
                  <a:close/>
                  <a:moveTo>
                    <a:pt x="29507" y="21368"/>
                  </a:moveTo>
                  <a:cubicBezTo>
                    <a:pt x="29582" y="21368"/>
                    <a:pt x="29643" y="21396"/>
                    <a:pt x="29690" y="21453"/>
                  </a:cubicBezTo>
                  <a:lnTo>
                    <a:pt x="29690" y="21453"/>
                  </a:lnTo>
                  <a:cubicBezTo>
                    <a:pt x="29609" y="21442"/>
                    <a:pt x="29540" y="21406"/>
                    <a:pt x="29472" y="21370"/>
                  </a:cubicBezTo>
                  <a:cubicBezTo>
                    <a:pt x="29484" y="21368"/>
                    <a:pt x="29496" y="21368"/>
                    <a:pt x="29507" y="21368"/>
                  </a:cubicBezTo>
                  <a:close/>
                  <a:moveTo>
                    <a:pt x="29806" y="21424"/>
                  </a:moveTo>
                  <a:lnTo>
                    <a:pt x="29796" y="21483"/>
                  </a:lnTo>
                  <a:lnTo>
                    <a:pt x="29900" y="21604"/>
                  </a:lnTo>
                  <a:lnTo>
                    <a:pt x="29900" y="21604"/>
                  </a:lnTo>
                  <a:cubicBezTo>
                    <a:pt x="29876" y="21616"/>
                    <a:pt x="29852" y="21623"/>
                    <a:pt x="29829" y="21623"/>
                  </a:cubicBezTo>
                  <a:cubicBezTo>
                    <a:pt x="29799" y="21623"/>
                    <a:pt x="29769" y="21613"/>
                    <a:pt x="29739" y="21593"/>
                  </a:cubicBezTo>
                  <a:cubicBezTo>
                    <a:pt x="29758" y="21558"/>
                    <a:pt x="29777" y="21521"/>
                    <a:pt x="29796" y="21483"/>
                  </a:cubicBezTo>
                  <a:lnTo>
                    <a:pt x="29756" y="21462"/>
                  </a:lnTo>
                  <a:lnTo>
                    <a:pt x="29756" y="21462"/>
                  </a:lnTo>
                  <a:cubicBezTo>
                    <a:pt x="29778" y="21440"/>
                    <a:pt x="29792" y="21432"/>
                    <a:pt x="29806" y="21424"/>
                  </a:cubicBezTo>
                  <a:close/>
                  <a:moveTo>
                    <a:pt x="29984" y="21603"/>
                  </a:moveTo>
                  <a:cubicBezTo>
                    <a:pt x="30006" y="21603"/>
                    <a:pt x="30025" y="21610"/>
                    <a:pt x="30043" y="21618"/>
                  </a:cubicBezTo>
                  <a:lnTo>
                    <a:pt x="30027" y="21659"/>
                  </a:lnTo>
                  <a:lnTo>
                    <a:pt x="29915" y="21630"/>
                  </a:lnTo>
                  <a:lnTo>
                    <a:pt x="29918" y="21623"/>
                  </a:lnTo>
                  <a:lnTo>
                    <a:pt x="29918" y="21623"/>
                  </a:lnTo>
                  <a:cubicBezTo>
                    <a:pt x="29944" y="21608"/>
                    <a:pt x="29965" y="21603"/>
                    <a:pt x="29984" y="21603"/>
                  </a:cubicBezTo>
                  <a:close/>
                  <a:moveTo>
                    <a:pt x="30090" y="21811"/>
                  </a:moveTo>
                  <a:lnTo>
                    <a:pt x="30118" y="21821"/>
                  </a:lnTo>
                  <a:lnTo>
                    <a:pt x="30052" y="21996"/>
                  </a:lnTo>
                  <a:lnTo>
                    <a:pt x="30003" y="21977"/>
                  </a:lnTo>
                  <a:lnTo>
                    <a:pt x="30090" y="21811"/>
                  </a:lnTo>
                  <a:close/>
                  <a:moveTo>
                    <a:pt x="3355" y="22180"/>
                  </a:moveTo>
                  <a:lnTo>
                    <a:pt x="3374" y="22207"/>
                  </a:lnTo>
                  <a:lnTo>
                    <a:pt x="3301" y="22270"/>
                  </a:lnTo>
                  <a:lnTo>
                    <a:pt x="3270" y="22223"/>
                  </a:lnTo>
                  <a:lnTo>
                    <a:pt x="3355" y="22180"/>
                  </a:lnTo>
                  <a:close/>
                  <a:moveTo>
                    <a:pt x="28672" y="22457"/>
                  </a:moveTo>
                  <a:lnTo>
                    <a:pt x="28688" y="22467"/>
                  </a:lnTo>
                  <a:lnTo>
                    <a:pt x="28651" y="22523"/>
                  </a:lnTo>
                  <a:lnTo>
                    <a:pt x="28635" y="22511"/>
                  </a:lnTo>
                  <a:lnTo>
                    <a:pt x="28672" y="22457"/>
                  </a:lnTo>
                  <a:close/>
                  <a:moveTo>
                    <a:pt x="29238" y="22426"/>
                  </a:moveTo>
                  <a:cubicBezTo>
                    <a:pt x="29241" y="22525"/>
                    <a:pt x="29243" y="22570"/>
                    <a:pt x="29244" y="22638"/>
                  </a:cubicBezTo>
                  <a:cubicBezTo>
                    <a:pt x="29191" y="22620"/>
                    <a:pt x="29166" y="22611"/>
                    <a:pt x="29125" y="22598"/>
                  </a:cubicBezTo>
                  <a:cubicBezTo>
                    <a:pt x="29155" y="22553"/>
                    <a:pt x="29180" y="22514"/>
                    <a:pt x="29238" y="22426"/>
                  </a:cubicBezTo>
                  <a:close/>
                  <a:moveTo>
                    <a:pt x="30156" y="22570"/>
                  </a:moveTo>
                  <a:lnTo>
                    <a:pt x="30174" y="22579"/>
                  </a:lnTo>
                  <a:lnTo>
                    <a:pt x="30140" y="22642"/>
                  </a:lnTo>
                  <a:lnTo>
                    <a:pt x="30124" y="22633"/>
                  </a:lnTo>
                  <a:lnTo>
                    <a:pt x="30156" y="22570"/>
                  </a:lnTo>
                  <a:close/>
                  <a:moveTo>
                    <a:pt x="29340" y="22663"/>
                  </a:moveTo>
                  <a:lnTo>
                    <a:pt x="29437" y="22725"/>
                  </a:lnTo>
                  <a:lnTo>
                    <a:pt x="29418" y="22754"/>
                  </a:lnTo>
                  <a:lnTo>
                    <a:pt x="29321" y="22692"/>
                  </a:lnTo>
                  <a:lnTo>
                    <a:pt x="29340" y="22663"/>
                  </a:lnTo>
                  <a:close/>
                  <a:moveTo>
                    <a:pt x="29596" y="22725"/>
                  </a:moveTo>
                  <a:lnTo>
                    <a:pt x="29612" y="22735"/>
                  </a:lnTo>
                  <a:lnTo>
                    <a:pt x="29574" y="22794"/>
                  </a:lnTo>
                  <a:lnTo>
                    <a:pt x="29558" y="22784"/>
                  </a:lnTo>
                  <a:lnTo>
                    <a:pt x="29596" y="22725"/>
                  </a:lnTo>
                  <a:close/>
                  <a:moveTo>
                    <a:pt x="29079" y="22885"/>
                  </a:moveTo>
                  <a:lnTo>
                    <a:pt x="29096" y="22895"/>
                  </a:lnTo>
                  <a:lnTo>
                    <a:pt x="29057" y="22953"/>
                  </a:lnTo>
                  <a:lnTo>
                    <a:pt x="29041" y="22942"/>
                  </a:lnTo>
                  <a:lnTo>
                    <a:pt x="29079" y="22885"/>
                  </a:lnTo>
                  <a:close/>
                  <a:moveTo>
                    <a:pt x="28753" y="22928"/>
                  </a:moveTo>
                  <a:lnTo>
                    <a:pt x="28896" y="23026"/>
                  </a:lnTo>
                  <a:lnTo>
                    <a:pt x="28876" y="23054"/>
                  </a:lnTo>
                  <a:lnTo>
                    <a:pt x="28735" y="22957"/>
                  </a:lnTo>
                  <a:lnTo>
                    <a:pt x="28753" y="22928"/>
                  </a:lnTo>
                  <a:close/>
                  <a:moveTo>
                    <a:pt x="29797" y="22934"/>
                  </a:moveTo>
                  <a:lnTo>
                    <a:pt x="29822" y="22950"/>
                  </a:lnTo>
                  <a:lnTo>
                    <a:pt x="29744" y="23069"/>
                  </a:lnTo>
                  <a:lnTo>
                    <a:pt x="29719" y="23054"/>
                  </a:lnTo>
                  <a:lnTo>
                    <a:pt x="29797" y="22934"/>
                  </a:lnTo>
                  <a:close/>
                  <a:moveTo>
                    <a:pt x="3883" y="23109"/>
                  </a:moveTo>
                  <a:lnTo>
                    <a:pt x="3895" y="23128"/>
                  </a:lnTo>
                  <a:lnTo>
                    <a:pt x="3845" y="23156"/>
                  </a:lnTo>
                  <a:lnTo>
                    <a:pt x="3835" y="23137"/>
                  </a:lnTo>
                  <a:lnTo>
                    <a:pt x="3883" y="23109"/>
                  </a:lnTo>
                  <a:close/>
                  <a:moveTo>
                    <a:pt x="29047" y="23215"/>
                  </a:moveTo>
                  <a:lnTo>
                    <a:pt x="29143" y="23279"/>
                  </a:lnTo>
                  <a:lnTo>
                    <a:pt x="29124" y="23309"/>
                  </a:lnTo>
                  <a:lnTo>
                    <a:pt x="29029" y="23243"/>
                  </a:lnTo>
                  <a:lnTo>
                    <a:pt x="29047" y="23215"/>
                  </a:lnTo>
                  <a:close/>
                  <a:moveTo>
                    <a:pt x="28968" y="23335"/>
                  </a:moveTo>
                  <a:lnTo>
                    <a:pt x="29015" y="23369"/>
                  </a:lnTo>
                  <a:lnTo>
                    <a:pt x="29001" y="23388"/>
                  </a:lnTo>
                  <a:lnTo>
                    <a:pt x="28954" y="23354"/>
                  </a:lnTo>
                  <a:lnTo>
                    <a:pt x="28968" y="23335"/>
                  </a:lnTo>
                  <a:close/>
                  <a:moveTo>
                    <a:pt x="29681" y="23401"/>
                  </a:moveTo>
                  <a:lnTo>
                    <a:pt x="29728" y="23434"/>
                  </a:lnTo>
                  <a:lnTo>
                    <a:pt x="29715" y="23454"/>
                  </a:lnTo>
                  <a:lnTo>
                    <a:pt x="29668" y="23422"/>
                  </a:lnTo>
                  <a:lnTo>
                    <a:pt x="29681" y="23401"/>
                  </a:lnTo>
                  <a:close/>
                  <a:moveTo>
                    <a:pt x="29194" y="23410"/>
                  </a:moveTo>
                  <a:lnTo>
                    <a:pt x="29241" y="23443"/>
                  </a:lnTo>
                  <a:lnTo>
                    <a:pt x="29228" y="23463"/>
                  </a:lnTo>
                  <a:lnTo>
                    <a:pt x="29181" y="23429"/>
                  </a:lnTo>
                  <a:lnTo>
                    <a:pt x="29194" y="23410"/>
                  </a:lnTo>
                  <a:close/>
                  <a:moveTo>
                    <a:pt x="29068" y="23635"/>
                  </a:moveTo>
                  <a:lnTo>
                    <a:pt x="29084" y="23647"/>
                  </a:lnTo>
                  <a:lnTo>
                    <a:pt x="29046" y="23706"/>
                  </a:lnTo>
                  <a:lnTo>
                    <a:pt x="29029" y="23694"/>
                  </a:lnTo>
                  <a:lnTo>
                    <a:pt x="29068" y="23635"/>
                  </a:lnTo>
                  <a:close/>
                  <a:moveTo>
                    <a:pt x="27901" y="23618"/>
                  </a:moveTo>
                  <a:cubicBezTo>
                    <a:pt x="27935" y="23634"/>
                    <a:pt x="27960" y="23646"/>
                    <a:pt x="27998" y="23663"/>
                  </a:cubicBezTo>
                  <a:cubicBezTo>
                    <a:pt x="27966" y="23705"/>
                    <a:pt x="27938" y="23740"/>
                    <a:pt x="27910" y="23774"/>
                  </a:cubicBezTo>
                  <a:cubicBezTo>
                    <a:pt x="27885" y="23753"/>
                    <a:pt x="27870" y="23741"/>
                    <a:pt x="27845" y="23721"/>
                  </a:cubicBezTo>
                  <a:cubicBezTo>
                    <a:pt x="27861" y="23691"/>
                    <a:pt x="27879" y="23659"/>
                    <a:pt x="27901" y="23618"/>
                  </a:cubicBezTo>
                  <a:close/>
                  <a:moveTo>
                    <a:pt x="29269" y="23715"/>
                  </a:moveTo>
                  <a:lnTo>
                    <a:pt x="29363" y="23782"/>
                  </a:lnTo>
                  <a:lnTo>
                    <a:pt x="29343" y="23813"/>
                  </a:lnTo>
                  <a:lnTo>
                    <a:pt x="29250" y="23746"/>
                  </a:lnTo>
                  <a:lnTo>
                    <a:pt x="29250" y="23744"/>
                  </a:lnTo>
                  <a:lnTo>
                    <a:pt x="29269" y="23715"/>
                  </a:lnTo>
                  <a:close/>
                  <a:moveTo>
                    <a:pt x="27941" y="23972"/>
                  </a:moveTo>
                  <a:lnTo>
                    <a:pt x="27954" y="23986"/>
                  </a:lnTo>
                  <a:lnTo>
                    <a:pt x="27913" y="24037"/>
                  </a:lnTo>
                  <a:lnTo>
                    <a:pt x="27898" y="24025"/>
                  </a:lnTo>
                  <a:lnTo>
                    <a:pt x="27939" y="23972"/>
                  </a:lnTo>
                  <a:close/>
                  <a:moveTo>
                    <a:pt x="28451" y="24151"/>
                  </a:moveTo>
                  <a:cubicBezTo>
                    <a:pt x="28490" y="24151"/>
                    <a:pt x="28521" y="24165"/>
                    <a:pt x="28529" y="24225"/>
                  </a:cubicBezTo>
                  <a:cubicBezTo>
                    <a:pt x="28484" y="24234"/>
                    <a:pt x="28444" y="24243"/>
                    <a:pt x="28389" y="24253"/>
                  </a:cubicBezTo>
                  <a:cubicBezTo>
                    <a:pt x="28360" y="24224"/>
                    <a:pt x="28323" y="24187"/>
                    <a:pt x="28288" y="24152"/>
                  </a:cubicBezTo>
                  <a:lnTo>
                    <a:pt x="28288" y="24152"/>
                  </a:lnTo>
                  <a:cubicBezTo>
                    <a:pt x="28301" y="24161"/>
                    <a:pt x="28318" y="24164"/>
                    <a:pt x="28335" y="24164"/>
                  </a:cubicBezTo>
                  <a:cubicBezTo>
                    <a:pt x="28372" y="24164"/>
                    <a:pt x="28415" y="24151"/>
                    <a:pt x="28451" y="24151"/>
                  </a:cubicBezTo>
                  <a:close/>
                  <a:moveTo>
                    <a:pt x="29021" y="24249"/>
                  </a:moveTo>
                  <a:lnTo>
                    <a:pt x="29065" y="24284"/>
                  </a:lnTo>
                  <a:lnTo>
                    <a:pt x="29050" y="24303"/>
                  </a:lnTo>
                  <a:lnTo>
                    <a:pt x="29006" y="24268"/>
                  </a:lnTo>
                  <a:lnTo>
                    <a:pt x="29021" y="24249"/>
                  </a:lnTo>
                  <a:close/>
                  <a:moveTo>
                    <a:pt x="27947" y="24240"/>
                  </a:moveTo>
                  <a:lnTo>
                    <a:pt x="27961" y="24253"/>
                  </a:lnTo>
                  <a:lnTo>
                    <a:pt x="27919" y="24306"/>
                  </a:lnTo>
                  <a:lnTo>
                    <a:pt x="27904" y="24293"/>
                  </a:lnTo>
                  <a:lnTo>
                    <a:pt x="27947" y="24240"/>
                  </a:lnTo>
                  <a:close/>
                  <a:moveTo>
                    <a:pt x="3261" y="24372"/>
                  </a:moveTo>
                  <a:lnTo>
                    <a:pt x="3281" y="24402"/>
                  </a:lnTo>
                  <a:lnTo>
                    <a:pt x="3186" y="24464"/>
                  </a:lnTo>
                  <a:lnTo>
                    <a:pt x="3164" y="24434"/>
                  </a:lnTo>
                  <a:lnTo>
                    <a:pt x="3261" y="24372"/>
                  </a:lnTo>
                  <a:close/>
                  <a:moveTo>
                    <a:pt x="28625" y="24571"/>
                  </a:moveTo>
                  <a:lnTo>
                    <a:pt x="28715" y="24609"/>
                  </a:lnTo>
                  <a:lnTo>
                    <a:pt x="28681" y="24661"/>
                  </a:lnTo>
                  <a:lnTo>
                    <a:pt x="28607" y="24599"/>
                  </a:lnTo>
                  <a:lnTo>
                    <a:pt x="28625" y="24571"/>
                  </a:lnTo>
                  <a:close/>
                  <a:moveTo>
                    <a:pt x="27338" y="24683"/>
                  </a:moveTo>
                  <a:lnTo>
                    <a:pt x="27358" y="24702"/>
                  </a:lnTo>
                  <a:lnTo>
                    <a:pt x="27265" y="24798"/>
                  </a:lnTo>
                  <a:lnTo>
                    <a:pt x="27243" y="24779"/>
                  </a:lnTo>
                  <a:lnTo>
                    <a:pt x="27338" y="24683"/>
                  </a:lnTo>
                  <a:close/>
                  <a:moveTo>
                    <a:pt x="27338" y="24990"/>
                  </a:moveTo>
                  <a:lnTo>
                    <a:pt x="27379" y="25030"/>
                  </a:lnTo>
                  <a:lnTo>
                    <a:pt x="27363" y="25046"/>
                  </a:lnTo>
                  <a:lnTo>
                    <a:pt x="27321" y="25007"/>
                  </a:lnTo>
                  <a:lnTo>
                    <a:pt x="27338" y="24990"/>
                  </a:lnTo>
                  <a:close/>
                  <a:moveTo>
                    <a:pt x="28554" y="25139"/>
                  </a:moveTo>
                  <a:lnTo>
                    <a:pt x="28569" y="25152"/>
                  </a:lnTo>
                  <a:lnTo>
                    <a:pt x="28523" y="25208"/>
                  </a:lnTo>
                  <a:lnTo>
                    <a:pt x="28509" y="25195"/>
                  </a:lnTo>
                  <a:lnTo>
                    <a:pt x="28554" y="25139"/>
                  </a:lnTo>
                  <a:close/>
                  <a:moveTo>
                    <a:pt x="26962" y="25155"/>
                  </a:moveTo>
                  <a:lnTo>
                    <a:pt x="26976" y="25170"/>
                  </a:lnTo>
                  <a:lnTo>
                    <a:pt x="26930" y="25217"/>
                  </a:lnTo>
                  <a:lnTo>
                    <a:pt x="26917" y="25204"/>
                  </a:lnTo>
                  <a:lnTo>
                    <a:pt x="26962" y="25155"/>
                  </a:lnTo>
                  <a:close/>
                  <a:moveTo>
                    <a:pt x="27436" y="25070"/>
                  </a:moveTo>
                  <a:lnTo>
                    <a:pt x="27460" y="25089"/>
                  </a:lnTo>
                  <a:lnTo>
                    <a:pt x="27346" y="25235"/>
                  </a:lnTo>
                  <a:lnTo>
                    <a:pt x="27310" y="25199"/>
                  </a:lnTo>
                  <a:lnTo>
                    <a:pt x="27436" y="25070"/>
                  </a:lnTo>
                  <a:close/>
                  <a:moveTo>
                    <a:pt x="4066" y="25211"/>
                  </a:moveTo>
                  <a:lnTo>
                    <a:pt x="4082" y="25229"/>
                  </a:lnTo>
                  <a:lnTo>
                    <a:pt x="4035" y="25264"/>
                  </a:lnTo>
                  <a:lnTo>
                    <a:pt x="4020" y="25246"/>
                  </a:lnTo>
                  <a:lnTo>
                    <a:pt x="4066" y="25211"/>
                  </a:lnTo>
                  <a:close/>
                  <a:moveTo>
                    <a:pt x="5190" y="25290"/>
                  </a:moveTo>
                  <a:lnTo>
                    <a:pt x="5204" y="25307"/>
                  </a:lnTo>
                  <a:lnTo>
                    <a:pt x="5160" y="25345"/>
                  </a:lnTo>
                  <a:lnTo>
                    <a:pt x="5145" y="25327"/>
                  </a:lnTo>
                  <a:lnTo>
                    <a:pt x="5190" y="25290"/>
                  </a:lnTo>
                  <a:close/>
                  <a:moveTo>
                    <a:pt x="26920" y="25336"/>
                  </a:moveTo>
                  <a:lnTo>
                    <a:pt x="26961" y="25377"/>
                  </a:lnTo>
                  <a:lnTo>
                    <a:pt x="26945" y="25393"/>
                  </a:lnTo>
                  <a:lnTo>
                    <a:pt x="26905" y="25352"/>
                  </a:lnTo>
                  <a:lnTo>
                    <a:pt x="26920" y="25336"/>
                  </a:lnTo>
                  <a:close/>
                  <a:moveTo>
                    <a:pt x="28338" y="25363"/>
                  </a:moveTo>
                  <a:lnTo>
                    <a:pt x="28379" y="25402"/>
                  </a:lnTo>
                  <a:lnTo>
                    <a:pt x="28363" y="25420"/>
                  </a:lnTo>
                  <a:lnTo>
                    <a:pt x="28320" y="25380"/>
                  </a:lnTo>
                  <a:lnTo>
                    <a:pt x="28338" y="25363"/>
                  </a:lnTo>
                  <a:close/>
                  <a:moveTo>
                    <a:pt x="28340" y="25546"/>
                  </a:moveTo>
                  <a:cubicBezTo>
                    <a:pt x="28362" y="25546"/>
                    <a:pt x="28385" y="25572"/>
                    <a:pt x="28409" y="25645"/>
                  </a:cubicBezTo>
                  <a:cubicBezTo>
                    <a:pt x="28351" y="25641"/>
                    <a:pt x="28307" y="25636"/>
                    <a:pt x="28253" y="25630"/>
                  </a:cubicBezTo>
                  <a:cubicBezTo>
                    <a:pt x="28283" y="25588"/>
                    <a:pt x="28311" y="25546"/>
                    <a:pt x="28340" y="25546"/>
                  </a:cubicBezTo>
                  <a:close/>
                  <a:moveTo>
                    <a:pt x="27514" y="25446"/>
                  </a:moveTo>
                  <a:lnTo>
                    <a:pt x="27514" y="25446"/>
                  </a:lnTo>
                  <a:cubicBezTo>
                    <a:pt x="27505" y="25558"/>
                    <a:pt x="27502" y="25604"/>
                    <a:pt x="27496" y="25673"/>
                  </a:cubicBezTo>
                  <a:cubicBezTo>
                    <a:pt x="27455" y="25647"/>
                    <a:pt x="27433" y="25633"/>
                    <a:pt x="27401" y="25613"/>
                  </a:cubicBezTo>
                  <a:cubicBezTo>
                    <a:pt x="27424" y="25576"/>
                    <a:pt x="27446" y="25545"/>
                    <a:pt x="27514" y="25446"/>
                  </a:cubicBezTo>
                  <a:close/>
                  <a:moveTo>
                    <a:pt x="27477" y="25782"/>
                  </a:moveTo>
                  <a:lnTo>
                    <a:pt x="27491" y="25795"/>
                  </a:lnTo>
                  <a:lnTo>
                    <a:pt x="27442" y="25845"/>
                  </a:lnTo>
                  <a:lnTo>
                    <a:pt x="27429" y="25832"/>
                  </a:lnTo>
                  <a:lnTo>
                    <a:pt x="27477" y="25782"/>
                  </a:lnTo>
                  <a:close/>
                  <a:moveTo>
                    <a:pt x="27911" y="25735"/>
                  </a:moveTo>
                  <a:lnTo>
                    <a:pt x="27935" y="25750"/>
                  </a:lnTo>
                  <a:lnTo>
                    <a:pt x="27870" y="25850"/>
                  </a:lnTo>
                  <a:lnTo>
                    <a:pt x="27829" y="25820"/>
                  </a:lnTo>
                  <a:lnTo>
                    <a:pt x="27911" y="25735"/>
                  </a:lnTo>
                  <a:close/>
                  <a:moveTo>
                    <a:pt x="27548" y="25957"/>
                  </a:moveTo>
                  <a:lnTo>
                    <a:pt x="27561" y="25970"/>
                  </a:lnTo>
                  <a:lnTo>
                    <a:pt x="27511" y="26022"/>
                  </a:lnTo>
                  <a:lnTo>
                    <a:pt x="27498" y="26007"/>
                  </a:lnTo>
                  <a:lnTo>
                    <a:pt x="27548" y="25957"/>
                  </a:lnTo>
                  <a:close/>
                  <a:moveTo>
                    <a:pt x="26965" y="25966"/>
                  </a:moveTo>
                  <a:lnTo>
                    <a:pt x="26987" y="25982"/>
                  </a:lnTo>
                  <a:cubicBezTo>
                    <a:pt x="26965" y="26017"/>
                    <a:pt x="26937" y="26045"/>
                    <a:pt x="26914" y="26076"/>
                  </a:cubicBezTo>
                  <a:lnTo>
                    <a:pt x="26879" y="26041"/>
                  </a:lnTo>
                  <a:cubicBezTo>
                    <a:pt x="26906" y="26016"/>
                    <a:pt x="26939" y="25992"/>
                    <a:pt x="26965" y="25966"/>
                  </a:cubicBezTo>
                  <a:close/>
                  <a:moveTo>
                    <a:pt x="27905" y="25913"/>
                  </a:moveTo>
                  <a:lnTo>
                    <a:pt x="27926" y="25933"/>
                  </a:lnTo>
                  <a:lnTo>
                    <a:pt x="27774" y="26089"/>
                  </a:lnTo>
                  <a:lnTo>
                    <a:pt x="27755" y="26069"/>
                  </a:lnTo>
                  <a:lnTo>
                    <a:pt x="27905" y="25913"/>
                  </a:lnTo>
                  <a:close/>
                  <a:moveTo>
                    <a:pt x="26424" y="26063"/>
                  </a:moveTo>
                  <a:lnTo>
                    <a:pt x="26437" y="26078"/>
                  </a:lnTo>
                  <a:lnTo>
                    <a:pt x="26384" y="26122"/>
                  </a:lnTo>
                  <a:lnTo>
                    <a:pt x="26372" y="26107"/>
                  </a:lnTo>
                  <a:lnTo>
                    <a:pt x="26424" y="26063"/>
                  </a:lnTo>
                  <a:close/>
                  <a:moveTo>
                    <a:pt x="26056" y="26148"/>
                  </a:moveTo>
                  <a:lnTo>
                    <a:pt x="26068" y="26164"/>
                  </a:lnTo>
                  <a:lnTo>
                    <a:pt x="26016" y="26207"/>
                  </a:lnTo>
                  <a:lnTo>
                    <a:pt x="26005" y="26192"/>
                  </a:lnTo>
                  <a:lnTo>
                    <a:pt x="26056" y="26148"/>
                  </a:lnTo>
                  <a:close/>
                  <a:moveTo>
                    <a:pt x="27644" y="26179"/>
                  </a:moveTo>
                  <a:lnTo>
                    <a:pt x="27708" y="26248"/>
                  </a:lnTo>
                  <a:lnTo>
                    <a:pt x="27686" y="26276"/>
                  </a:lnTo>
                  <a:lnTo>
                    <a:pt x="27602" y="26225"/>
                  </a:lnTo>
                  <a:lnTo>
                    <a:pt x="27644" y="26179"/>
                  </a:lnTo>
                  <a:close/>
                  <a:moveTo>
                    <a:pt x="26365" y="26238"/>
                  </a:moveTo>
                  <a:lnTo>
                    <a:pt x="26402" y="26282"/>
                  </a:lnTo>
                  <a:lnTo>
                    <a:pt x="26384" y="26297"/>
                  </a:lnTo>
                  <a:lnTo>
                    <a:pt x="26347" y="26253"/>
                  </a:lnTo>
                  <a:lnTo>
                    <a:pt x="26365" y="26238"/>
                  </a:lnTo>
                  <a:close/>
                  <a:moveTo>
                    <a:pt x="27776" y="26301"/>
                  </a:moveTo>
                  <a:lnTo>
                    <a:pt x="27789" y="26314"/>
                  </a:lnTo>
                  <a:lnTo>
                    <a:pt x="27738" y="26367"/>
                  </a:lnTo>
                  <a:lnTo>
                    <a:pt x="27724" y="26353"/>
                  </a:lnTo>
                  <a:lnTo>
                    <a:pt x="27776" y="26301"/>
                  </a:lnTo>
                  <a:close/>
                  <a:moveTo>
                    <a:pt x="25649" y="26317"/>
                  </a:moveTo>
                  <a:lnTo>
                    <a:pt x="25684" y="26363"/>
                  </a:lnTo>
                  <a:lnTo>
                    <a:pt x="25668" y="26376"/>
                  </a:lnTo>
                  <a:lnTo>
                    <a:pt x="25632" y="26332"/>
                  </a:lnTo>
                  <a:lnTo>
                    <a:pt x="25649" y="26317"/>
                  </a:lnTo>
                  <a:close/>
                  <a:moveTo>
                    <a:pt x="25887" y="26367"/>
                  </a:moveTo>
                  <a:lnTo>
                    <a:pt x="25899" y="26382"/>
                  </a:lnTo>
                  <a:lnTo>
                    <a:pt x="25847" y="26426"/>
                  </a:lnTo>
                  <a:lnTo>
                    <a:pt x="25835" y="26412"/>
                  </a:lnTo>
                  <a:lnTo>
                    <a:pt x="25887" y="26367"/>
                  </a:lnTo>
                  <a:close/>
                  <a:moveTo>
                    <a:pt x="25794" y="26495"/>
                  </a:moveTo>
                  <a:lnTo>
                    <a:pt x="25865" y="26587"/>
                  </a:lnTo>
                  <a:lnTo>
                    <a:pt x="25840" y="26609"/>
                  </a:lnTo>
                  <a:lnTo>
                    <a:pt x="25769" y="26518"/>
                  </a:lnTo>
                  <a:lnTo>
                    <a:pt x="25794" y="26495"/>
                  </a:lnTo>
                  <a:close/>
                  <a:moveTo>
                    <a:pt x="27057" y="26582"/>
                  </a:moveTo>
                  <a:lnTo>
                    <a:pt x="27068" y="26597"/>
                  </a:lnTo>
                  <a:lnTo>
                    <a:pt x="27014" y="26643"/>
                  </a:lnTo>
                  <a:lnTo>
                    <a:pt x="27001" y="26628"/>
                  </a:lnTo>
                  <a:lnTo>
                    <a:pt x="27057" y="26582"/>
                  </a:lnTo>
                  <a:close/>
                  <a:moveTo>
                    <a:pt x="26289" y="26681"/>
                  </a:moveTo>
                  <a:lnTo>
                    <a:pt x="26361" y="26771"/>
                  </a:lnTo>
                  <a:lnTo>
                    <a:pt x="26334" y="26793"/>
                  </a:lnTo>
                  <a:lnTo>
                    <a:pt x="26262" y="26703"/>
                  </a:lnTo>
                  <a:lnTo>
                    <a:pt x="26289" y="26681"/>
                  </a:lnTo>
                  <a:close/>
                  <a:moveTo>
                    <a:pt x="26686" y="26721"/>
                  </a:moveTo>
                  <a:lnTo>
                    <a:pt x="26718" y="26756"/>
                  </a:lnTo>
                  <a:lnTo>
                    <a:pt x="26628" y="26832"/>
                  </a:lnTo>
                  <a:lnTo>
                    <a:pt x="26608" y="26813"/>
                  </a:lnTo>
                  <a:lnTo>
                    <a:pt x="26686" y="26721"/>
                  </a:lnTo>
                  <a:close/>
                  <a:moveTo>
                    <a:pt x="26090" y="26773"/>
                  </a:moveTo>
                  <a:lnTo>
                    <a:pt x="26125" y="26819"/>
                  </a:lnTo>
                  <a:lnTo>
                    <a:pt x="26108" y="26834"/>
                  </a:lnTo>
                  <a:lnTo>
                    <a:pt x="26072" y="26790"/>
                  </a:lnTo>
                  <a:lnTo>
                    <a:pt x="26090" y="26773"/>
                  </a:lnTo>
                  <a:close/>
                  <a:moveTo>
                    <a:pt x="26214" y="26821"/>
                  </a:moveTo>
                  <a:lnTo>
                    <a:pt x="26249" y="26865"/>
                  </a:lnTo>
                  <a:lnTo>
                    <a:pt x="26231" y="26881"/>
                  </a:lnTo>
                  <a:lnTo>
                    <a:pt x="26196" y="26835"/>
                  </a:lnTo>
                  <a:lnTo>
                    <a:pt x="26214" y="26821"/>
                  </a:lnTo>
                  <a:close/>
                  <a:moveTo>
                    <a:pt x="26795" y="26856"/>
                  </a:moveTo>
                  <a:lnTo>
                    <a:pt x="26868" y="26944"/>
                  </a:lnTo>
                  <a:lnTo>
                    <a:pt x="26840" y="26968"/>
                  </a:lnTo>
                  <a:lnTo>
                    <a:pt x="26767" y="26879"/>
                  </a:lnTo>
                  <a:lnTo>
                    <a:pt x="26795" y="26856"/>
                  </a:lnTo>
                  <a:close/>
                  <a:moveTo>
                    <a:pt x="26967" y="27037"/>
                  </a:moveTo>
                  <a:lnTo>
                    <a:pt x="26979" y="27052"/>
                  </a:lnTo>
                  <a:lnTo>
                    <a:pt x="26923" y="27099"/>
                  </a:lnTo>
                  <a:lnTo>
                    <a:pt x="26911" y="27084"/>
                  </a:lnTo>
                  <a:lnTo>
                    <a:pt x="26967" y="27037"/>
                  </a:lnTo>
                  <a:close/>
                  <a:moveTo>
                    <a:pt x="26618" y="27181"/>
                  </a:moveTo>
                  <a:lnTo>
                    <a:pt x="26630" y="27197"/>
                  </a:lnTo>
                  <a:lnTo>
                    <a:pt x="26574" y="27244"/>
                  </a:lnTo>
                  <a:lnTo>
                    <a:pt x="26574" y="27243"/>
                  </a:lnTo>
                  <a:lnTo>
                    <a:pt x="26562" y="27228"/>
                  </a:lnTo>
                  <a:lnTo>
                    <a:pt x="26618" y="27181"/>
                  </a:lnTo>
                  <a:close/>
                  <a:moveTo>
                    <a:pt x="24664" y="27193"/>
                  </a:moveTo>
                  <a:lnTo>
                    <a:pt x="24675" y="27209"/>
                  </a:lnTo>
                  <a:lnTo>
                    <a:pt x="24620" y="27247"/>
                  </a:lnTo>
                  <a:lnTo>
                    <a:pt x="24610" y="27231"/>
                  </a:lnTo>
                  <a:lnTo>
                    <a:pt x="24664" y="27193"/>
                  </a:lnTo>
                  <a:close/>
                  <a:moveTo>
                    <a:pt x="25902" y="27219"/>
                  </a:moveTo>
                  <a:lnTo>
                    <a:pt x="25935" y="27265"/>
                  </a:lnTo>
                  <a:lnTo>
                    <a:pt x="25916" y="27280"/>
                  </a:lnTo>
                  <a:lnTo>
                    <a:pt x="25882" y="27233"/>
                  </a:lnTo>
                  <a:lnTo>
                    <a:pt x="25902" y="27219"/>
                  </a:lnTo>
                  <a:close/>
                  <a:moveTo>
                    <a:pt x="26877" y="27313"/>
                  </a:moveTo>
                  <a:lnTo>
                    <a:pt x="26914" y="27359"/>
                  </a:lnTo>
                  <a:lnTo>
                    <a:pt x="26895" y="27375"/>
                  </a:lnTo>
                  <a:lnTo>
                    <a:pt x="26859" y="27330"/>
                  </a:lnTo>
                  <a:lnTo>
                    <a:pt x="26877" y="27313"/>
                  </a:lnTo>
                  <a:close/>
                  <a:moveTo>
                    <a:pt x="26003" y="27358"/>
                  </a:moveTo>
                  <a:lnTo>
                    <a:pt x="26038" y="27405"/>
                  </a:lnTo>
                  <a:lnTo>
                    <a:pt x="26018" y="27418"/>
                  </a:lnTo>
                  <a:lnTo>
                    <a:pt x="25984" y="27372"/>
                  </a:lnTo>
                  <a:lnTo>
                    <a:pt x="26003" y="27358"/>
                  </a:lnTo>
                  <a:close/>
                  <a:moveTo>
                    <a:pt x="6652" y="27165"/>
                  </a:moveTo>
                  <a:cubicBezTo>
                    <a:pt x="6765" y="27256"/>
                    <a:pt x="6818" y="27299"/>
                    <a:pt x="6864" y="27336"/>
                  </a:cubicBezTo>
                  <a:cubicBezTo>
                    <a:pt x="6826" y="27381"/>
                    <a:pt x="6798" y="27415"/>
                    <a:pt x="6724" y="27502"/>
                  </a:cubicBezTo>
                  <a:cubicBezTo>
                    <a:pt x="6749" y="27397"/>
                    <a:pt x="6770" y="27362"/>
                    <a:pt x="6762" y="27325"/>
                  </a:cubicBezTo>
                  <a:cubicBezTo>
                    <a:pt x="6756" y="27293"/>
                    <a:pt x="6720" y="27259"/>
                    <a:pt x="6652" y="27165"/>
                  </a:cubicBezTo>
                  <a:close/>
                  <a:moveTo>
                    <a:pt x="25397" y="27508"/>
                  </a:moveTo>
                  <a:lnTo>
                    <a:pt x="25463" y="27519"/>
                  </a:lnTo>
                  <a:lnTo>
                    <a:pt x="25459" y="27536"/>
                  </a:lnTo>
                  <a:cubicBezTo>
                    <a:pt x="25481" y="27520"/>
                    <a:pt x="25502" y="27519"/>
                    <a:pt x="25522" y="27519"/>
                  </a:cubicBezTo>
                  <a:cubicBezTo>
                    <a:pt x="25526" y="27519"/>
                    <a:pt x="25529" y="27519"/>
                    <a:pt x="25532" y="27519"/>
                  </a:cubicBezTo>
                  <a:lnTo>
                    <a:pt x="25524" y="27547"/>
                  </a:lnTo>
                  <a:lnTo>
                    <a:pt x="25457" y="27536"/>
                  </a:lnTo>
                  <a:lnTo>
                    <a:pt x="25462" y="27519"/>
                  </a:lnTo>
                  <a:lnTo>
                    <a:pt x="25462" y="27519"/>
                  </a:lnTo>
                  <a:cubicBezTo>
                    <a:pt x="25435" y="27536"/>
                    <a:pt x="25412" y="27536"/>
                    <a:pt x="25390" y="27536"/>
                  </a:cubicBezTo>
                  <a:lnTo>
                    <a:pt x="25397" y="27508"/>
                  </a:lnTo>
                  <a:close/>
                  <a:moveTo>
                    <a:pt x="26386" y="27316"/>
                  </a:moveTo>
                  <a:cubicBezTo>
                    <a:pt x="26517" y="27377"/>
                    <a:pt x="26631" y="27428"/>
                    <a:pt x="26756" y="27484"/>
                  </a:cubicBezTo>
                  <a:cubicBezTo>
                    <a:pt x="26718" y="27516"/>
                    <a:pt x="26693" y="27539"/>
                    <a:pt x="26665" y="27562"/>
                  </a:cubicBezTo>
                  <a:cubicBezTo>
                    <a:pt x="26620" y="27530"/>
                    <a:pt x="26581" y="27487"/>
                    <a:pt x="26530" y="27469"/>
                  </a:cubicBezTo>
                  <a:cubicBezTo>
                    <a:pt x="26505" y="27462"/>
                    <a:pt x="26478" y="27460"/>
                    <a:pt x="26449" y="27460"/>
                  </a:cubicBezTo>
                  <a:cubicBezTo>
                    <a:pt x="26425" y="27460"/>
                    <a:pt x="26400" y="27461"/>
                    <a:pt x="26374" y="27461"/>
                  </a:cubicBezTo>
                  <a:cubicBezTo>
                    <a:pt x="26365" y="27461"/>
                    <a:pt x="26355" y="27461"/>
                    <a:pt x="26346" y="27461"/>
                  </a:cubicBezTo>
                  <a:cubicBezTo>
                    <a:pt x="26359" y="27409"/>
                    <a:pt x="26367" y="27381"/>
                    <a:pt x="26386" y="27316"/>
                  </a:cubicBezTo>
                  <a:close/>
                  <a:moveTo>
                    <a:pt x="26446" y="27553"/>
                  </a:moveTo>
                  <a:lnTo>
                    <a:pt x="26458" y="27569"/>
                  </a:lnTo>
                  <a:lnTo>
                    <a:pt x="26402" y="27615"/>
                  </a:lnTo>
                  <a:lnTo>
                    <a:pt x="26392" y="27600"/>
                  </a:lnTo>
                  <a:lnTo>
                    <a:pt x="26446" y="27553"/>
                  </a:lnTo>
                  <a:close/>
                  <a:moveTo>
                    <a:pt x="24424" y="27746"/>
                  </a:moveTo>
                  <a:lnTo>
                    <a:pt x="24495" y="27817"/>
                  </a:lnTo>
                  <a:lnTo>
                    <a:pt x="24445" y="27847"/>
                  </a:lnTo>
                  <a:lnTo>
                    <a:pt x="24397" y="27765"/>
                  </a:lnTo>
                  <a:lnTo>
                    <a:pt x="24424" y="27746"/>
                  </a:lnTo>
                  <a:close/>
                  <a:moveTo>
                    <a:pt x="25575" y="27868"/>
                  </a:moveTo>
                  <a:lnTo>
                    <a:pt x="25607" y="27917"/>
                  </a:lnTo>
                  <a:lnTo>
                    <a:pt x="25588" y="27930"/>
                  </a:lnTo>
                  <a:lnTo>
                    <a:pt x="25556" y="27881"/>
                  </a:lnTo>
                  <a:lnTo>
                    <a:pt x="25575" y="27868"/>
                  </a:lnTo>
                  <a:close/>
                  <a:moveTo>
                    <a:pt x="26040" y="28034"/>
                  </a:moveTo>
                  <a:lnTo>
                    <a:pt x="26074" y="28081"/>
                  </a:lnTo>
                  <a:lnTo>
                    <a:pt x="26053" y="28096"/>
                  </a:lnTo>
                  <a:lnTo>
                    <a:pt x="26021" y="28049"/>
                  </a:lnTo>
                  <a:lnTo>
                    <a:pt x="26040" y="28034"/>
                  </a:lnTo>
                  <a:close/>
                  <a:moveTo>
                    <a:pt x="24867" y="28080"/>
                  </a:moveTo>
                  <a:lnTo>
                    <a:pt x="24898" y="28130"/>
                  </a:lnTo>
                  <a:lnTo>
                    <a:pt x="24878" y="28143"/>
                  </a:lnTo>
                  <a:lnTo>
                    <a:pt x="24848" y="28093"/>
                  </a:lnTo>
                  <a:lnTo>
                    <a:pt x="24867" y="28080"/>
                  </a:lnTo>
                  <a:close/>
                  <a:moveTo>
                    <a:pt x="25476" y="28043"/>
                  </a:moveTo>
                  <a:cubicBezTo>
                    <a:pt x="25480" y="28100"/>
                    <a:pt x="25483" y="28142"/>
                    <a:pt x="25484" y="28174"/>
                  </a:cubicBezTo>
                  <a:lnTo>
                    <a:pt x="25484" y="28174"/>
                  </a:lnTo>
                  <a:cubicBezTo>
                    <a:pt x="25469" y="28164"/>
                    <a:pt x="25455" y="28154"/>
                    <a:pt x="25444" y="28142"/>
                  </a:cubicBezTo>
                  <a:cubicBezTo>
                    <a:pt x="25437" y="28136"/>
                    <a:pt x="25453" y="28111"/>
                    <a:pt x="25476" y="28043"/>
                  </a:cubicBezTo>
                  <a:close/>
                  <a:moveTo>
                    <a:pt x="25500" y="28154"/>
                  </a:moveTo>
                  <a:cubicBezTo>
                    <a:pt x="25504" y="28154"/>
                    <a:pt x="25509" y="28173"/>
                    <a:pt x="25513" y="28192"/>
                  </a:cubicBezTo>
                  <a:lnTo>
                    <a:pt x="25513" y="28193"/>
                  </a:lnTo>
                  <a:cubicBezTo>
                    <a:pt x="25507" y="28189"/>
                    <a:pt x="25501" y="28185"/>
                    <a:pt x="25495" y="28181"/>
                  </a:cubicBezTo>
                  <a:lnTo>
                    <a:pt x="25495" y="28181"/>
                  </a:lnTo>
                  <a:cubicBezTo>
                    <a:pt x="25496" y="28161"/>
                    <a:pt x="25498" y="28154"/>
                    <a:pt x="25500" y="28154"/>
                  </a:cubicBezTo>
                  <a:close/>
                  <a:moveTo>
                    <a:pt x="24182" y="28140"/>
                  </a:moveTo>
                  <a:lnTo>
                    <a:pt x="24238" y="28240"/>
                  </a:lnTo>
                  <a:lnTo>
                    <a:pt x="24207" y="28258"/>
                  </a:lnTo>
                  <a:lnTo>
                    <a:pt x="24151" y="28156"/>
                  </a:lnTo>
                  <a:lnTo>
                    <a:pt x="24151" y="28156"/>
                  </a:lnTo>
                  <a:lnTo>
                    <a:pt x="24152" y="28158"/>
                  </a:lnTo>
                  <a:lnTo>
                    <a:pt x="24182" y="28140"/>
                  </a:lnTo>
                  <a:close/>
                  <a:moveTo>
                    <a:pt x="25476" y="28211"/>
                  </a:moveTo>
                  <a:lnTo>
                    <a:pt x="25484" y="28212"/>
                  </a:lnTo>
                  <a:lnTo>
                    <a:pt x="25484" y="28212"/>
                  </a:lnTo>
                  <a:cubicBezTo>
                    <a:pt x="25485" y="28255"/>
                    <a:pt x="25481" y="28268"/>
                    <a:pt x="25478" y="28280"/>
                  </a:cubicBezTo>
                  <a:lnTo>
                    <a:pt x="25450" y="28279"/>
                  </a:lnTo>
                  <a:lnTo>
                    <a:pt x="25476" y="28211"/>
                  </a:lnTo>
                  <a:close/>
                  <a:moveTo>
                    <a:pt x="25225" y="28246"/>
                  </a:moveTo>
                  <a:cubicBezTo>
                    <a:pt x="25250" y="28271"/>
                    <a:pt x="25273" y="28293"/>
                    <a:pt x="25347" y="28361"/>
                  </a:cubicBezTo>
                  <a:cubicBezTo>
                    <a:pt x="25235" y="28352"/>
                    <a:pt x="25188" y="28349"/>
                    <a:pt x="25120" y="28345"/>
                  </a:cubicBezTo>
                  <a:cubicBezTo>
                    <a:pt x="25166" y="28302"/>
                    <a:pt x="25190" y="28280"/>
                    <a:pt x="25225" y="28246"/>
                  </a:cubicBezTo>
                  <a:close/>
                  <a:moveTo>
                    <a:pt x="9569" y="28333"/>
                  </a:moveTo>
                  <a:lnTo>
                    <a:pt x="9628" y="28364"/>
                  </a:lnTo>
                  <a:lnTo>
                    <a:pt x="9619" y="28380"/>
                  </a:lnTo>
                  <a:lnTo>
                    <a:pt x="9561" y="28349"/>
                  </a:lnTo>
                  <a:lnTo>
                    <a:pt x="9569" y="28333"/>
                  </a:lnTo>
                  <a:close/>
                  <a:moveTo>
                    <a:pt x="22532" y="28333"/>
                  </a:moveTo>
                  <a:lnTo>
                    <a:pt x="22556" y="28386"/>
                  </a:lnTo>
                  <a:lnTo>
                    <a:pt x="22535" y="28395"/>
                  </a:lnTo>
                  <a:lnTo>
                    <a:pt x="22512" y="28342"/>
                  </a:lnTo>
                  <a:lnTo>
                    <a:pt x="22532" y="28333"/>
                  </a:lnTo>
                  <a:close/>
                  <a:moveTo>
                    <a:pt x="25712" y="28429"/>
                  </a:moveTo>
                  <a:lnTo>
                    <a:pt x="25722" y="28445"/>
                  </a:lnTo>
                  <a:lnTo>
                    <a:pt x="25660" y="28487"/>
                  </a:lnTo>
                  <a:lnTo>
                    <a:pt x="25650" y="28471"/>
                  </a:lnTo>
                  <a:lnTo>
                    <a:pt x="25712" y="28429"/>
                  </a:lnTo>
                  <a:close/>
                  <a:moveTo>
                    <a:pt x="7966" y="28486"/>
                  </a:moveTo>
                  <a:lnTo>
                    <a:pt x="7986" y="28499"/>
                  </a:lnTo>
                  <a:lnTo>
                    <a:pt x="7954" y="28546"/>
                  </a:lnTo>
                  <a:lnTo>
                    <a:pt x="7953" y="28546"/>
                  </a:lnTo>
                  <a:lnTo>
                    <a:pt x="7933" y="28535"/>
                  </a:lnTo>
                  <a:lnTo>
                    <a:pt x="7966" y="28486"/>
                  </a:lnTo>
                  <a:close/>
                  <a:moveTo>
                    <a:pt x="21934" y="28554"/>
                  </a:moveTo>
                  <a:lnTo>
                    <a:pt x="21940" y="28571"/>
                  </a:lnTo>
                  <a:lnTo>
                    <a:pt x="21879" y="28599"/>
                  </a:lnTo>
                  <a:lnTo>
                    <a:pt x="21872" y="28580"/>
                  </a:lnTo>
                  <a:lnTo>
                    <a:pt x="21934" y="28554"/>
                  </a:lnTo>
                  <a:close/>
                  <a:moveTo>
                    <a:pt x="22625" y="28543"/>
                  </a:moveTo>
                  <a:lnTo>
                    <a:pt x="22647" y="28596"/>
                  </a:lnTo>
                  <a:lnTo>
                    <a:pt x="22627" y="28605"/>
                  </a:lnTo>
                  <a:lnTo>
                    <a:pt x="22603" y="28552"/>
                  </a:lnTo>
                  <a:lnTo>
                    <a:pt x="22625" y="28543"/>
                  </a:lnTo>
                  <a:close/>
                  <a:moveTo>
                    <a:pt x="24948" y="28505"/>
                  </a:moveTo>
                  <a:cubicBezTo>
                    <a:pt x="24974" y="28505"/>
                    <a:pt x="25000" y="28528"/>
                    <a:pt x="25028" y="28580"/>
                  </a:cubicBezTo>
                  <a:cubicBezTo>
                    <a:pt x="24979" y="28608"/>
                    <a:pt x="24951" y="28624"/>
                    <a:pt x="24916" y="28645"/>
                  </a:cubicBezTo>
                  <a:cubicBezTo>
                    <a:pt x="24894" y="28623"/>
                    <a:pt x="24876" y="28604"/>
                    <a:pt x="24854" y="28582"/>
                  </a:cubicBezTo>
                  <a:cubicBezTo>
                    <a:pt x="24887" y="28535"/>
                    <a:pt x="24917" y="28505"/>
                    <a:pt x="24948" y="28505"/>
                  </a:cubicBezTo>
                  <a:close/>
                  <a:moveTo>
                    <a:pt x="9166" y="28633"/>
                  </a:moveTo>
                  <a:lnTo>
                    <a:pt x="9287" y="28698"/>
                  </a:lnTo>
                  <a:lnTo>
                    <a:pt x="9272" y="28723"/>
                  </a:lnTo>
                  <a:lnTo>
                    <a:pt x="9152" y="28658"/>
                  </a:lnTo>
                  <a:lnTo>
                    <a:pt x="9166" y="28633"/>
                  </a:lnTo>
                  <a:close/>
                  <a:moveTo>
                    <a:pt x="24572" y="28718"/>
                  </a:moveTo>
                  <a:lnTo>
                    <a:pt x="24601" y="28723"/>
                  </a:lnTo>
                  <a:lnTo>
                    <a:pt x="24568" y="28785"/>
                  </a:lnTo>
                  <a:lnTo>
                    <a:pt x="24568" y="28785"/>
                  </a:lnTo>
                  <a:cubicBezTo>
                    <a:pt x="24557" y="28762"/>
                    <a:pt x="24564" y="28740"/>
                    <a:pt x="24572" y="28718"/>
                  </a:cubicBezTo>
                  <a:close/>
                  <a:moveTo>
                    <a:pt x="24551" y="28783"/>
                  </a:moveTo>
                  <a:lnTo>
                    <a:pt x="24568" y="28786"/>
                  </a:lnTo>
                  <a:lnTo>
                    <a:pt x="24568" y="28786"/>
                  </a:lnTo>
                  <a:lnTo>
                    <a:pt x="24567" y="28788"/>
                  </a:lnTo>
                  <a:lnTo>
                    <a:pt x="24550" y="28785"/>
                  </a:lnTo>
                  <a:lnTo>
                    <a:pt x="24550" y="28785"/>
                  </a:lnTo>
                  <a:lnTo>
                    <a:pt x="24551" y="28783"/>
                  </a:lnTo>
                  <a:close/>
                  <a:moveTo>
                    <a:pt x="24972" y="28773"/>
                  </a:moveTo>
                  <a:lnTo>
                    <a:pt x="24981" y="28789"/>
                  </a:lnTo>
                  <a:lnTo>
                    <a:pt x="24917" y="28826"/>
                  </a:lnTo>
                  <a:lnTo>
                    <a:pt x="24907" y="28808"/>
                  </a:lnTo>
                  <a:lnTo>
                    <a:pt x="24972" y="28773"/>
                  </a:lnTo>
                  <a:close/>
                  <a:moveTo>
                    <a:pt x="24550" y="28785"/>
                  </a:moveTo>
                  <a:lnTo>
                    <a:pt x="24550" y="28785"/>
                  </a:lnTo>
                  <a:cubicBezTo>
                    <a:pt x="24561" y="28809"/>
                    <a:pt x="24554" y="28831"/>
                    <a:pt x="24547" y="28852"/>
                  </a:cubicBezTo>
                  <a:lnTo>
                    <a:pt x="24519" y="28848"/>
                  </a:lnTo>
                  <a:lnTo>
                    <a:pt x="24550" y="28785"/>
                  </a:lnTo>
                  <a:close/>
                  <a:moveTo>
                    <a:pt x="24130" y="28776"/>
                  </a:moveTo>
                  <a:lnTo>
                    <a:pt x="24174" y="28860"/>
                  </a:lnTo>
                  <a:lnTo>
                    <a:pt x="24146" y="28880"/>
                  </a:lnTo>
                  <a:lnTo>
                    <a:pt x="24079" y="28808"/>
                  </a:lnTo>
                  <a:lnTo>
                    <a:pt x="24130" y="28776"/>
                  </a:lnTo>
                  <a:close/>
                  <a:moveTo>
                    <a:pt x="22346" y="28876"/>
                  </a:moveTo>
                  <a:lnTo>
                    <a:pt x="22353" y="28894"/>
                  </a:lnTo>
                  <a:lnTo>
                    <a:pt x="22290" y="28921"/>
                  </a:lnTo>
                  <a:lnTo>
                    <a:pt x="22284" y="28904"/>
                  </a:lnTo>
                  <a:lnTo>
                    <a:pt x="22346" y="28876"/>
                  </a:lnTo>
                  <a:close/>
                  <a:moveTo>
                    <a:pt x="23840" y="28860"/>
                  </a:moveTo>
                  <a:lnTo>
                    <a:pt x="23865" y="28911"/>
                  </a:lnTo>
                  <a:lnTo>
                    <a:pt x="23845" y="28923"/>
                  </a:lnTo>
                  <a:lnTo>
                    <a:pt x="23820" y="28871"/>
                  </a:lnTo>
                  <a:lnTo>
                    <a:pt x="23840" y="28860"/>
                  </a:lnTo>
                  <a:close/>
                  <a:moveTo>
                    <a:pt x="21319" y="28870"/>
                  </a:moveTo>
                  <a:lnTo>
                    <a:pt x="21336" y="28924"/>
                  </a:lnTo>
                  <a:lnTo>
                    <a:pt x="21314" y="28930"/>
                  </a:lnTo>
                  <a:lnTo>
                    <a:pt x="21297" y="28876"/>
                  </a:lnTo>
                  <a:lnTo>
                    <a:pt x="21319" y="28870"/>
                  </a:lnTo>
                  <a:close/>
                  <a:moveTo>
                    <a:pt x="24411" y="28829"/>
                  </a:moveTo>
                  <a:cubicBezTo>
                    <a:pt x="24422" y="28848"/>
                    <a:pt x="24433" y="28870"/>
                    <a:pt x="24451" y="28901"/>
                  </a:cubicBezTo>
                  <a:lnTo>
                    <a:pt x="24451" y="28902"/>
                  </a:lnTo>
                  <a:cubicBezTo>
                    <a:pt x="24411" y="28924"/>
                    <a:pt x="24376" y="28944"/>
                    <a:pt x="24341" y="28963"/>
                  </a:cubicBezTo>
                  <a:lnTo>
                    <a:pt x="24307" y="28952"/>
                  </a:lnTo>
                  <a:cubicBezTo>
                    <a:pt x="24341" y="28911"/>
                    <a:pt x="24376" y="28870"/>
                    <a:pt x="24411" y="28829"/>
                  </a:cubicBezTo>
                  <a:close/>
                  <a:moveTo>
                    <a:pt x="9112" y="29002"/>
                  </a:moveTo>
                  <a:lnTo>
                    <a:pt x="9174" y="29035"/>
                  </a:lnTo>
                  <a:lnTo>
                    <a:pt x="9165" y="29052"/>
                  </a:lnTo>
                  <a:lnTo>
                    <a:pt x="9103" y="29019"/>
                  </a:lnTo>
                  <a:lnTo>
                    <a:pt x="9112" y="29002"/>
                  </a:lnTo>
                  <a:close/>
                  <a:moveTo>
                    <a:pt x="21957" y="29014"/>
                  </a:moveTo>
                  <a:cubicBezTo>
                    <a:pt x="21975" y="29064"/>
                    <a:pt x="21984" y="29088"/>
                    <a:pt x="21990" y="29102"/>
                  </a:cubicBezTo>
                  <a:cubicBezTo>
                    <a:pt x="21948" y="29095"/>
                    <a:pt x="21900" y="29086"/>
                    <a:pt x="21838" y="29075"/>
                  </a:cubicBezTo>
                  <a:cubicBezTo>
                    <a:pt x="21876" y="29055"/>
                    <a:pt x="21904" y="29042"/>
                    <a:pt x="21957" y="29014"/>
                  </a:cubicBezTo>
                  <a:close/>
                  <a:moveTo>
                    <a:pt x="23771" y="29029"/>
                  </a:moveTo>
                  <a:lnTo>
                    <a:pt x="23799" y="29070"/>
                  </a:lnTo>
                  <a:lnTo>
                    <a:pt x="23695" y="29127"/>
                  </a:lnTo>
                  <a:lnTo>
                    <a:pt x="23679" y="29105"/>
                  </a:lnTo>
                  <a:lnTo>
                    <a:pt x="23771" y="29029"/>
                  </a:lnTo>
                  <a:close/>
                  <a:moveTo>
                    <a:pt x="21647" y="29145"/>
                  </a:moveTo>
                  <a:lnTo>
                    <a:pt x="21653" y="29163"/>
                  </a:lnTo>
                  <a:lnTo>
                    <a:pt x="21588" y="29185"/>
                  </a:lnTo>
                  <a:lnTo>
                    <a:pt x="21582" y="29166"/>
                  </a:lnTo>
                  <a:lnTo>
                    <a:pt x="21647" y="29145"/>
                  </a:lnTo>
                  <a:close/>
                  <a:moveTo>
                    <a:pt x="8482" y="28960"/>
                  </a:moveTo>
                  <a:lnTo>
                    <a:pt x="8482" y="28960"/>
                  </a:lnTo>
                  <a:cubicBezTo>
                    <a:pt x="8544" y="28999"/>
                    <a:pt x="8581" y="29029"/>
                    <a:pt x="8631" y="29054"/>
                  </a:cubicBezTo>
                  <a:cubicBezTo>
                    <a:pt x="8632" y="29108"/>
                    <a:pt x="8635" y="29169"/>
                    <a:pt x="8637" y="29229"/>
                  </a:cubicBezTo>
                  <a:cubicBezTo>
                    <a:pt x="8604" y="29233"/>
                    <a:pt x="8570" y="29239"/>
                    <a:pt x="8534" y="29245"/>
                  </a:cubicBezTo>
                  <a:cubicBezTo>
                    <a:pt x="8522" y="29235"/>
                    <a:pt x="8500" y="29225"/>
                    <a:pt x="8500" y="29211"/>
                  </a:cubicBezTo>
                  <a:cubicBezTo>
                    <a:pt x="8491" y="29135"/>
                    <a:pt x="8488" y="29058"/>
                    <a:pt x="8482" y="28960"/>
                  </a:cubicBezTo>
                  <a:close/>
                  <a:moveTo>
                    <a:pt x="21160" y="29179"/>
                  </a:moveTo>
                  <a:lnTo>
                    <a:pt x="21167" y="29207"/>
                  </a:lnTo>
                  <a:lnTo>
                    <a:pt x="21039" y="29248"/>
                  </a:lnTo>
                  <a:lnTo>
                    <a:pt x="21030" y="29220"/>
                  </a:lnTo>
                  <a:lnTo>
                    <a:pt x="21160" y="29179"/>
                  </a:lnTo>
                  <a:close/>
                  <a:moveTo>
                    <a:pt x="12432" y="29207"/>
                  </a:moveTo>
                  <a:lnTo>
                    <a:pt x="12559" y="29244"/>
                  </a:lnTo>
                  <a:lnTo>
                    <a:pt x="12550" y="29272"/>
                  </a:lnTo>
                  <a:lnTo>
                    <a:pt x="12424" y="29235"/>
                  </a:lnTo>
                  <a:lnTo>
                    <a:pt x="12432" y="29207"/>
                  </a:lnTo>
                  <a:close/>
                  <a:moveTo>
                    <a:pt x="23898" y="29247"/>
                  </a:moveTo>
                  <a:lnTo>
                    <a:pt x="23905" y="29263"/>
                  </a:lnTo>
                  <a:lnTo>
                    <a:pt x="23842" y="29300"/>
                  </a:lnTo>
                  <a:lnTo>
                    <a:pt x="23833" y="29282"/>
                  </a:lnTo>
                  <a:lnTo>
                    <a:pt x="23898" y="29247"/>
                  </a:lnTo>
                  <a:close/>
                  <a:moveTo>
                    <a:pt x="12771" y="29294"/>
                  </a:moveTo>
                  <a:lnTo>
                    <a:pt x="12793" y="29300"/>
                  </a:lnTo>
                  <a:lnTo>
                    <a:pt x="12777" y="29356"/>
                  </a:lnTo>
                  <a:lnTo>
                    <a:pt x="12756" y="29348"/>
                  </a:lnTo>
                  <a:lnTo>
                    <a:pt x="12771" y="29294"/>
                  </a:lnTo>
                  <a:close/>
                  <a:moveTo>
                    <a:pt x="21038" y="29325"/>
                  </a:moveTo>
                  <a:lnTo>
                    <a:pt x="21054" y="29381"/>
                  </a:lnTo>
                  <a:lnTo>
                    <a:pt x="21032" y="29386"/>
                  </a:lnTo>
                  <a:lnTo>
                    <a:pt x="21016" y="29332"/>
                  </a:lnTo>
                  <a:lnTo>
                    <a:pt x="21038" y="29325"/>
                  </a:lnTo>
                  <a:close/>
                  <a:moveTo>
                    <a:pt x="21183" y="29338"/>
                  </a:moveTo>
                  <a:lnTo>
                    <a:pt x="21200" y="29392"/>
                  </a:lnTo>
                  <a:lnTo>
                    <a:pt x="21177" y="29400"/>
                  </a:lnTo>
                  <a:lnTo>
                    <a:pt x="21161" y="29345"/>
                  </a:lnTo>
                  <a:lnTo>
                    <a:pt x="21183" y="29338"/>
                  </a:lnTo>
                  <a:close/>
                  <a:moveTo>
                    <a:pt x="22443" y="29378"/>
                  </a:moveTo>
                  <a:lnTo>
                    <a:pt x="22463" y="29432"/>
                  </a:lnTo>
                  <a:lnTo>
                    <a:pt x="22465" y="29432"/>
                  </a:lnTo>
                  <a:lnTo>
                    <a:pt x="22443" y="29441"/>
                  </a:lnTo>
                  <a:lnTo>
                    <a:pt x="22422" y="29388"/>
                  </a:lnTo>
                  <a:lnTo>
                    <a:pt x="22443" y="29378"/>
                  </a:lnTo>
                  <a:close/>
                  <a:moveTo>
                    <a:pt x="9012" y="29385"/>
                  </a:moveTo>
                  <a:lnTo>
                    <a:pt x="9032" y="29450"/>
                  </a:lnTo>
                  <a:cubicBezTo>
                    <a:pt x="9027" y="29450"/>
                    <a:pt x="9021" y="29451"/>
                    <a:pt x="9019" y="29451"/>
                  </a:cubicBezTo>
                  <a:cubicBezTo>
                    <a:pt x="9003" y="29432"/>
                    <a:pt x="8993" y="29411"/>
                    <a:pt x="8982" y="29389"/>
                  </a:cubicBezTo>
                  <a:lnTo>
                    <a:pt x="9012" y="29385"/>
                  </a:lnTo>
                  <a:close/>
                  <a:moveTo>
                    <a:pt x="22956" y="29375"/>
                  </a:moveTo>
                  <a:lnTo>
                    <a:pt x="22956" y="29375"/>
                  </a:lnTo>
                  <a:cubicBezTo>
                    <a:pt x="22908" y="29425"/>
                    <a:pt x="22871" y="29461"/>
                    <a:pt x="22836" y="29498"/>
                  </a:cubicBezTo>
                  <a:cubicBezTo>
                    <a:pt x="22803" y="29451"/>
                    <a:pt x="22741" y="29397"/>
                    <a:pt x="22956" y="29375"/>
                  </a:cubicBezTo>
                  <a:close/>
                  <a:moveTo>
                    <a:pt x="21881" y="29472"/>
                  </a:moveTo>
                  <a:lnTo>
                    <a:pt x="21900" y="29526"/>
                  </a:lnTo>
                  <a:lnTo>
                    <a:pt x="21876" y="29534"/>
                  </a:lnTo>
                  <a:lnTo>
                    <a:pt x="21859" y="29479"/>
                  </a:lnTo>
                  <a:lnTo>
                    <a:pt x="21881" y="29472"/>
                  </a:lnTo>
                  <a:close/>
                  <a:moveTo>
                    <a:pt x="20414" y="29531"/>
                  </a:moveTo>
                  <a:lnTo>
                    <a:pt x="20418" y="29548"/>
                  </a:lnTo>
                  <a:lnTo>
                    <a:pt x="20352" y="29563"/>
                  </a:lnTo>
                  <a:lnTo>
                    <a:pt x="20348" y="29545"/>
                  </a:lnTo>
                  <a:lnTo>
                    <a:pt x="20414" y="29531"/>
                  </a:lnTo>
                  <a:close/>
                  <a:moveTo>
                    <a:pt x="13668" y="29507"/>
                  </a:moveTo>
                  <a:lnTo>
                    <a:pt x="13689" y="29511"/>
                  </a:lnTo>
                  <a:lnTo>
                    <a:pt x="13677" y="29567"/>
                  </a:lnTo>
                  <a:lnTo>
                    <a:pt x="13655" y="29563"/>
                  </a:lnTo>
                  <a:lnTo>
                    <a:pt x="13668" y="29507"/>
                  </a:lnTo>
                  <a:close/>
                  <a:moveTo>
                    <a:pt x="20707" y="29575"/>
                  </a:moveTo>
                  <a:lnTo>
                    <a:pt x="20711" y="29592"/>
                  </a:lnTo>
                  <a:lnTo>
                    <a:pt x="20646" y="29614"/>
                  </a:lnTo>
                  <a:lnTo>
                    <a:pt x="20642" y="29595"/>
                  </a:lnTo>
                  <a:lnTo>
                    <a:pt x="20707" y="29575"/>
                  </a:lnTo>
                  <a:close/>
                  <a:moveTo>
                    <a:pt x="23483" y="29569"/>
                  </a:moveTo>
                  <a:lnTo>
                    <a:pt x="23490" y="29585"/>
                  </a:lnTo>
                  <a:lnTo>
                    <a:pt x="23424" y="29616"/>
                  </a:lnTo>
                  <a:lnTo>
                    <a:pt x="23417" y="29598"/>
                  </a:lnTo>
                  <a:lnTo>
                    <a:pt x="23483" y="29569"/>
                  </a:lnTo>
                  <a:close/>
                  <a:moveTo>
                    <a:pt x="22138" y="29567"/>
                  </a:moveTo>
                  <a:lnTo>
                    <a:pt x="22157" y="29622"/>
                  </a:lnTo>
                  <a:lnTo>
                    <a:pt x="22135" y="29629"/>
                  </a:lnTo>
                  <a:lnTo>
                    <a:pt x="22116" y="29575"/>
                  </a:lnTo>
                  <a:lnTo>
                    <a:pt x="22138" y="29567"/>
                  </a:lnTo>
                  <a:close/>
                  <a:moveTo>
                    <a:pt x="19378" y="29572"/>
                  </a:moveTo>
                  <a:lnTo>
                    <a:pt x="19388" y="29600"/>
                  </a:lnTo>
                  <a:lnTo>
                    <a:pt x="19283" y="29644"/>
                  </a:lnTo>
                  <a:lnTo>
                    <a:pt x="19271" y="29597"/>
                  </a:lnTo>
                  <a:lnTo>
                    <a:pt x="19378" y="29572"/>
                  </a:lnTo>
                  <a:close/>
                  <a:moveTo>
                    <a:pt x="9758" y="29600"/>
                  </a:moveTo>
                  <a:lnTo>
                    <a:pt x="9821" y="29632"/>
                  </a:lnTo>
                  <a:lnTo>
                    <a:pt x="9812" y="29650"/>
                  </a:lnTo>
                  <a:lnTo>
                    <a:pt x="9749" y="29616"/>
                  </a:lnTo>
                  <a:lnTo>
                    <a:pt x="9758" y="29600"/>
                  </a:lnTo>
                  <a:close/>
                  <a:moveTo>
                    <a:pt x="13785" y="29597"/>
                  </a:moveTo>
                  <a:cubicBezTo>
                    <a:pt x="13836" y="29631"/>
                    <a:pt x="13888" y="29664"/>
                    <a:pt x="13971" y="29720"/>
                  </a:cubicBezTo>
                  <a:cubicBezTo>
                    <a:pt x="13873" y="29713"/>
                    <a:pt x="13808" y="29707"/>
                    <a:pt x="13740" y="29703"/>
                  </a:cubicBezTo>
                  <a:cubicBezTo>
                    <a:pt x="13729" y="29714"/>
                    <a:pt x="13711" y="29728"/>
                    <a:pt x="13692" y="29739"/>
                  </a:cubicBezTo>
                  <a:lnTo>
                    <a:pt x="13674" y="29717"/>
                  </a:lnTo>
                  <a:lnTo>
                    <a:pt x="13736" y="29689"/>
                  </a:lnTo>
                  <a:lnTo>
                    <a:pt x="13748" y="29703"/>
                  </a:lnTo>
                  <a:cubicBezTo>
                    <a:pt x="13746" y="29669"/>
                    <a:pt x="13751" y="29642"/>
                    <a:pt x="13760" y="29616"/>
                  </a:cubicBezTo>
                  <a:cubicBezTo>
                    <a:pt x="13761" y="29609"/>
                    <a:pt x="13774" y="29604"/>
                    <a:pt x="13785" y="29597"/>
                  </a:cubicBezTo>
                  <a:close/>
                  <a:moveTo>
                    <a:pt x="22903" y="29695"/>
                  </a:moveTo>
                  <a:lnTo>
                    <a:pt x="22914" y="29722"/>
                  </a:lnTo>
                  <a:lnTo>
                    <a:pt x="22781" y="29781"/>
                  </a:lnTo>
                  <a:lnTo>
                    <a:pt x="22769" y="29754"/>
                  </a:lnTo>
                  <a:lnTo>
                    <a:pt x="22903" y="29695"/>
                  </a:lnTo>
                  <a:close/>
                  <a:moveTo>
                    <a:pt x="22197" y="29731"/>
                  </a:moveTo>
                  <a:lnTo>
                    <a:pt x="22216" y="29784"/>
                  </a:lnTo>
                  <a:lnTo>
                    <a:pt x="22193" y="29791"/>
                  </a:lnTo>
                  <a:lnTo>
                    <a:pt x="22174" y="29738"/>
                  </a:lnTo>
                  <a:lnTo>
                    <a:pt x="22197" y="29731"/>
                  </a:lnTo>
                  <a:close/>
                  <a:moveTo>
                    <a:pt x="10017" y="29723"/>
                  </a:moveTo>
                  <a:lnTo>
                    <a:pt x="10149" y="29778"/>
                  </a:lnTo>
                  <a:lnTo>
                    <a:pt x="10137" y="29803"/>
                  </a:lnTo>
                  <a:lnTo>
                    <a:pt x="10005" y="29750"/>
                  </a:lnTo>
                  <a:lnTo>
                    <a:pt x="10017" y="29723"/>
                  </a:lnTo>
                  <a:close/>
                  <a:moveTo>
                    <a:pt x="19624" y="29862"/>
                  </a:moveTo>
                  <a:lnTo>
                    <a:pt x="19634" y="29919"/>
                  </a:lnTo>
                  <a:lnTo>
                    <a:pt x="19612" y="29923"/>
                  </a:lnTo>
                  <a:lnTo>
                    <a:pt x="19602" y="29867"/>
                  </a:lnTo>
                  <a:lnTo>
                    <a:pt x="19624" y="29862"/>
                  </a:lnTo>
                  <a:close/>
                  <a:moveTo>
                    <a:pt x="19347" y="29865"/>
                  </a:moveTo>
                  <a:lnTo>
                    <a:pt x="19358" y="29920"/>
                  </a:lnTo>
                  <a:lnTo>
                    <a:pt x="19334" y="29926"/>
                  </a:lnTo>
                  <a:lnTo>
                    <a:pt x="19325" y="29869"/>
                  </a:lnTo>
                  <a:lnTo>
                    <a:pt x="19347" y="29865"/>
                  </a:lnTo>
                  <a:close/>
                  <a:moveTo>
                    <a:pt x="21872" y="30040"/>
                  </a:moveTo>
                  <a:lnTo>
                    <a:pt x="21878" y="30057"/>
                  </a:lnTo>
                  <a:lnTo>
                    <a:pt x="21809" y="30081"/>
                  </a:lnTo>
                  <a:lnTo>
                    <a:pt x="21803" y="30062"/>
                  </a:lnTo>
                  <a:lnTo>
                    <a:pt x="21872" y="30040"/>
                  </a:lnTo>
                  <a:close/>
                  <a:moveTo>
                    <a:pt x="16375" y="30046"/>
                  </a:moveTo>
                  <a:lnTo>
                    <a:pt x="16372" y="30103"/>
                  </a:lnTo>
                  <a:lnTo>
                    <a:pt x="16350" y="30103"/>
                  </a:lnTo>
                  <a:lnTo>
                    <a:pt x="16352" y="30046"/>
                  </a:lnTo>
                  <a:close/>
                  <a:moveTo>
                    <a:pt x="10680" y="29990"/>
                  </a:moveTo>
                  <a:cubicBezTo>
                    <a:pt x="10744" y="30015"/>
                    <a:pt x="10802" y="30038"/>
                    <a:pt x="10873" y="30068"/>
                  </a:cubicBezTo>
                  <a:cubicBezTo>
                    <a:pt x="10867" y="30085"/>
                    <a:pt x="10862" y="30103"/>
                    <a:pt x="10857" y="30120"/>
                  </a:cubicBezTo>
                  <a:lnTo>
                    <a:pt x="10857" y="30120"/>
                  </a:lnTo>
                  <a:cubicBezTo>
                    <a:pt x="10741" y="30116"/>
                    <a:pt x="10698" y="30099"/>
                    <a:pt x="10654" y="30081"/>
                  </a:cubicBezTo>
                  <a:cubicBezTo>
                    <a:pt x="10663" y="30050"/>
                    <a:pt x="10670" y="30025"/>
                    <a:pt x="10680" y="29990"/>
                  </a:cubicBezTo>
                  <a:close/>
                  <a:moveTo>
                    <a:pt x="18163" y="30100"/>
                  </a:moveTo>
                  <a:lnTo>
                    <a:pt x="18164" y="30119"/>
                  </a:lnTo>
                  <a:lnTo>
                    <a:pt x="18097" y="30128"/>
                  </a:lnTo>
                  <a:lnTo>
                    <a:pt x="18095" y="30109"/>
                  </a:lnTo>
                  <a:lnTo>
                    <a:pt x="18163" y="30100"/>
                  </a:lnTo>
                  <a:close/>
                  <a:moveTo>
                    <a:pt x="15063" y="30073"/>
                  </a:moveTo>
                  <a:lnTo>
                    <a:pt x="15085" y="30075"/>
                  </a:lnTo>
                  <a:lnTo>
                    <a:pt x="15079" y="30132"/>
                  </a:lnTo>
                  <a:lnTo>
                    <a:pt x="15056" y="30131"/>
                  </a:lnTo>
                  <a:lnTo>
                    <a:pt x="15063" y="30073"/>
                  </a:lnTo>
                  <a:close/>
                  <a:moveTo>
                    <a:pt x="19930" y="29956"/>
                  </a:moveTo>
                  <a:cubicBezTo>
                    <a:pt x="19950" y="30001"/>
                    <a:pt x="19961" y="30025"/>
                    <a:pt x="19977" y="30060"/>
                  </a:cubicBezTo>
                  <a:cubicBezTo>
                    <a:pt x="19937" y="30076"/>
                    <a:pt x="19900" y="30091"/>
                    <a:pt x="19790" y="30137"/>
                  </a:cubicBezTo>
                  <a:cubicBezTo>
                    <a:pt x="19859" y="30047"/>
                    <a:pt x="19887" y="30012"/>
                    <a:pt x="19930" y="29956"/>
                  </a:cubicBezTo>
                  <a:close/>
                  <a:moveTo>
                    <a:pt x="20392" y="30103"/>
                  </a:moveTo>
                  <a:lnTo>
                    <a:pt x="20407" y="30150"/>
                  </a:lnTo>
                  <a:lnTo>
                    <a:pt x="20292" y="30175"/>
                  </a:lnTo>
                  <a:lnTo>
                    <a:pt x="20282" y="30149"/>
                  </a:lnTo>
                  <a:lnTo>
                    <a:pt x="20392" y="30103"/>
                  </a:lnTo>
                  <a:close/>
                  <a:moveTo>
                    <a:pt x="18771" y="30184"/>
                  </a:moveTo>
                  <a:lnTo>
                    <a:pt x="18776" y="30240"/>
                  </a:lnTo>
                  <a:lnTo>
                    <a:pt x="18754" y="30243"/>
                  </a:lnTo>
                  <a:lnTo>
                    <a:pt x="18747" y="30185"/>
                  </a:lnTo>
                  <a:lnTo>
                    <a:pt x="18771" y="30184"/>
                  </a:lnTo>
                  <a:close/>
                  <a:moveTo>
                    <a:pt x="13586" y="30196"/>
                  </a:moveTo>
                  <a:lnTo>
                    <a:pt x="13609" y="30200"/>
                  </a:lnTo>
                  <a:lnTo>
                    <a:pt x="13598" y="30256"/>
                  </a:lnTo>
                  <a:lnTo>
                    <a:pt x="13596" y="30256"/>
                  </a:lnTo>
                  <a:lnTo>
                    <a:pt x="13574" y="30251"/>
                  </a:lnTo>
                  <a:lnTo>
                    <a:pt x="13586" y="30196"/>
                  </a:lnTo>
                  <a:close/>
                  <a:moveTo>
                    <a:pt x="10902" y="30170"/>
                  </a:moveTo>
                  <a:cubicBezTo>
                    <a:pt x="11057" y="30205"/>
                    <a:pt x="11043" y="30238"/>
                    <a:pt x="11025" y="30287"/>
                  </a:cubicBezTo>
                  <a:cubicBezTo>
                    <a:pt x="10967" y="30269"/>
                    <a:pt x="10905" y="30250"/>
                    <a:pt x="10773" y="30209"/>
                  </a:cubicBezTo>
                  <a:cubicBezTo>
                    <a:pt x="10822" y="30194"/>
                    <a:pt x="10863" y="30182"/>
                    <a:pt x="10902" y="30170"/>
                  </a:cubicBezTo>
                  <a:close/>
                  <a:moveTo>
                    <a:pt x="14276" y="30265"/>
                  </a:moveTo>
                  <a:lnTo>
                    <a:pt x="14276" y="30266"/>
                  </a:lnTo>
                  <a:lnTo>
                    <a:pt x="14299" y="30269"/>
                  </a:lnTo>
                  <a:lnTo>
                    <a:pt x="14289" y="30327"/>
                  </a:lnTo>
                  <a:lnTo>
                    <a:pt x="14267" y="30322"/>
                  </a:lnTo>
                  <a:lnTo>
                    <a:pt x="14276" y="30265"/>
                  </a:lnTo>
                  <a:close/>
                  <a:moveTo>
                    <a:pt x="18956" y="30349"/>
                  </a:moveTo>
                  <a:lnTo>
                    <a:pt x="18960" y="30377"/>
                  </a:lnTo>
                  <a:lnTo>
                    <a:pt x="18821" y="30394"/>
                  </a:lnTo>
                  <a:lnTo>
                    <a:pt x="18818" y="30365"/>
                  </a:lnTo>
                  <a:lnTo>
                    <a:pt x="18956" y="30349"/>
                  </a:lnTo>
                  <a:close/>
                  <a:moveTo>
                    <a:pt x="19508" y="30357"/>
                  </a:moveTo>
                  <a:lnTo>
                    <a:pt x="19522" y="30404"/>
                  </a:lnTo>
                  <a:lnTo>
                    <a:pt x="19408" y="30430"/>
                  </a:lnTo>
                  <a:lnTo>
                    <a:pt x="19399" y="30404"/>
                  </a:lnTo>
                  <a:lnTo>
                    <a:pt x="19508" y="30357"/>
                  </a:lnTo>
                  <a:close/>
                  <a:moveTo>
                    <a:pt x="20367" y="30288"/>
                  </a:moveTo>
                  <a:lnTo>
                    <a:pt x="20367" y="30288"/>
                  </a:lnTo>
                  <a:cubicBezTo>
                    <a:pt x="20351" y="30352"/>
                    <a:pt x="20336" y="30406"/>
                    <a:pt x="20311" y="30505"/>
                  </a:cubicBezTo>
                  <a:cubicBezTo>
                    <a:pt x="20277" y="30424"/>
                    <a:pt x="20258" y="30377"/>
                    <a:pt x="20236" y="30324"/>
                  </a:cubicBezTo>
                  <a:cubicBezTo>
                    <a:pt x="20292" y="30309"/>
                    <a:pt x="20321" y="30300"/>
                    <a:pt x="20367" y="30288"/>
                  </a:cubicBezTo>
                  <a:close/>
                  <a:moveTo>
                    <a:pt x="18312" y="30469"/>
                  </a:moveTo>
                  <a:lnTo>
                    <a:pt x="18316" y="30527"/>
                  </a:lnTo>
                  <a:lnTo>
                    <a:pt x="18292" y="30530"/>
                  </a:lnTo>
                  <a:lnTo>
                    <a:pt x="18288" y="30472"/>
                  </a:lnTo>
                  <a:lnTo>
                    <a:pt x="18312" y="30469"/>
                  </a:lnTo>
                  <a:close/>
                  <a:moveTo>
                    <a:pt x="19617" y="30571"/>
                  </a:moveTo>
                  <a:lnTo>
                    <a:pt x="19636" y="30684"/>
                  </a:lnTo>
                  <a:lnTo>
                    <a:pt x="19600" y="30693"/>
                  </a:lnTo>
                  <a:lnTo>
                    <a:pt x="19581" y="30578"/>
                  </a:lnTo>
                  <a:lnTo>
                    <a:pt x="19617" y="30571"/>
                  </a:lnTo>
                  <a:close/>
                  <a:moveTo>
                    <a:pt x="19349" y="31032"/>
                  </a:moveTo>
                  <a:cubicBezTo>
                    <a:pt x="19338" y="31034"/>
                    <a:pt x="19328" y="31037"/>
                    <a:pt x="19317" y="31041"/>
                  </a:cubicBezTo>
                  <a:lnTo>
                    <a:pt x="19317" y="31041"/>
                  </a:lnTo>
                  <a:cubicBezTo>
                    <a:pt x="19321" y="31040"/>
                    <a:pt x="19336" y="31038"/>
                    <a:pt x="19350" y="31036"/>
                  </a:cubicBezTo>
                  <a:lnTo>
                    <a:pt x="19349" y="31032"/>
                  </a:lnTo>
                  <a:close/>
                  <a:moveTo>
                    <a:pt x="15029" y="30999"/>
                  </a:moveTo>
                  <a:lnTo>
                    <a:pt x="15073" y="31050"/>
                  </a:lnTo>
                  <a:lnTo>
                    <a:pt x="15063" y="31057"/>
                  </a:lnTo>
                  <a:lnTo>
                    <a:pt x="15063" y="31057"/>
                  </a:lnTo>
                  <a:cubicBezTo>
                    <a:pt x="15063" y="31055"/>
                    <a:pt x="15063" y="31054"/>
                    <a:pt x="15063" y="31052"/>
                  </a:cubicBezTo>
                  <a:cubicBezTo>
                    <a:pt x="15040" y="31046"/>
                    <a:pt x="15022" y="31030"/>
                    <a:pt x="15004" y="31015"/>
                  </a:cubicBezTo>
                  <a:lnTo>
                    <a:pt x="15029" y="30999"/>
                  </a:lnTo>
                  <a:close/>
                  <a:moveTo>
                    <a:pt x="14764" y="31039"/>
                  </a:moveTo>
                  <a:lnTo>
                    <a:pt x="14751" y="31134"/>
                  </a:lnTo>
                  <a:lnTo>
                    <a:pt x="14717" y="31136"/>
                  </a:lnTo>
                  <a:lnTo>
                    <a:pt x="14701" y="31040"/>
                  </a:lnTo>
                  <a:lnTo>
                    <a:pt x="14764" y="31039"/>
                  </a:lnTo>
                  <a:close/>
                  <a:moveTo>
                    <a:pt x="15073" y="31060"/>
                  </a:moveTo>
                  <a:cubicBezTo>
                    <a:pt x="15118" y="31060"/>
                    <a:pt x="15156" y="31066"/>
                    <a:pt x="15198" y="31072"/>
                  </a:cubicBezTo>
                  <a:cubicBezTo>
                    <a:pt x="15198" y="31108"/>
                    <a:pt x="15198" y="31133"/>
                    <a:pt x="15198" y="31171"/>
                  </a:cubicBezTo>
                  <a:lnTo>
                    <a:pt x="15060" y="31171"/>
                  </a:lnTo>
                  <a:cubicBezTo>
                    <a:pt x="15061" y="31128"/>
                    <a:pt x="15062" y="31095"/>
                    <a:pt x="15063" y="31061"/>
                  </a:cubicBezTo>
                  <a:lnTo>
                    <a:pt x="15063" y="31061"/>
                  </a:lnTo>
                  <a:cubicBezTo>
                    <a:pt x="15066" y="31060"/>
                    <a:pt x="15070" y="31060"/>
                    <a:pt x="15073" y="31060"/>
                  </a:cubicBezTo>
                  <a:close/>
                  <a:moveTo>
                    <a:pt x="16475" y="31036"/>
                  </a:moveTo>
                  <a:cubicBezTo>
                    <a:pt x="16458" y="31067"/>
                    <a:pt x="16433" y="31108"/>
                    <a:pt x="16386" y="31184"/>
                  </a:cubicBezTo>
                  <a:cubicBezTo>
                    <a:pt x="16371" y="31103"/>
                    <a:pt x="16367" y="31078"/>
                    <a:pt x="16359" y="31037"/>
                  </a:cubicBezTo>
                  <a:cubicBezTo>
                    <a:pt x="16414" y="31037"/>
                    <a:pt x="16462" y="31036"/>
                    <a:pt x="16475" y="31036"/>
                  </a:cubicBezTo>
                  <a:close/>
                  <a:moveTo>
                    <a:pt x="15988" y="31140"/>
                  </a:moveTo>
                  <a:lnTo>
                    <a:pt x="15983" y="31236"/>
                  </a:lnTo>
                  <a:lnTo>
                    <a:pt x="15947" y="31237"/>
                  </a:lnTo>
                  <a:lnTo>
                    <a:pt x="15925" y="31142"/>
                  </a:lnTo>
                  <a:lnTo>
                    <a:pt x="15988" y="31140"/>
                  </a:lnTo>
                  <a:close/>
                  <a:moveTo>
                    <a:pt x="16842" y="31246"/>
                  </a:moveTo>
                  <a:lnTo>
                    <a:pt x="16842" y="31303"/>
                  </a:lnTo>
                  <a:lnTo>
                    <a:pt x="16817" y="31305"/>
                  </a:lnTo>
                  <a:lnTo>
                    <a:pt x="16818" y="31248"/>
                  </a:lnTo>
                  <a:lnTo>
                    <a:pt x="16842" y="31246"/>
                  </a:lnTo>
                  <a:close/>
                  <a:moveTo>
                    <a:pt x="16280" y="31095"/>
                  </a:moveTo>
                  <a:lnTo>
                    <a:pt x="16280" y="31095"/>
                  </a:lnTo>
                  <a:cubicBezTo>
                    <a:pt x="16275" y="31200"/>
                    <a:pt x="16274" y="31252"/>
                    <a:pt x="16271" y="31308"/>
                  </a:cubicBezTo>
                  <a:cubicBezTo>
                    <a:pt x="16227" y="31308"/>
                    <a:pt x="16194" y="31308"/>
                    <a:pt x="16144" y="31309"/>
                  </a:cubicBezTo>
                  <a:cubicBezTo>
                    <a:pt x="16183" y="31249"/>
                    <a:pt x="16216" y="31196"/>
                    <a:pt x="16280" y="31095"/>
                  </a:cubicBezTo>
                  <a:close/>
                  <a:moveTo>
                    <a:pt x="14600" y="31050"/>
                  </a:moveTo>
                  <a:cubicBezTo>
                    <a:pt x="14605" y="31125"/>
                    <a:pt x="14610" y="31172"/>
                    <a:pt x="14614" y="31230"/>
                  </a:cubicBezTo>
                  <a:cubicBezTo>
                    <a:pt x="14644" y="31240"/>
                    <a:pt x="14685" y="31255"/>
                    <a:pt x="14729" y="31271"/>
                  </a:cubicBezTo>
                  <a:cubicBezTo>
                    <a:pt x="14722" y="31284"/>
                    <a:pt x="14719" y="31299"/>
                    <a:pt x="14708" y="31308"/>
                  </a:cubicBezTo>
                  <a:cubicBezTo>
                    <a:pt x="14692" y="31323"/>
                    <a:pt x="14672" y="31342"/>
                    <a:pt x="14651" y="31343"/>
                  </a:cubicBezTo>
                  <a:cubicBezTo>
                    <a:pt x="14590" y="31349"/>
                    <a:pt x="14529" y="31352"/>
                    <a:pt x="14468" y="31352"/>
                  </a:cubicBezTo>
                  <a:cubicBezTo>
                    <a:pt x="14314" y="31352"/>
                    <a:pt x="14161" y="31337"/>
                    <a:pt x="14007" y="31333"/>
                  </a:cubicBezTo>
                  <a:lnTo>
                    <a:pt x="13991" y="31286"/>
                  </a:lnTo>
                  <a:lnTo>
                    <a:pt x="14121" y="31264"/>
                  </a:lnTo>
                  <a:lnTo>
                    <a:pt x="14102" y="31231"/>
                  </a:lnTo>
                  <a:lnTo>
                    <a:pt x="14102" y="31231"/>
                  </a:lnTo>
                  <a:cubicBezTo>
                    <a:pt x="14207" y="31250"/>
                    <a:pt x="14311" y="31270"/>
                    <a:pt x="14414" y="31287"/>
                  </a:cubicBezTo>
                  <a:cubicBezTo>
                    <a:pt x="14473" y="31218"/>
                    <a:pt x="14525" y="31149"/>
                    <a:pt x="14600" y="31050"/>
                  </a:cubicBezTo>
                  <a:close/>
                  <a:moveTo>
                    <a:pt x="14809" y="31343"/>
                  </a:moveTo>
                  <a:lnTo>
                    <a:pt x="14882" y="31349"/>
                  </a:lnTo>
                  <a:lnTo>
                    <a:pt x="14879" y="31368"/>
                  </a:lnTo>
                  <a:lnTo>
                    <a:pt x="14806" y="31361"/>
                  </a:lnTo>
                  <a:lnTo>
                    <a:pt x="14809" y="31343"/>
                  </a:lnTo>
                  <a:close/>
                  <a:moveTo>
                    <a:pt x="15619" y="31352"/>
                  </a:moveTo>
                  <a:lnTo>
                    <a:pt x="15693" y="31358"/>
                  </a:lnTo>
                  <a:lnTo>
                    <a:pt x="15691" y="31377"/>
                  </a:lnTo>
                  <a:lnTo>
                    <a:pt x="15618" y="31371"/>
                  </a:lnTo>
                  <a:lnTo>
                    <a:pt x="15619" y="31352"/>
                  </a:lnTo>
                  <a:close/>
                  <a:moveTo>
                    <a:pt x="16033" y="31428"/>
                  </a:moveTo>
                  <a:lnTo>
                    <a:pt x="16053" y="31526"/>
                  </a:lnTo>
                  <a:lnTo>
                    <a:pt x="15990" y="31524"/>
                  </a:lnTo>
                  <a:lnTo>
                    <a:pt x="15996" y="31428"/>
                  </a:lnTo>
                  <a:close/>
                  <a:moveTo>
                    <a:pt x="15213" y="0"/>
                  </a:moveTo>
                  <a:cubicBezTo>
                    <a:pt x="15117" y="0"/>
                    <a:pt x="15021" y="8"/>
                    <a:pt x="14931" y="49"/>
                  </a:cubicBezTo>
                  <a:cubicBezTo>
                    <a:pt x="14877" y="21"/>
                    <a:pt x="14820" y="13"/>
                    <a:pt x="14763" y="13"/>
                  </a:cubicBezTo>
                  <a:cubicBezTo>
                    <a:pt x="14669" y="13"/>
                    <a:pt x="14574" y="36"/>
                    <a:pt x="14489" y="36"/>
                  </a:cubicBezTo>
                  <a:cubicBezTo>
                    <a:pt x="14459" y="36"/>
                    <a:pt x="14431" y="33"/>
                    <a:pt x="14404" y="25"/>
                  </a:cubicBezTo>
                  <a:cubicBezTo>
                    <a:pt x="14352" y="8"/>
                    <a:pt x="14302" y="2"/>
                    <a:pt x="14253" y="2"/>
                  </a:cubicBezTo>
                  <a:cubicBezTo>
                    <a:pt x="14129" y="2"/>
                    <a:pt x="14012" y="40"/>
                    <a:pt x="13899" y="40"/>
                  </a:cubicBezTo>
                  <a:cubicBezTo>
                    <a:pt x="13884" y="40"/>
                    <a:pt x="13871" y="40"/>
                    <a:pt x="13857" y="38"/>
                  </a:cubicBezTo>
                  <a:cubicBezTo>
                    <a:pt x="13792" y="96"/>
                    <a:pt x="13739" y="144"/>
                    <a:pt x="13724" y="157"/>
                  </a:cubicBezTo>
                  <a:cubicBezTo>
                    <a:pt x="13517" y="165"/>
                    <a:pt x="13362" y="159"/>
                    <a:pt x="13212" y="178"/>
                  </a:cubicBezTo>
                  <a:cubicBezTo>
                    <a:pt x="13204" y="179"/>
                    <a:pt x="13196" y="179"/>
                    <a:pt x="13189" y="179"/>
                  </a:cubicBezTo>
                  <a:cubicBezTo>
                    <a:pt x="13111" y="179"/>
                    <a:pt x="13029" y="153"/>
                    <a:pt x="12952" y="153"/>
                  </a:cubicBezTo>
                  <a:cubicBezTo>
                    <a:pt x="12882" y="153"/>
                    <a:pt x="12815" y="175"/>
                    <a:pt x="12759" y="257"/>
                  </a:cubicBezTo>
                  <a:cubicBezTo>
                    <a:pt x="12731" y="244"/>
                    <a:pt x="12703" y="231"/>
                    <a:pt x="12671" y="215"/>
                  </a:cubicBezTo>
                  <a:cubicBezTo>
                    <a:pt x="12608" y="285"/>
                    <a:pt x="12503" y="268"/>
                    <a:pt x="12424" y="322"/>
                  </a:cubicBezTo>
                  <a:cubicBezTo>
                    <a:pt x="12404" y="336"/>
                    <a:pt x="12383" y="341"/>
                    <a:pt x="12361" y="341"/>
                  </a:cubicBezTo>
                  <a:cubicBezTo>
                    <a:pt x="12316" y="341"/>
                    <a:pt x="12266" y="321"/>
                    <a:pt x="12216" y="321"/>
                  </a:cubicBezTo>
                  <a:cubicBezTo>
                    <a:pt x="12175" y="321"/>
                    <a:pt x="12134" y="334"/>
                    <a:pt x="12094" y="380"/>
                  </a:cubicBezTo>
                  <a:cubicBezTo>
                    <a:pt x="12056" y="424"/>
                    <a:pt x="11994" y="451"/>
                    <a:pt x="11926" y="451"/>
                  </a:cubicBezTo>
                  <a:cubicBezTo>
                    <a:pt x="11882" y="451"/>
                    <a:pt x="11836" y="440"/>
                    <a:pt x="11794" y="416"/>
                  </a:cubicBezTo>
                  <a:cubicBezTo>
                    <a:pt x="11774" y="456"/>
                    <a:pt x="11742" y="466"/>
                    <a:pt x="11705" y="466"/>
                  </a:cubicBezTo>
                  <a:cubicBezTo>
                    <a:pt x="11674" y="466"/>
                    <a:pt x="11640" y="459"/>
                    <a:pt x="11608" y="459"/>
                  </a:cubicBezTo>
                  <a:cubicBezTo>
                    <a:pt x="11561" y="459"/>
                    <a:pt x="11517" y="473"/>
                    <a:pt x="11494" y="543"/>
                  </a:cubicBezTo>
                  <a:cubicBezTo>
                    <a:pt x="11500" y="565"/>
                    <a:pt x="11511" y="609"/>
                    <a:pt x="11523" y="655"/>
                  </a:cubicBezTo>
                  <a:cubicBezTo>
                    <a:pt x="11406" y="631"/>
                    <a:pt x="11298" y="611"/>
                    <a:pt x="11192" y="590"/>
                  </a:cubicBezTo>
                  <a:cubicBezTo>
                    <a:pt x="11105" y="709"/>
                    <a:pt x="10945" y="600"/>
                    <a:pt x="10832" y="744"/>
                  </a:cubicBezTo>
                  <a:cubicBezTo>
                    <a:pt x="10826" y="753"/>
                    <a:pt x="10798" y="797"/>
                    <a:pt x="10767" y="845"/>
                  </a:cubicBezTo>
                  <a:cubicBezTo>
                    <a:pt x="10710" y="824"/>
                    <a:pt x="10651" y="803"/>
                    <a:pt x="10596" y="783"/>
                  </a:cubicBezTo>
                  <a:cubicBezTo>
                    <a:pt x="10527" y="806"/>
                    <a:pt x="10461" y="828"/>
                    <a:pt x="10365" y="859"/>
                  </a:cubicBezTo>
                  <a:cubicBezTo>
                    <a:pt x="10351" y="899"/>
                    <a:pt x="10329" y="955"/>
                    <a:pt x="10311" y="1000"/>
                  </a:cubicBezTo>
                  <a:cubicBezTo>
                    <a:pt x="9981" y="1039"/>
                    <a:pt x="9664" y="1056"/>
                    <a:pt x="9427" y="1304"/>
                  </a:cubicBezTo>
                  <a:cubicBezTo>
                    <a:pt x="9344" y="1318"/>
                    <a:pt x="9271" y="1324"/>
                    <a:pt x="9200" y="1346"/>
                  </a:cubicBezTo>
                  <a:cubicBezTo>
                    <a:pt x="9027" y="1405"/>
                    <a:pt x="8909" y="1565"/>
                    <a:pt x="8715" y="1585"/>
                  </a:cubicBezTo>
                  <a:cubicBezTo>
                    <a:pt x="8638" y="1751"/>
                    <a:pt x="8470" y="1701"/>
                    <a:pt x="8354" y="1770"/>
                  </a:cubicBezTo>
                  <a:cubicBezTo>
                    <a:pt x="8232" y="1843"/>
                    <a:pt x="8123" y="1941"/>
                    <a:pt x="8008" y="2026"/>
                  </a:cubicBezTo>
                  <a:cubicBezTo>
                    <a:pt x="8000" y="2033"/>
                    <a:pt x="7988" y="2042"/>
                    <a:pt x="7978" y="2044"/>
                  </a:cubicBezTo>
                  <a:cubicBezTo>
                    <a:pt x="7885" y="2054"/>
                    <a:pt x="7789" y="2035"/>
                    <a:pt x="7725" y="2152"/>
                  </a:cubicBezTo>
                  <a:cubicBezTo>
                    <a:pt x="7689" y="2217"/>
                    <a:pt x="7527" y="2158"/>
                    <a:pt x="7523" y="2297"/>
                  </a:cubicBezTo>
                  <a:cubicBezTo>
                    <a:pt x="7522" y="2317"/>
                    <a:pt x="7433" y="2367"/>
                    <a:pt x="7383" y="2389"/>
                  </a:cubicBezTo>
                  <a:cubicBezTo>
                    <a:pt x="7305" y="2422"/>
                    <a:pt x="7179" y="2403"/>
                    <a:pt x="7158" y="2488"/>
                  </a:cubicBezTo>
                  <a:cubicBezTo>
                    <a:pt x="7124" y="2625"/>
                    <a:pt x="7015" y="2536"/>
                    <a:pt x="6958" y="2610"/>
                  </a:cubicBezTo>
                  <a:cubicBezTo>
                    <a:pt x="6907" y="2678"/>
                    <a:pt x="6805" y="2716"/>
                    <a:pt x="6734" y="2776"/>
                  </a:cubicBezTo>
                  <a:cubicBezTo>
                    <a:pt x="6668" y="2832"/>
                    <a:pt x="6614" y="2900"/>
                    <a:pt x="6605" y="2910"/>
                  </a:cubicBezTo>
                  <a:cubicBezTo>
                    <a:pt x="6471" y="2982"/>
                    <a:pt x="6359" y="3010"/>
                    <a:pt x="6325" y="3066"/>
                  </a:cubicBezTo>
                  <a:cubicBezTo>
                    <a:pt x="6222" y="3229"/>
                    <a:pt x="6067" y="3329"/>
                    <a:pt x="5943" y="3520"/>
                  </a:cubicBezTo>
                  <a:lnTo>
                    <a:pt x="5943" y="3520"/>
                  </a:lnTo>
                  <a:cubicBezTo>
                    <a:pt x="5934" y="3514"/>
                    <a:pt x="5925" y="3509"/>
                    <a:pt x="5915" y="3503"/>
                  </a:cubicBezTo>
                  <a:lnTo>
                    <a:pt x="5915" y="3503"/>
                  </a:lnTo>
                  <a:cubicBezTo>
                    <a:pt x="5918" y="3516"/>
                    <a:pt x="5921" y="3531"/>
                    <a:pt x="5925" y="3549"/>
                  </a:cubicBezTo>
                  <a:cubicBezTo>
                    <a:pt x="5931" y="3539"/>
                    <a:pt x="5937" y="3529"/>
                    <a:pt x="5943" y="3520"/>
                  </a:cubicBezTo>
                  <a:lnTo>
                    <a:pt x="5943" y="3520"/>
                  </a:lnTo>
                  <a:cubicBezTo>
                    <a:pt x="5949" y="3524"/>
                    <a:pt x="5955" y="3528"/>
                    <a:pt x="5961" y="3532"/>
                  </a:cubicBezTo>
                  <a:cubicBezTo>
                    <a:pt x="5965" y="3537"/>
                    <a:pt x="5959" y="3554"/>
                    <a:pt x="5943" y="3554"/>
                  </a:cubicBezTo>
                  <a:cubicBezTo>
                    <a:pt x="5938" y="3554"/>
                    <a:pt x="5932" y="3552"/>
                    <a:pt x="5925" y="3549"/>
                  </a:cubicBezTo>
                  <a:cubicBezTo>
                    <a:pt x="5924" y="3550"/>
                    <a:pt x="5922" y="3551"/>
                    <a:pt x="5920" y="3551"/>
                  </a:cubicBezTo>
                  <a:cubicBezTo>
                    <a:pt x="5909" y="3551"/>
                    <a:pt x="5899" y="3521"/>
                    <a:pt x="5888" y="3490"/>
                  </a:cubicBezTo>
                  <a:lnTo>
                    <a:pt x="5888" y="3490"/>
                  </a:lnTo>
                  <a:cubicBezTo>
                    <a:pt x="5897" y="3494"/>
                    <a:pt x="5906" y="3499"/>
                    <a:pt x="5915" y="3503"/>
                  </a:cubicBezTo>
                  <a:lnTo>
                    <a:pt x="5915" y="3503"/>
                  </a:lnTo>
                  <a:cubicBezTo>
                    <a:pt x="5903" y="3458"/>
                    <a:pt x="5898" y="3447"/>
                    <a:pt x="5896" y="3447"/>
                  </a:cubicBezTo>
                  <a:cubicBezTo>
                    <a:pt x="5896" y="3447"/>
                    <a:pt x="5896" y="3447"/>
                    <a:pt x="5896" y="3447"/>
                  </a:cubicBezTo>
                  <a:cubicBezTo>
                    <a:pt x="5838" y="3481"/>
                    <a:pt x="5785" y="3525"/>
                    <a:pt x="5727" y="3549"/>
                  </a:cubicBezTo>
                  <a:cubicBezTo>
                    <a:pt x="5659" y="3575"/>
                    <a:pt x="5721" y="3674"/>
                    <a:pt x="5615" y="3681"/>
                  </a:cubicBezTo>
                  <a:cubicBezTo>
                    <a:pt x="5571" y="3683"/>
                    <a:pt x="5497" y="3749"/>
                    <a:pt x="5472" y="3797"/>
                  </a:cubicBezTo>
                  <a:cubicBezTo>
                    <a:pt x="5393" y="3949"/>
                    <a:pt x="5271" y="4025"/>
                    <a:pt x="5113" y="4072"/>
                  </a:cubicBezTo>
                  <a:cubicBezTo>
                    <a:pt x="5094" y="4227"/>
                    <a:pt x="4982" y="4283"/>
                    <a:pt x="4912" y="4300"/>
                  </a:cubicBezTo>
                  <a:cubicBezTo>
                    <a:pt x="4825" y="4415"/>
                    <a:pt x="4781" y="4490"/>
                    <a:pt x="4720" y="4549"/>
                  </a:cubicBezTo>
                  <a:cubicBezTo>
                    <a:pt x="4654" y="4615"/>
                    <a:pt x="4539" y="4656"/>
                    <a:pt x="4508" y="4726"/>
                  </a:cubicBezTo>
                  <a:cubicBezTo>
                    <a:pt x="4464" y="4827"/>
                    <a:pt x="4369" y="4798"/>
                    <a:pt x="4320" y="4877"/>
                  </a:cubicBezTo>
                  <a:cubicBezTo>
                    <a:pt x="4266" y="4962"/>
                    <a:pt x="4177" y="5030"/>
                    <a:pt x="4127" y="5082"/>
                  </a:cubicBezTo>
                  <a:cubicBezTo>
                    <a:pt x="4080" y="5198"/>
                    <a:pt x="4052" y="5291"/>
                    <a:pt x="4030" y="5369"/>
                  </a:cubicBezTo>
                  <a:cubicBezTo>
                    <a:pt x="3921" y="5416"/>
                    <a:pt x="3824" y="5455"/>
                    <a:pt x="3730" y="5497"/>
                  </a:cubicBezTo>
                  <a:cubicBezTo>
                    <a:pt x="3718" y="5501"/>
                    <a:pt x="3711" y="5523"/>
                    <a:pt x="3701" y="5536"/>
                  </a:cubicBezTo>
                  <a:cubicBezTo>
                    <a:pt x="3730" y="5572"/>
                    <a:pt x="3761" y="5605"/>
                    <a:pt x="3807" y="5658"/>
                  </a:cubicBezTo>
                  <a:cubicBezTo>
                    <a:pt x="3729" y="5735"/>
                    <a:pt x="3654" y="5807"/>
                    <a:pt x="3577" y="5881"/>
                  </a:cubicBezTo>
                  <a:cubicBezTo>
                    <a:pt x="3555" y="5920"/>
                    <a:pt x="3527" y="5967"/>
                    <a:pt x="3489" y="6032"/>
                  </a:cubicBezTo>
                  <a:cubicBezTo>
                    <a:pt x="3479" y="5970"/>
                    <a:pt x="3473" y="5942"/>
                    <a:pt x="3464" y="5895"/>
                  </a:cubicBezTo>
                  <a:lnTo>
                    <a:pt x="3464" y="5895"/>
                  </a:lnTo>
                  <a:cubicBezTo>
                    <a:pt x="3296" y="6073"/>
                    <a:pt x="3493" y="6162"/>
                    <a:pt x="3412" y="6319"/>
                  </a:cubicBezTo>
                  <a:cubicBezTo>
                    <a:pt x="3371" y="6282"/>
                    <a:pt x="3330" y="6234"/>
                    <a:pt x="3273" y="6234"/>
                  </a:cubicBezTo>
                  <a:cubicBezTo>
                    <a:pt x="3254" y="6234"/>
                    <a:pt x="3232" y="6240"/>
                    <a:pt x="3208" y="6254"/>
                  </a:cubicBezTo>
                  <a:cubicBezTo>
                    <a:pt x="3125" y="6303"/>
                    <a:pt x="3049" y="6368"/>
                    <a:pt x="2984" y="6428"/>
                  </a:cubicBezTo>
                  <a:cubicBezTo>
                    <a:pt x="2950" y="6512"/>
                    <a:pt x="2912" y="6591"/>
                    <a:pt x="2884" y="6674"/>
                  </a:cubicBezTo>
                  <a:cubicBezTo>
                    <a:pt x="2789" y="6956"/>
                    <a:pt x="2438" y="7066"/>
                    <a:pt x="2405" y="7391"/>
                  </a:cubicBezTo>
                  <a:cubicBezTo>
                    <a:pt x="2281" y="7449"/>
                    <a:pt x="2212" y="7542"/>
                    <a:pt x="2225" y="7681"/>
                  </a:cubicBezTo>
                  <a:cubicBezTo>
                    <a:pt x="2096" y="7740"/>
                    <a:pt x="2062" y="7890"/>
                    <a:pt x="1999" y="8008"/>
                  </a:cubicBezTo>
                  <a:cubicBezTo>
                    <a:pt x="1963" y="8073"/>
                    <a:pt x="1957" y="8155"/>
                    <a:pt x="1941" y="8223"/>
                  </a:cubicBezTo>
                  <a:cubicBezTo>
                    <a:pt x="1888" y="8283"/>
                    <a:pt x="1832" y="8336"/>
                    <a:pt x="1793" y="8399"/>
                  </a:cubicBezTo>
                  <a:cubicBezTo>
                    <a:pt x="1642" y="8648"/>
                    <a:pt x="1550" y="8935"/>
                    <a:pt x="1357" y="9155"/>
                  </a:cubicBezTo>
                  <a:cubicBezTo>
                    <a:pt x="1338" y="9176"/>
                    <a:pt x="1319" y="9229"/>
                    <a:pt x="1326" y="9251"/>
                  </a:cubicBezTo>
                  <a:cubicBezTo>
                    <a:pt x="1367" y="9379"/>
                    <a:pt x="1282" y="9478"/>
                    <a:pt x="1241" y="9582"/>
                  </a:cubicBezTo>
                  <a:cubicBezTo>
                    <a:pt x="1211" y="9660"/>
                    <a:pt x="1114" y="9737"/>
                    <a:pt x="1117" y="9798"/>
                  </a:cubicBezTo>
                  <a:cubicBezTo>
                    <a:pt x="1126" y="9965"/>
                    <a:pt x="983" y="10097"/>
                    <a:pt x="994" y="10228"/>
                  </a:cubicBezTo>
                  <a:cubicBezTo>
                    <a:pt x="1004" y="10403"/>
                    <a:pt x="914" y="10491"/>
                    <a:pt x="854" y="10619"/>
                  </a:cubicBezTo>
                  <a:cubicBezTo>
                    <a:pt x="829" y="10671"/>
                    <a:pt x="849" y="10752"/>
                    <a:pt x="835" y="10815"/>
                  </a:cubicBezTo>
                  <a:cubicBezTo>
                    <a:pt x="823" y="10872"/>
                    <a:pt x="791" y="10924"/>
                    <a:pt x="763" y="10989"/>
                  </a:cubicBezTo>
                  <a:cubicBezTo>
                    <a:pt x="777" y="11024"/>
                    <a:pt x="798" y="11074"/>
                    <a:pt x="819" y="11128"/>
                  </a:cubicBezTo>
                  <a:lnTo>
                    <a:pt x="670" y="11237"/>
                  </a:lnTo>
                  <a:cubicBezTo>
                    <a:pt x="692" y="11290"/>
                    <a:pt x="713" y="11340"/>
                    <a:pt x="736" y="11399"/>
                  </a:cubicBezTo>
                  <a:cubicBezTo>
                    <a:pt x="716" y="11418"/>
                    <a:pt x="695" y="11436"/>
                    <a:pt x="660" y="11467"/>
                  </a:cubicBezTo>
                  <a:cubicBezTo>
                    <a:pt x="689" y="11514"/>
                    <a:pt x="721" y="11565"/>
                    <a:pt x="764" y="11633"/>
                  </a:cubicBezTo>
                  <a:cubicBezTo>
                    <a:pt x="698" y="11642"/>
                    <a:pt x="661" y="11648"/>
                    <a:pt x="607" y="11654"/>
                  </a:cubicBezTo>
                  <a:cubicBezTo>
                    <a:pt x="593" y="11702"/>
                    <a:pt x="585" y="11761"/>
                    <a:pt x="560" y="11811"/>
                  </a:cubicBezTo>
                  <a:cubicBezTo>
                    <a:pt x="532" y="11870"/>
                    <a:pt x="489" y="11921"/>
                    <a:pt x="474" y="11948"/>
                  </a:cubicBezTo>
                  <a:cubicBezTo>
                    <a:pt x="474" y="12058"/>
                    <a:pt x="498" y="12157"/>
                    <a:pt x="468" y="12207"/>
                  </a:cubicBezTo>
                  <a:cubicBezTo>
                    <a:pt x="377" y="12360"/>
                    <a:pt x="443" y="12526"/>
                    <a:pt x="388" y="12672"/>
                  </a:cubicBezTo>
                  <a:cubicBezTo>
                    <a:pt x="452" y="12701"/>
                    <a:pt x="501" y="12725"/>
                    <a:pt x="557" y="12750"/>
                  </a:cubicBezTo>
                  <a:cubicBezTo>
                    <a:pt x="538" y="12766"/>
                    <a:pt x="529" y="12779"/>
                    <a:pt x="521" y="12779"/>
                  </a:cubicBezTo>
                  <a:cubicBezTo>
                    <a:pt x="476" y="12778"/>
                    <a:pt x="430" y="12775"/>
                    <a:pt x="382" y="12773"/>
                  </a:cubicBezTo>
                  <a:cubicBezTo>
                    <a:pt x="327" y="12932"/>
                    <a:pt x="307" y="13100"/>
                    <a:pt x="277" y="13269"/>
                  </a:cubicBezTo>
                  <a:cubicBezTo>
                    <a:pt x="264" y="13354"/>
                    <a:pt x="248" y="13440"/>
                    <a:pt x="224" y="13525"/>
                  </a:cubicBezTo>
                  <a:cubicBezTo>
                    <a:pt x="209" y="13612"/>
                    <a:pt x="189" y="13699"/>
                    <a:pt x="155" y="13785"/>
                  </a:cubicBezTo>
                  <a:cubicBezTo>
                    <a:pt x="189" y="13809"/>
                    <a:pt x="229" y="13837"/>
                    <a:pt x="286" y="13877"/>
                  </a:cubicBezTo>
                  <a:cubicBezTo>
                    <a:pt x="208" y="13900"/>
                    <a:pt x="174" y="13911"/>
                    <a:pt x="137" y="13922"/>
                  </a:cubicBezTo>
                  <a:cubicBezTo>
                    <a:pt x="133" y="13975"/>
                    <a:pt x="123" y="14024"/>
                    <a:pt x="127" y="14069"/>
                  </a:cubicBezTo>
                  <a:cubicBezTo>
                    <a:pt x="132" y="14102"/>
                    <a:pt x="158" y="14127"/>
                    <a:pt x="162" y="14136"/>
                  </a:cubicBezTo>
                  <a:cubicBezTo>
                    <a:pt x="140" y="14211"/>
                    <a:pt x="108" y="14272"/>
                    <a:pt x="105" y="14336"/>
                  </a:cubicBezTo>
                  <a:cubicBezTo>
                    <a:pt x="93" y="14590"/>
                    <a:pt x="27" y="14851"/>
                    <a:pt x="79" y="15108"/>
                  </a:cubicBezTo>
                  <a:cubicBezTo>
                    <a:pt x="62" y="15143"/>
                    <a:pt x="46" y="15192"/>
                    <a:pt x="26" y="15254"/>
                  </a:cubicBezTo>
                  <a:cubicBezTo>
                    <a:pt x="99" y="15271"/>
                    <a:pt x="152" y="15283"/>
                    <a:pt x="209" y="15296"/>
                  </a:cubicBezTo>
                  <a:cubicBezTo>
                    <a:pt x="208" y="15341"/>
                    <a:pt x="207" y="15373"/>
                    <a:pt x="207" y="15410"/>
                  </a:cubicBezTo>
                  <a:cubicBezTo>
                    <a:pt x="149" y="15419"/>
                    <a:pt x="96" y="15427"/>
                    <a:pt x="46" y="15435"/>
                  </a:cubicBezTo>
                  <a:cubicBezTo>
                    <a:pt x="84" y="15530"/>
                    <a:pt x="118" y="15613"/>
                    <a:pt x="154" y="15700"/>
                  </a:cubicBezTo>
                  <a:cubicBezTo>
                    <a:pt x="111" y="15711"/>
                    <a:pt x="86" y="15719"/>
                    <a:pt x="59" y="15725"/>
                  </a:cubicBezTo>
                  <a:cubicBezTo>
                    <a:pt x="1" y="15951"/>
                    <a:pt x="136" y="16179"/>
                    <a:pt x="73" y="16404"/>
                  </a:cubicBezTo>
                  <a:cubicBezTo>
                    <a:pt x="109" y="16493"/>
                    <a:pt x="149" y="16591"/>
                    <a:pt x="184" y="16676"/>
                  </a:cubicBezTo>
                  <a:cubicBezTo>
                    <a:pt x="158" y="16722"/>
                    <a:pt x="142" y="16747"/>
                    <a:pt x="132" y="16765"/>
                  </a:cubicBezTo>
                  <a:cubicBezTo>
                    <a:pt x="171" y="16800"/>
                    <a:pt x="218" y="16832"/>
                    <a:pt x="270" y="16872"/>
                  </a:cubicBezTo>
                  <a:cubicBezTo>
                    <a:pt x="198" y="16943"/>
                    <a:pt x="145" y="16996"/>
                    <a:pt x="104" y="17037"/>
                  </a:cubicBezTo>
                  <a:cubicBezTo>
                    <a:pt x="215" y="17212"/>
                    <a:pt x="165" y="17421"/>
                    <a:pt x="229" y="17580"/>
                  </a:cubicBezTo>
                  <a:cubicBezTo>
                    <a:pt x="274" y="17594"/>
                    <a:pt x="308" y="17606"/>
                    <a:pt x="354" y="17621"/>
                  </a:cubicBezTo>
                  <a:cubicBezTo>
                    <a:pt x="318" y="17752"/>
                    <a:pt x="287" y="17865"/>
                    <a:pt x="271" y="17921"/>
                  </a:cubicBezTo>
                  <a:cubicBezTo>
                    <a:pt x="352" y="18202"/>
                    <a:pt x="414" y="18429"/>
                    <a:pt x="524" y="18679"/>
                  </a:cubicBezTo>
                  <a:cubicBezTo>
                    <a:pt x="543" y="18691"/>
                    <a:pt x="588" y="18717"/>
                    <a:pt x="632" y="18742"/>
                  </a:cubicBezTo>
                  <a:cubicBezTo>
                    <a:pt x="599" y="18804"/>
                    <a:pt x="576" y="18851"/>
                    <a:pt x="552" y="18899"/>
                  </a:cubicBezTo>
                  <a:cubicBezTo>
                    <a:pt x="648" y="19010"/>
                    <a:pt x="686" y="19126"/>
                    <a:pt x="629" y="19263"/>
                  </a:cubicBezTo>
                  <a:cubicBezTo>
                    <a:pt x="657" y="19292"/>
                    <a:pt x="685" y="19322"/>
                    <a:pt x="713" y="19351"/>
                  </a:cubicBezTo>
                  <a:cubicBezTo>
                    <a:pt x="699" y="19417"/>
                    <a:pt x="689" y="19469"/>
                    <a:pt x="682" y="19501"/>
                  </a:cubicBezTo>
                  <a:cubicBezTo>
                    <a:pt x="721" y="19578"/>
                    <a:pt x="763" y="19632"/>
                    <a:pt x="779" y="19694"/>
                  </a:cubicBezTo>
                  <a:cubicBezTo>
                    <a:pt x="830" y="19932"/>
                    <a:pt x="911" y="20162"/>
                    <a:pt x="985" y="20394"/>
                  </a:cubicBezTo>
                  <a:cubicBezTo>
                    <a:pt x="1061" y="20625"/>
                    <a:pt x="1148" y="20853"/>
                    <a:pt x="1269" y="21067"/>
                  </a:cubicBezTo>
                  <a:cubicBezTo>
                    <a:pt x="1325" y="21164"/>
                    <a:pt x="1331" y="21278"/>
                    <a:pt x="1417" y="21377"/>
                  </a:cubicBezTo>
                  <a:cubicBezTo>
                    <a:pt x="1485" y="21442"/>
                    <a:pt x="1482" y="21602"/>
                    <a:pt x="1525" y="21718"/>
                  </a:cubicBezTo>
                  <a:cubicBezTo>
                    <a:pt x="1547" y="21779"/>
                    <a:pt x="1591" y="21842"/>
                    <a:pt x="1638" y="21883"/>
                  </a:cubicBezTo>
                  <a:cubicBezTo>
                    <a:pt x="1763" y="21988"/>
                    <a:pt x="1697" y="22182"/>
                    <a:pt x="1831" y="22279"/>
                  </a:cubicBezTo>
                  <a:cubicBezTo>
                    <a:pt x="1837" y="22283"/>
                    <a:pt x="1829" y="22320"/>
                    <a:pt x="1829" y="22341"/>
                  </a:cubicBezTo>
                  <a:cubicBezTo>
                    <a:pt x="1829" y="22360"/>
                    <a:pt x="1831" y="22376"/>
                    <a:pt x="1832" y="22394"/>
                  </a:cubicBezTo>
                  <a:cubicBezTo>
                    <a:pt x="1956" y="22463"/>
                    <a:pt x="2090" y="22503"/>
                    <a:pt x="2168" y="22669"/>
                  </a:cubicBezTo>
                  <a:cubicBezTo>
                    <a:pt x="2099" y="22670"/>
                    <a:pt x="2031" y="22672"/>
                    <a:pt x="1935" y="22673"/>
                  </a:cubicBezTo>
                  <a:cubicBezTo>
                    <a:pt x="2007" y="22738"/>
                    <a:pt x="2041" y="22773"/>
                    <a:pt x="2079" y="22803"/>
                  </a:cubicBezTo>
                  <a:cubicBezTo>
                    <a:pt x="2074" y="22848"/>
                    <a:pt x="2069" y="22879"/>
                    <a:pt x="2066" y="22912"/>
                  </a:cubicBezTo>
                  <a:cubicBezTo>
                    <a:pt x="2124" y="22938"/>
                    <a:pt x="2184" y="22966"/>
                    <a:pt x="2260" y="23001"/>
                  </a:cubicBezTo>
                  <a:cubicBezTo>
                    <a:pt x="2293" y="23060"/>
                    <a:pt x="2332" y="23129"/>
                    <a:pt x="2388" y="23231"/>
                  </a:cubicBezTo>
                  <a:cubicBezTo>
                    <a:pt x="2424" y="23232"/>
                    <a:pt x="2472" y="23234"/>
                    <a:pt x="2562" y="23237"/>
                  </a:cubicBezTo>
                  <a:cubicBezTo>
                    <a:pt x="2475" y="23306"/>
                    <a:pt x="2434" y="23340"/>
                    <a:pt x="2357" y="23401"/>
                  </a:cubicBezTo>
                  <a:cubicBezTo>
                    <a:pt x="2496" y="23428"/>
                    <a:pt x="2591" y="23447"/>
                    <a:pt x="2686" y="23465"/>
                  </a:cubicBezTo>
                  <a:cubicBezTo>
                    <a:pt x="2700" y="23468"/>
                    <a:pt x="2715" y="23494"/>
                    <a:pt x="2740" y="23521"/>
                  </a:cubicBezTo>
                  <a:cubicBezTo>
                    <a:pt x="2733" y="23587"/>
                    <a:pt x="2724" y="23659"/>
                    <a:pt x="2716" y="23725"/>
                  </a:cubicBezTo>
                  <a:cubicBezTo>
                    <a:pt x="2856" y="23910"/>
                    <a:pt x="3114" y="23988"/>
                    <a:pt x="3103" y="24303"/>
                  </a:cubicBezTo>
                  <a:cubicBezTo>
                    <a:pt x="3043" y="24256"/>
                    <a:pt x="2989" y="24236"/>
                    <a:pt x="2941" y="24236"/>
                  </a:cubicBezTo>
                  <a:cubicBezTo>
                    <a:pt x="2886" y="24236"/>
                    <a:pt x="2838" y="24261"/>
                    <a:pt x="2794" y="24300"/>
                  </a:cubicBezTo>
                  <a:cubicBezTo>
                    <a:pt x="2936" y="24381"/>
                    <a:pt x="3077" y="24461"/>
                    <a:pt x="3221" y="24543"/>
                  </a:cubicBezTo>
                  <a:cubicBezTo>
                    <a:pt x="3240" y="24537"/>
                    <a:pt x="3267" y="24528"/>
                    <a:pt x="3303" y="24517"/>
                  </a:cubicBezTo>
                  <a:lnTo>
                    <a:pt x="3303" y="24517"/>
                  </a:lnTo>
                  <a:cubicBezTo>
                    <a:pt x="3317" y="24676"/>
                    <a:pt x="3190" y="24811"/>
                    <a:pt x="3354" y="24987"/>
                  </a:cubicBezTo>
                  <a:cubicBezTo>
                    <a:pt x="3368" y="24940"/>
                    <a:pt x="3379" y="24909"/>
                    <a:pt x="3399" y="24845"/>
                  </a:cubicBezTo>
                  <a:cubicBezTo>
                    <a:pt x="3476" y="24998"/>
                    <a:pt x="3458" y="25171"/>
                    <a:pt x="3623" y="25199"/>
                  </a:cubicBezTo>
                  <a:cubicBezTo>
                    <a:pt x="3627" y="25242"/>
                    <a:pt x="3629" y="25265"/>
                    <a:pt x="3632" y="25298"/>
                  </a:cubicBezTo>
                  <a:cubicBezTo>
                    <a:pt x="3685" y="25285"/>
                    <a:pt x="3720" y="25277"/>
                    <a:pt x="3764" y="25265"/>
                  </a:cubicBezTo>
                  <a:lnTo>
                    <a:pt x="3764" y="25265"/>
                  </a:lnTo>
                  <a:cubicBezTo>
                    <a:pt x="3742" y="25323"/>
                    <a:pt x="3724" y="25364"/>
                    <a:pt x="3702" y="25418"/>
                  </a:cubicBezTo>
                  <a:cubicBezTo>
                    <a:pt x="3895" y="25505"/>
                    <a:pt x="4027" y="25635"/>
                    <a:pt x="4049" y="25770"/>
                  </a:cubicBezTo>
                  <a:cubicBezTo>
                    <a:pt x="4152" y="25879"/>
                    <a:pt x="4245" y="25938"/>
                    <a:pt x="4263" y="26003"/>
                  </a:cubicBezTo>
                  <a:cubicBezTo>
                    <a:pt x="4300" y="26128"/>
                    <a:pt x="4358" y="26207"/>
                    <a:pt x="4475" y="26250"/>
                  </a:cubicBezTo>
                  <a:cubicBezTo>
                    <a:pt x="4595" y="26292"/>
                    <a:pt x="4595" y="26403"/>
                    <a:pt x="4636" y="26501"/>
                  </a:cubicBezTo>
                  <a:cubicBezTo>
                    <a:pt x="4663" y="26510"/>
                    <a:pt x="4695" y="26512"/>
                    <a:pt x="4722" y="26529"/>
                  </a:cubicBezTo>
                  <a:cubicBezTo>
                    <a:pt x="4879" y="26619"/>
                    <a:pt x="4960" y="26816"/>
                    <a:pt x="5151" y="26866"/>
                  </a:cubicBezTo>
                  <a:cubicBezTo>
                    <a:pt x="5154" y="26868"/>
                    <a:pt x="5154" y="26906"/>
                    <a:pt x="5159" y="26928"/>
                  </a:cubicBezTo>
                  <a:cubicBezTo>
                    <a:pt x="5179" y="27010"/>
                    <a:pt x="5344" y="26963"/>
                    <a:pt x="5316" y="27091"/>
                  </a:cubicBezTo>
                  <a:cubicBezTo>
                    <a:pt x="5400" y="27146"/>
                    <a:pt x="5484" y="27202"/>
                    <a:pt x="5565" y="27256"/>
                  </a:cubicBezTo>
                  <a:cubicBezTo>
                    <a:pt x="5572" y="27287"/>
                    <a:pt x="5578" y="27316"/>
                    <a:pt x="5582" y="27337"/>
                  </a:cubicBezTo>
                  <a:cubicBezTo>
                    <a:pt x="5630" y="27352"/>
                    <a:pt x="5671" y="27365"/>
                    <a:pt x="5705" y="27375"/>
                  </a:cubicBezTo>
                  <a:cubicBezTo>
                    <a:pt x="5724" y="27431"/>
                    <a:pt x="5738" y="27472"/>
                    <a:pt x="5759" y="27536"/>
                  </a:cubicBezTo>
                  <a:cubicBezTo>
                    <a:pt x="5918" y="27543"/>
                    <a:pt x="6015" y="27653"/>
                    <a:pt x="6096" y="27778"/>
                  </a:cubicBezTo>
                  <a:cubicBezTo>
                    <a:pt x="6146" y="27750"/>
                    <a:pt x="6199" y="27724"/>
                    <a:pt x="6280" y="27681"/>
                  </a:cubicBezTo>
                  <a:cubicBezTo>
                    <a:pt x="6286" y="27808"/>
                    <a:pt x="6290" y="27890"/>
                    <a:pt x="6295" y="27986"/>
                  </a:cubicBezTo>
                  <a:cubicBezTo>
                    <a:pt x="6512" y="28024"/>
                    <a:pt x="6651" y="28145"/>
                    <a:pt x="6731" y="28321"/>
                  </a:cubicBezTo>
                  <a:cubicBezTo>
                    <a:pt x="6798" y="28336"/>
                    <a:pt x="6849" y="28346"/>
                    <a:pt x="6895" y="28357"/>
                  </a:cubicBezTo>
                  <a:cubicBezTo>
                    <a:pt x="6914" y="28414"/>
                    <a:pt x="6927" y="28454"/>
                    <a:pt x="6943" y="28499"/>
                  </a:cubicBezTo>
                  <a:cubicBezTo>
                    <a:pt x="7077" y="28530"/>
                    <a:pt x="7204" y="28546"/>
                    <a:pt x="7320" y="28560"/>
                  </a:cubicBezTo>
                  <a:cubicBezTo>
                    <a:pt x="7324" y="28624"/>
                    <a:pt x="7329" y="28691"/>
                    <a:pt x="7332" y="28763"/>
                  </a:cubicBezTo>
                  <a:cubicBezTo>
                    <a:pt x="7422" y="28797"/>
                    <a:pt x="7487" y="28884"/>
                    <a:pt x="7579" y="28884"/>
                  </a:cubicBezTo>
                  <a:cubicBezTo>
                    <a:pt x="7594" y="28884"/>
                    <a:pt x="7609" y="28882"/>
                    <a:pt x="7624" y="28877"/>
                  </a:cubicBezTo>
                  <a:cubicBezTo>
                    <a:pt x="7651" y="29019"/>
                    <a:pt x="7808" y="29044"/>
                    <a:pt x="7891" y="29120"/>
                  </a:cubicBezTo>
                  <a:cubicBezTo>
                    <a:pt x="7976" y="29119"/>
                    <a:pt x="8050" y="29117"/>
                    <a:pt x="8132" y="29116"/>
                  </a:cubicBezTo>
                  <a:cubicBezTo>
                    <a:pt x="8181" y="29225"/>
                    <a:pt x="8219" y="29314"/>
                    <a:pt x="8254" y="29392"/>
                  </a:cubicBezTo>
                  <a:cubicBezTo>
                    <a:pt x="8277" y="29374"/>
                    <a:pt x="8307" y="29368"/>
                    <a:pt x="8340" y="29368"/>
                  </a:cubicBezTo>
                  <a:cubicBezTo>
                    <a:pt x="8393" y="29368"/>
                    <a:pt x="8456" y="29383"/>
                    <a:pt x="8515" y="29383"/>
                  </a:cubicBezTo>
                  <a:cubicBezTo>
                    <a:pt x="8549" y="29383"/>
                    <a:pt x="8582" y="29378"/>
                    <a:pt x="8612" y="29361"/>
                  </a:cubicBezTo>
                  <a:cubicBezTo>
                    <a:pt x="8707" y="29411"/>
                    <a:pt x="8793" y="29456"/>
                    <a:pt x="8882" y="29504"/>
                  </a:cubicBezTo>
                  <a:cubicBezTo>
                    <a:pt x="8929" y="29486"/>
                    <a:pt x="8977" y="29467"/>
                    <a:pt x="9019" y="29451"/>
                  </a:cubicBezTo>
                  <a:lnTo>
                    <a:pt x="9019" y="29451"/>
                  </a:lnTo>
                  <a:cubicBezTo>
                    <a:pt x="9169" y="29572"/>
                    <a:pt x="8968" y="29542"/>
                    <a:pt x="8999" y="29592"/>
                  </a:cubicBezTo>
                  <a:lnTo>
                    <a:pt x="8996" y="29704"/>
                  </a:lnTo>
                  <a:lnTo>
                    <a:pt x="9056" y="29767"/>
                  </a:lnTo>
                  <a:cubicBezTo>
                    <a:pt x="9106" y="29728"/>
                    <a:pt x="9155" y="29688"/>
                    <a:pt x="9193" y="29659"/>
                  </a:cubicBezTo>
                  <a:cubicBezTo>
                    <a:pt x="9281" y="29742"/>
                    <a:pt x="9346" y="29804"/>
                    <a:pt x="9446" y="29898"/>
                  </a:cubicBezTo>
                  <a:cubicBezTo>
                    <a:pt x="9455" y="29815"/>
                    <a:pt x="9491" y="29794"/>
                    <a:pt x="9534" y="29794"/>
                  </a:cubicBezTo>
                  <a:cubicBezTo>
                    <a:pt x="9578" y="29794"/>
                    <a:pt x="9631" y="29816"/>
                    <a:pt x="9673" y="29816"/>
                  </a:cubicBezTo>
                  <a:cubicBezTo>
                    <a:pt x="9681" y="29816"/>
                    <a:pt x="9689" y="29815"/>
                    <a:pt x="9696" y="29813"/>
                  </a:cubicBezTo>
                  <a:cubicBezTo>
                    <a:pt x="9722" y="29848"/>
                    <a:pt x="9747" y="29884"/>
                    <a:pt x="9778" y="29925"/>
                  </a:cubicBezTo>
                  <a:cubicBezTo>
                    <a:pt x="9873" y="29907"/>
                    <a:pt x="9956" y="29885"/>
                    <a:pt x="10043" y="29863"/>
                  </a:cubicBezTo>
                  <a:cubicBezTo>
                    <a:pt x="10044" y="29863"/>
                    <a:pt x="10046" y="29863"/>
                    <a:pt x="10047" y="29863"/>
                  </a:cubicBezTo>
                  <a:cubicBezTo>
                    <a:pt x="10059" y="29863"/>
                    <a:pt x="10076" y="29873"/>
                    <a:pt x="10090" y="29878"/>
                  </a:cubicBezTo>
                  <a:cubicBezTo>
                    <a:pt x="10077" y="29932"/>
                    <a:pt x="10064" y="29982"/>
                    <a:pt x="10046" y="30050"/>
                  </a:cubicBezTo>
                  <a:cubicBezTo>
                    <a:pt x="10162" y="30053"/>
                    <a:pt x="10249" y="30054"/>
                    <a:pt x="10287" y="30056"/>
                  </a:cubicBezTo>
                  <a:cubicBezTo>
                    <a:pt x="10380" y="30013"/>
                    <a:pt x="10437" y="29988"/>
                    <a:pt x="10513" y="29954"/>
                  </a:cubicBezTo>
                  <a:cubicBezTo>
                    <a:pt x="10533" y="30046"/>
                    <a:pt x="10548" y="30110"/>
                    <a:pt x="10563" y="30174"/>
                  </a:cubicBezTo>
                  <a:cubicBezTo>
                    <a:pt x="10593" y="30166"/>
                    <a:pt x="10623" y="30159"/>
                    <a:pt x="10663" y="30150"/>
                  </a:cubicBezTo>
                  <a:cubicBezTo>
                    <a:pt x="10688" y="30224"/>
                    <a:pt x="10710" y="30291"/>
                    <a:pt x="10732" y="30359"/>
                  </a:cubicBezTo>
                  <a:cubicBezTo>
                    <a:pt x="10789" y="30343"/>
                    <a:pt x="10842" y="30328"/>
                    <a:pt x="10897" y="30312"/>
                  </a:cubicBezTo>
                  <a:cubicBezTo>
                    <a:pt x="10930" y="30365"/>
                    <a:pt x="10963" y="30418"/>
                    <a:pt x="10988" y="30457"/>
                  </a:cubicBezTo>
                  <a:cubicBezTo>
                    <a:pt x="11047" y="30438"/>
                    <a:pt x="11102" y="30419"/>
                    <a:pt x="11195" y="30390"/>
                  </a:cubicBezTo>
                  <a:lnTo>
                    <a:pt x="11195" y="30390"/>
                  </a:lnTo>
                  <a:cubicBezTo>
                    <a:pt x="11179" y="30485"/>
                    <a:pt x="11169" y="30538"/>
                    <a:pt x="11157" y="30603"/>
                  </a:cubicBezTo>
                  <a:cubicBezTo>
                    <a:pt x="11207" y="30615"/>
                    <a:pt x="11247" y="30624"/>
                    <a:pt x="11294" y="30634"/>
                  </a:cubicBezTo>
                  <a:cubicBezTo>
                    <a:pt x="11273" y="30591"/>
                    <a:pt x="11258" y="30565"/>
                    <a:pt x="11238" y="30522"/>
                  </a:cubicBezTo>
                  <a:lnTo>
                    <a:pt x="11238" y="30522"/>
                  </a:lnTo>
                  <a:cubicBezTo>
                    <a:pt x="11316" y="30546"/>
                    <a:pt x="11382" y="30558"/>
                    <a:pt x="11445" y="30568"/>
                  </a:cubicBezTo>
                  <a:cubicBezTo>
                    <a:pt x="11475" y="30535"/>
                    <a:pt x="11500" y="30507"/>
                    <a:pt x="11523" y="30482"/>
                  </a:cubicBezTo>
                  <a:cubicBezTo>
                    <a:pt x="11589" y="30502"/>
                    <a:pt x="11648" y="30519"/>
                    <a:pt x="11706" y="30535"/>
                  </a:cubicBezTo>
                  <a:cubicBezTo>
                    <a:pt x="11751" y="30510"/>
                    <a:pt x="11797" y="30484"/>
                    <a:pt x="11847" y="30455"/>
                  </a:cubicBezTo>
                  <a:cubicBezTo>
                    <a:pt x="11879" y="30507"/>
                    <a:pt x="11900" y="30540"/>
                    <a:pt x="11919" y="30569"/>
                  </a:cubicBezTo>
                  <a:cubicBezTo>
                    <a:pt x="11888" y="30585"/>
                    <a:pt x="11863" y="30597"/>
                    <a:pt x="11837" y="30612"/>
                  </a:cubicBezTo>
                  <a:cubicBezTo>
                    <a:pt x="11879" y="30640"/>
                    <a:pt x="11913" y="30663"/>
                    <a:pt x="11948" y="30688"/>
                  </a:cubicBezTo>
                  <a:cubicBezTo>
                    <a:pt x="11978" y="30747"/>
                    <a:pt x="11843" y="30833"/>
                    <a:pt x="11994" y="30864"/>
                  </a:cubicBezTo>
                  <a:cubicBezTo>
                    <a:pt x="11995" y="30864"/>
                    <a:pt x="11996" y="30864"/>
                    <a:pt x="11998" y="30864"/>
                  </a:cubicBezTo>
                  <a:cubicBezTo>
                    <a:pt x="12115" y="30864"/>
                    <a:pt x="12043" y="30730"/>
                    <a:pt x="12143" y="30730"/>
                  </a:cubicBezTo>
                  <a:cubicBezTo>
                    <a:pt x="12152" y="30730"/>
                    <a:pt x="12164" y="30731"/>
                    <a:pt x="12176" y="30734"/>
                  </a:cubicBezTo>
                  <a:cubicBezTo>
                    <a:pt x="12196" y="30657"/>
                    <a:pt x="12239" y="30612"/>
                    <a:pt x="12329" y="30612"/>
                  </a:cubicBezTo>
                  <a:cubicBezTo>
                    <a:pt x="12360" y="30612"/>
                    <a:pt x="12396" y="30617"/>
                    <a:pt x="12438" y="30628"/>
                  </a:cubicBezTo>
                  <a:cubicBezTo>
                    <a:pt x="12362" y="30678"/>
                    <a:pt x="12304" y="30716"/>
                    <a:pt x="12246" y="30755"/>
                  </a:cubicBezTo>
                  <a:lnTo>
                    <a:pt x="12562" y="31025"/>
                  </a:lnTo>
                  <a:cubicBezTo>
                    <a:pt x="12615" y="31018"/>
                    <a:pt x="12666" y="31009"/>
                    <a:pt x="12722" y="31000"/>
                  </a:cubicBezTo>
                  <a:cubicBezTo>
                    <a:pt x="12772" y="31059"/>
                    <a:pt x="12816" y="31118"/>
                    <a:pt x="12883" y="31186"/>
                  </a:cubicBezTo>
                  <a:cubicBezTo>
                    <a:pt x="12950" y="31102"/>
                    <a:pt x="13002" y="31037"/>
                    <a:pt x="13055" y="30972"/>
                  </a:cubicBezTo>
                  <a:cubicBezTo>
                    <a:pt x="13097" y="31062"/>
                    <a:pt x="13205" y="31055"/>
                    <a:pt x="13295" y="31074"/>
                  </a:cubicBezTo>
                  <a:cubicBezTo>
                    <a:pt x="13346" y="31003"/>
                    <a:pt x="13398" y="30931"/>
                    <a:pt x="13470" y="30831"/>
                  </a:cubicBezTo>
                  <a:cubicBezTo>
                    <a:pt x="13539" y="30909"/>
                    <a:pt x="13573" y="30962"/>
                    <a:pt x="13624" y="30997"/>
                  </a:cubicBezTo>
                  <a:cubicBezTo>
                    <a:pt x="13676" y="31031"/>
                    <a:pt x="13746" y="31047"/>
                    <a:pt x="13808" y="31071"/>
                  </a:cubicBezTo>
                  <a:cubicBezTo>
                    <a:pt x="13807" y="31121"/>
                    <a:pt x="13804" y="31158"/>
                    <a:pt x="13804" y="31162"/>
                  </a:cubicBezTo>
                  <a:cubicBezTo>
                    <a:pt x="13888" y="31277"/>
                    <a:pt x="13943" y="31353"/>
                    <a:pt x="13995" y="31426"/>
                  </a:cubicBezTo>
                  <a:cubicBezTo>
                    <a:pt x="14130" y="31465"/>
                    <a:pt x="14261" y="31502"/>
                    <a:pt x="14397" y="31542"/>
                  </a:cubicBezTo>
                  <a:cubicBezTo>
                    <a:pt x="14410" y="31505"/>
                    <a:pt x="14429" y="31455"/>
                    <a:pt x="14455" y="31383"/>
                  </a:cubicBezTo>
                  <a:cubicBezTo>
                    <a:pt x="14591" y="31465"/>
                    <a:pt x="14704" y="31536"/>
                    <a:pt x="14817" y="31606"/>
                  </a:cubicBezTo>
                  <a:cubicBezTo>
                    <a:pt x="14850" y="31586"/>
                    <a:pt x="14886" y="31573"/>
                    <a:pt x="14906" y="31551"/>
                  </a:cubicBezTo>
                  <a:cubicBezTo>
                    <a:pt x="14954" y="31490"/>
                    <a:pt x="14991" y="31426"/>
                    <a:pt x="15037" y="31365"/>
                  </a:cubicBezTo>
                  <a:cubicBezTo>
                    <a:pt x="15042" y="31358"/>
                    <a:pt x="15069" y="31359"/>
                    <a:pt x="15087" y="31356"/>
                  </a:cubicBezTo>
                  <a:cubicBezTo>
                    <a:pt x="15098" y="31395"/>
                    <a:pt x="15109" y="31428"/>
                    <a:pt x="15120" y="31465"/>
                  </a:cubicBezTo>
                  <a:cubicBezTo>
                    <a:pt x="15127" y="31466"/>
                    <a:pt x="15133" y="31466"/>
                    <a:pt x="15139" y="31466"/>
                  </a:cubicBezTo>
                  <a:cubicBezTo>
                    <a:pt x="15248" y="31466"/>
                    <a:pt x="15295" y="31417"/>
                    <a:pt x="15332" y="31346"/>
                  </a:cubicBezTo>
                  <a:cubicBezTo>
                    <a:pt x="15343" y="31325"/>
                    <a:pt x="15418" y="31327"/>
                    <a:pt x="15459" y="31318"/>
                  </a:cubicBezTo>
                  <a:lnTo>
                    <a:pt x="15459" y="31318"/>
                  </a:lnTo>
                  <a:cubicBezTo>
                    <a:pt x="15429" y="31387"/>
                    <a:pt x="15409" y="31436"/>
                    <a:pt x="15387" y="31484"/>
                  </a:cubicBezTo>
                  <a:cubicBezTo>
                    <a:pt x="15451" y="31502"/>
                    <a:pt x="15513" y="31521"/>
                    <a:pt x="15541" y="31529"/>
                  </a:cubicBezTo>
                  <a:cubicBezTo>
                    <a:pt x="15611" y="31528"/>
                    <a:pt x="15673" y="31519"/>
                    <a:pt x="15726" y="31519"/>
                  </a:cubicBezTo>
                  <a:cubicBezTo>
                    <a:pt x="15752" y="31519"/>
                    <a:pt x="15776" y="31521"/>
                    <a:pt x="15799" y="31527"/>
                  </a:cubicBezTo>
                  <a:cubicBezTo>
                    <a:pt x="15883" y="31552"/>
                    <a:pt x="15952" y="31609"/>
                    <a:pt x="16030" y="31649"/>
                  </a:cubicBezTo>
                  <a:cubicBezTo>
                    <a:pt x="16034" y="31651"/>
                    <a:pt x="16040" y="31652"/>
                    <a:pt x="16046" y="31652"/>
                  </a:cubicBezTo>
                  <a:cubicBezTo>
                    <a:pt x="16062" y="31652"/>
                    <a:pt x="16081" y="31647"/>
                    <a:pt x="16097" y="31645"/>
                  </a:cubicBezTo>
                  <a:cubicBezTo>
                    <a:pt x="16115" y="31612"/>
                    <a:pt x="16131" y="31580"/>
                    <a:pt x="16149" y="31548"/>
                  </a:cubicBezTo>
                  <a:cubicBezTo>
                    <a:pt x="16189" y="31566"/>
                    <a:pt x="16226" y="31597"/>
                    <a:pt x="16259" y="31597"/>
                  </a:cubicBezTo>
                  <a:cubicBezTo>
                    <a:pt x="16261" y="31597"/>
                    <a:pt x="16263" y="31596"/>
                    <a:pt x="16265" y="31596"/>
                  </a:cubicBezTo>
                  <a:cubicBezTo>
                    <a:pt x="16458" y="31567"/>
                    <a:pt x="16648" y="31530"/>
                    <a:pt x="16831" y="31495"/>
                  </a:cubicBezTo>
                  <a:cubicBezTo>
                    <a:pt x="16902" y="31509"/>
                    <a:pt x="16977" y="31524"/>
                    <a:pt x="17111" y="31551"/>
                  </a:cubicBezTo>
                  <a:cubicBezTo>
                    <a:pt x="17133" y="31506"/>
                    <a:pt x="17161" y="31455"/>
                    <a:pt x="17186" y="31408"/>
                  </a:cubicBezTo>
                  <a:cubicBezTo>
                    <a:pt x="17239" y="31439"/>
                    <a:pt x="17265" y="31453"/>
                    <a:pt x="17295" y="31471"/>
                  </a:cubicBezTo>
                  <a:cubicBezTo>
                    <a:pt x="17360" y="31443"/>
                    <a:pt x="17420" y="31420"/>
                    <a:pt x="17473" y="31398"/>
                  </a:cubicBezTo>
                  <a:cubicBezTo>
                    <a:pt x="17524" y="31426"/>
                    <a:pt x="17561" y="31446"/>
                    <a:pt x="17619" y="31477"/>
                  </a:cubicBezTo>
                  <a:cubicBezTo>
                    <a:pt x="17655" y="31448"/>
                    <a:pt x="17683" y="31420"/>
                    <a:pt x="17719" y="31398"/>
                  </a:cubicBezTo>
                  <a:cubicBezTo>
                    <a:pt x="17761" y="31373"/>
                    <a:pt x="17808" y="31350"/>
                    <a:pt x="17863" y="31317"/>
                  </a:cubicBezTo>
                  <a:cubicBezTo>
                    <a:pt x="17889" y="31365"/>
                    <a:pt x="17905" y="31396"/>
                    <a:pt x="17923" y="31427"/>
                  </a:cubicBezTo>
                  <a:cubicBezTo>
                    <a:pt x="18063" y="31411"/>
                    <a:pt x="18203" y="31395"/>
                    <a:pt x="18334" y="31378"/>
                  </a:cubicBezTo>
                  <a:cubicBezTo>
                    <a:pt x="18341" y="31337"/>
                    <a:pt x="18345" y="31311"/>
                    <a:pt x="18350" y="31289"/>
                  </a:cubicBezTo>
                  <a:cubicBezTo>
                    <a:pt x="18507" y="31309"/>
                    <a:pt x="18659" y="31330"/>
                    <a:pt x="18803" y="31349"/>
                  </a:cubicBezTo>
                  <a:cubicBezTo>
                    <a:pt x="18890" y="31283"/>
                    <a:pt x="18926" y="31185"/>
                    <a:pt x="19048" y="31185"/>
                  </a:cubicBezTo>
                  <a:cubicBezTo>
                    <a:pt x="19053" y="31185"/>
                    <a:pt x="19058" y="31185"/>
                    <a:pt x="19063" y="31186"/>
                  </a:cubicBezTo>
                  <a:cubicBezTo>
                    <a:pt x="19075" y="31165"/>
                    <a:pt x="19090" y="31147"/>
                    <a:pt x="19105" y="31130"/>
                  </a:cubicBezTo>
                  <a:lnTo>
                    <a:pt x="19130" y="31146"/>
                  </a:lnTo>
                  <a:lnTo>
                    <a:pt x="19075" y="31193"/>
                  </a:lnTo>
                  <a:cubicBezTo>
                    <a:pt x="19071" y="31190"/>
                    <a:pt x="19063" y="31186"/>
                    <a:pt x="19063" y="31186"/>
                  </a:cubicBezTo>
                  <a:lnTo>
                    <a:pt x="19063" y="31186"/>
                  </a:lnTo>
                  <a:cubicBezTo>
                    <a:pt x="19103" y="31221"/>
                    <a:pt x="19140" y="31253"/>
                    <a:pt x="19175" y="31284"/>
                  </a:cubicBezTo>
                  <a:cubicBezTo>
                    <a:pt x="19243" y="31246"/>
                    <a:pt x="19305" y="31211"/>
                    <a:pt x="19365" y="31177"/>
                  </a:cubicBezTo>
                  <a:cubicBezTo>
                    <a:pt x="19358" y="31130"/>
                    <a:pt x="19352" y="31084"/>
                    <a:pt x="19316" y="31042"/>
                  </a:cubicBezTo>
                  <a:cubicBezTo>
                    <a:pt x="19316" y="31042"/>
                    <a:pt x="19317" y="31041"/>
                    <a:pt x="19317" y="31041"/>
                  </a:cubicBezTo>
                  <a:lnTo>
                    <a:pt x="19317" y="31041"/>
                  </a:lnTo>
                  <a:cubicBezTo>
                    <a:pt x="19317" y="31041"/>
                    <a:pt x="19316" y="31041"/>
                    <a:pt x="19316" y="31042"/>
                  </a:cubicBezTo>
                  <a:lnTo>
                    <a:pt x="19316" y="31042"/>
                  </a:lnTo>
                  <a:cubicBezTo>
                    <a:pt x="19278" y="31011"/>
                    <a:pt x="19269" y="30975"/>
                    <a:pt x="19260" y="30939"/>
                  </a:cubicBezTo>
                  <a:lnTo>
                    <a:pt x="19306" y="30928"/>
                  </a:lnTo>
                  <a:lnTo>
                    <a:pt x="19349" y="31032"/>
                  </a:lnTo>
                  <a:lnTo>
                    <a:pt x="19349" y="31032"/>
                  </a:lnTo>
                  <a:cubicBezTo>
                    <a:pt x="19371" y="31026"/>
                    <a:pt x="19391" y="31024"/>
                    <a:pt x="19409" y="31024"/>
                  </a:cubicBezTo>
                  <a:cubicBezTo>
                    <a:pt x="19500" y="31024"/>
                    <a:pt x="19547" y="31082"/>
                    <a:pt x="19622" y="31093"/>
                  </a:cubicBezTo>
                  <a:cubicBezTo>
                    <a:pt x="19637" y="31050"/>
                    <a:pt x="19653" y="31008"/>
                    <a:pt x="19681" y="30928"/>
                  </a:cubicBezTo>
                  <a:cubicBezTo>
                    <a:pt x="19747" y="30980"/>
                    <a:pt x="19787" y="31012"/>
                    <a:pt x="19825" y="31043"/>
                  </a:cubicBezTo>
                  <a:cubicBezTo>
                    <a:pt x="19890" y="30980"/>
                    <a:pt x="20024" y="30946"/>
                    <a:pt x="20012" y="30806"/>
                  </a:cubicBezTo>
                  <a:lnTo>
                    <a:pt x="20012" y="30806"/>
                  </a:lnTo>
                  <a:cubicBezTo>
                    <a:pt x="20078" y="30853"/>
                    <a:pt x="20127" y="30889"/>
                    <a:pt x="20189" y="30931"/>
                  </a:cubicBezTo>
                  <a:cubicBezTo>
                    <a:pt x="20202" y="30874"/>
                    <a:pt x="20211" y="30837"/>
                    <a:pt x="20215" y="30812"/>
                  </a:cubicBezTo>
                  <a:cubicBezTo>
                    <a:pt x="20282" y="30808"/>
                    <a:pt x="20345" y="30802"/>
                    <a:pt x="20442" y="30794"/>
                  </a:cubicBezTo>
                  <a:cubicBezTo>
                    <a:pt x="20383" y="30759"/>
                    <a:pt x="20358" y="30744"/>
                    <a:pt x="20332" y="30728"/>
                  </a:cubicBezTo>
                  <a:cubicBezTo>
                    <a:pt x="20376" y="30703"/>
                    <a:pt x="20414" y="30681"/>
                    <a:pt x="20452" y="30659"/>
                  </a:cubicBezTo>
                  <a:cubicBezTo>
                    <a:pt x="20452" y="30606"/>
                    <a:pt x="20451" y="30553"/>
                    <a:pt x="20449" y="30494"/>
                  </a:cubicBezTo>
                  <a:cubicBezTo>
                    <a:pt x="20502" y="30493"/>
                    <a:pt x="20536" y="30493"/>
                    <a:pt x="20592" y="30491"/>
                  </a:cubicBezTo>
                  <a:lnTo>
                    <a:pt x="20592" y="30491"/>
                  </a:lnTo>
                  <a:cubicBezTo>
                    <a:pt x="20574" y="30544"/>
                    <a:pt x="20561" y="30587"/>
                    <a:pt x="20546" y="30631"/>
                  </a:cubicBezTo>
                  <a:cubicBezTo>
                    <a:pt x="20624" y="30660"/>
                    <a:pt x="20684" y="30674"/>
                    <a:pt x="20728" y="30674"/>
                  </a:cubicBezTo>
                  <a:cubicBezTo>
                    <a:pt x="20777" y="30674"/>
                    <a:pt x="20807" y="30657"/>
                    <a:pt x="20824" y="30622"/>
                  </a:cubicBezTo>
                  <a:cubicBezTo>
                    <a:pt x="20799" y="30608"/>
                    <a:pt x="20774" y="30593"/>
                    <a:pt x="20755" y="30583"/>
                  </a:cubicBezTo>
                  <a:cubicBezTo>
                    <a:pt x="20782" y="30543"/>
                    <a:pt x="20805" y="30509"/>
                    <a:pt x="20821" y="30485"/>
                  </a:cubicBezTo>
                  <a:cubicBezTo>
                    <a:pt x="20910" y="30510"/>
                    <a:pt x="20988" y="30522"/>
                    <a:pt x="21060" y="30537"/>
                  </a:cubicBezTo>
                  <a:cubicBezTo>
                    <a:pt x="21083" y="30503"/>
                    <a:pt x="21097" y="30493"/>
                    <a:pt x="21095" y="30485"/>
                  </a:cubicBezTo>
                  <a:cubicBezTo>
                    <a:pt x="21091" y="30461"/>
                    <a:pt x="21084" y="30437"/>
                    <a:pt x="21018" y="30410"/>
                  </a:cubicBezTo>
                  <a:lnTo>
                    <a:pt x="21018" y="30410"/>
                  </a:lnTo>
                  <a:cubicBezTo>
                    <a:pt x="21005" y="30418"/>
                    <a:pt x="20992" y="30426"/>
                    <a:pt x="20977" y="30432"/>
                  </a:cubicBezTo>
                  <a:cubicBezTo>
                    <a:pt x="20977" y="30433"/>
                    <a:pt x="20976" y="30433"/>
                    <a:pt x="20975" y="30433"/>
                  </a:cubicBezTo>
                  <a:cubicBezTo>
                    <a:pt x="20964" y="30433"/>
                    <a:pt x="20951" y="30417"/>
                    <a:pt x="20982" y="30397"/>
                  </a:cubicBezTo>
                  <a:cubicBezTo>
                    <a:pt x="20982" y="30397"/>
                    <a:pt x="20983" y="30397"/>
                    <a:pt x="20983" y="30397"/>
                  </a:cubicBezTo>
                  <a:lnTo>
                    <a:pt x="20983" y="30397"/>
                  </a:lnTo>
                  <a:cubicBezTo>
                    <a:pt x="20983" y="30397"/>
                    <a:pt x="20983" y="30397"/>
                    <a:pt x="20983" y="30397"/>
                  </a:cubicBezTo>
                  <a:cubicBezTo>
                    <a:pt x="20996" y="30401"/>
                    <a:pt x="21008" y="30406"/>
                    <a:pt x="21018" y="30410"/>
                  </a:cubicBezTo>
                  <a:lnTo>
                    <a:pt x="21018" y="30410"/>
                  </a:lnTo>
                  <a:cubicBezTo>
                    <a:pt x="21024" y="30406"/>
                    <a:pt x="21030" y="30402"/>
                    <a:pt x="21036" y="30397"/>
                  </a:cubicBezTo>
                  <a:lnTo>
                    <a:pt x="21036" y="30397"/>
                  </a:lnTo>
                  <a:cubicBezTo>
                    <a:pt x="21027" y="30397"/>
                    <a:pt x="21017" y="30396"/>
                    <a:pt x="21007" y="30396"/>
                  </a:cubicBezTo>
                  <a:cubicBezTo>
                    <a:pt x="20999" y="30396"/>
                    <a:pt x="20991" y="30397"/>
                    <a:pt x="20983" y="30397"/>
                  </a:cubicBezTo>
                  <a:lnTo>
                    <a:pt x="20983" y="30397"/>
                  </a:lnTo>
                  <a:cubicBezTo>
                    <a:pt x="20981" y="30384"/>
                    <a:pt x="21023" y="30379"/>
                    <a:pt x="21067" y="30377"/>
                  </a:cubicBezTo>
                  <a:lnTo>
                    <a:pt x="21067" y="30377"/>
                  </a:lnTo>
                  <a:cubicBezTo>
                    <a:pt x="21057" y="30383"/>
                    <a:pt x="21047" y="30390"/>
                    <a:pt x="21036" y="30397"/>
                  </a:cubicBezTo>
                  <a:lnTo>
                    <a:pt x="21036" y="30397"/>
                  </a:lnTo>
                  <a:cubicBezTo>
                    <a:pt x="21148" y="30405"/>
                    <a:pt x="21229" y="30450"/>
                    <a:pt x="21303" y="30450"/>
                  </a:cubicBezTo>
                  <a:cubicBezTo>
                    <a:pt x="21349" y="30450"/>
                    <a:pt x="21392" y="30433"/>
                    <a:pt x="21438" y="30379"/>
                  </a:cubicBezTo>
                  <a:cubicBezTo>
                    <a:pt x="21436" y="30347"/>
                    <a:pt x="21436" y="30321"/>
                    <a:pt x="21433" y="30244"/>
                  </a:cubicBezTo>
                  <a:lnTo>
                    <a:pt x="21433" y="30244"/>
                  </a:lnTo>
                  <a:cubicBezTo>
                    <a:pt x="21509" y="30300"/>
                    <a:pt x="21554" y="30334"/>
                    <a:pt x="21600" y="30368"/>
                  </a:cubicBezTo>
                  <a:cubicBezTo>
                    <a:pt x="21751" y="30297"/>
                    <a:pt x="21875" y="30238"/>
                    <a:pt x="22037" y="30163"/>
                  </a:cubicBezTo>
                  <a:cubicBezTo>
                    <a:pt x="22068" y="30164"/>
                    <a:pt x="22094" y="30165"/>
                    <a:pt x="22117" y="30165"/>
                  </a:cubicBezTo>
                  <a:cubicBezTo>
                    <a:pt x="22241" y="30165"/>
                    <a:pt x="22253" y="30142"/>
                    <a:pt x="22316" y="29994"/>
                  </a:cubicBezTo>
                  <a:cubicBezTo>
                    <a:pt x="22321" y="29984"/>
                    <a:pt x="22293" y="29968"/>
                    <a:pt x="22279" y="29954"/>
                  </a:cubicBezTo>
                  <a:cubicBezTo>
                    <a:pt x="22251" y="29976"/>
                    <a:pt x="22225" y="30000"/>
                    <a:pt x="22179" y="30037"/>
                  </a:cubicBezTo>
                  <a:cubicBezTo>
                    <a:pt x="22169" y="29993"/>
                    <a:pt x="22162" y="29960"/>
                    <a:pt x="22156" y="29932"/>
                  </a:cubicBezTo>
                  <a:cubicBezTo>
                    <a:pt x="22249" y="29898"/>
                    <a:pt x="22328" y="29881"/>
                    <a:pt x="22397" y="29847"/>
                  </a:cubicBezTo>
                  <a:cubicBezTo>
                    <a:pt x="22428" y="29878"/>
                    <a:pt x="22453" y="29903"/>
                    <a:pt x="22480" y="29931"/>
                  </a:cubicBezTo>
                  <a:cubicBezTo>
                    <a:pt x="22502" y="29897"/>
                    <a:pt x="22519" y="29869"/>
                    <a:pt x="22535" y="29842"/>
                  </a:cubicBezTo>
                  <a:cubicBezTo>
                    <a:pt x="22591" y="29891"/>
                    <a:pt x="22654" y="29907"/>
                    <a:pt x="22722" y="29907"/>
                  </a:cubicBezTo>
                  <a:cubicBezTo>
                    <a:pt x="22846" y="29907"/>
                    <a:pt x="22988" y="29856"/>
                    <a:pt x="23142" y="29854"/>
                  </a:cubicBezTo>
                  <a:cubicBezTo>
                    <a:pt x="23075" y="29759"/>
                    <a:pt x="23034" y="29700"/>
                    <a:pt x="22986" y="29632"/>
                  </a:cubicBezTo>
                  <a:cubicBezTo>
                    <a:pt x="23111" y="29578"/>
                    <a:pt x="23230" y="29525"/>
                    <a:pt x="23343" y="29475"/>
                  </a:cubicBezTo>
                  <a:cubicBezTo>
                    <a:pt x="23346" y="29428"/>
                    <a:pt x="23349" y="29391"/>
                    <a:pt x="23350" y="29356"/>
                  </a:cubicBezTo>
                  <a:cubicBezTo>
                    <a:pt x="23362" y="29358"/>
                    <a:pt x="23373" y="29360"/>
                    <a:pt x="23384" y="29363"/>
                  </a:cubicBezTo>
                  <a:cubicBezTo>
                    <a:pt x="23402" y="29404"/>
                    <a:pt x="23421" y="29445"/>
                    <a:pt x="23439" y="29485"/>
                  </a:cubicBezTo>
                  <a:cubicBezTo>
                    <a:pt x="23300" y="29576"/>
                    <a:pt x="23246" y="29666"/>
                    <a:pt x="23273" y="29754"/>
                  </a:cubicBezTo>
                  <a:cubicBezTo>
                    <a:pt x="23495" y="29682"/>
                    <a:pt x="23705" y="29576"/>
                    <a:pt x="23915" y="29472"/>
                  </a:cubicBezTo>
                  <a:cubicBezTo>
                    <a:pt x="24118" y="29353"/>
                    <a:pt x="24324" y="29241"/>
                    <a:pt x="24554" y="29177"/>
                  </a:cubicBezTo>
                  <a:cubicBezTo>
                    <a:pt x="24605" y="29111"/>
                    <a:pt x="24663" y="29038"/>
                    <a:pt x="24722" y="28961"/>
                  </a:cubicBezTo>
                  <a:cubicBezTo>
                    <a:pt x="24754" y="28992"/>
                    <a:pt x="24775" y="29010"/>
                    <a:pt x="24810" y="29042"/>
                  </a:cubicBezTo>
                  <a:cubicBezTo>
                    <a:pt x="24895" y="28982"/>
                    <a:pt x="24985" y="28917"/>
                    <a:pt x="25073" y="28855"/>
                  </a:cubicBezTo>
                  <a:lnTo>
                    <a:pt x="25182" y="28882"/>
                  </a:lnTo>
                  <a:cubicBezTo>
                    <a:pt x="25167" y="28826"/>
                    <a:pt x="25153" y="28768"/>
                    <a:pt x="25131" y="28676"/>
                  </a:cubicBezTo>
                  <a:lnTo>
                    <a:pt x="25131" y="28676"/>
                  </a:lnTo>
                  <a:cubicBezTo>
                    <a:pt x="25198" y="28735"/>
                    <a:pt x="25219" y="28752"/>
                    <a:pt x="25257" y="28785"/>
                  </a:cubicBezTo>
                  <a:cubicBezTo>
                    <a:pt x="25312" y="28757"/>
                    <a:pt x="25365" y="28705"/>
                    <a:pt x="25428" y="28674"/>
                  </a:cubicBezTo>
                  <a:cubicBezTo>
                    <a:pt x="25497" y="28639"/>
                    <a:pt x="25575" y="28626"/>
                    <a:pt x="25646" y="28590"/>
                  </a:cubicBezTo>
                  <a:cubicBezTo>
                    <a:pt x="25820" y="28501"/>
                    <a:pt x="25915" y="28329"/>
                    <a:pt x="25808" y="28191"/>
                  </a:cubicBezTo>
                  <a:lnTo>
                    <a:pt x="25808" y="28191"/>
                  </a:lnTo>
                  <a:cubicBezTo>
                    <a:pt x="25804" y="28196"/>
                    <a:pt x="25800" y="28200"/>
                    <a:pt x="25796" y="28204"/>
                  </a:cubicBezTo>
                  <a:cubicBezTo>
                    <a:pt x="25794" y="28205"/>
                    <a:pt x="25791" y="28206"/>
                    <a:pt x="25789" y="28206"/>
                  </a:cubicBezTo>
                  <a:cubicBezTo>
                    <a:pt x="25779" y="28206"/>
                    <a:pt x="25769" y="28194"/>
                    <a:pt x="25790" y="28170"/>
                  </a:cubicBezTo>
                  <a:lnTo>
                    <a:pt x="25790" y="28170"/>
                  </a:lnTo>
                  <a:cubicBezTo>
                    <a:pt x="25797" y="28177"/>
                    <a:pt x="25803" y="28184"/>
                    <a:pt x="25808" y="28191"/>
                  </a:cubicBezTo>
                  <a:lnTo>
                    <a:pt x="25808" y="28191"/>
                  </a:lnTo>
                  <a:cubicBezTo>
                    <a:pt x="25822" y="28178"/>
                    <a:pt x="25834" y="28163"/>
                    <a:pt x="25846" y="28148"/>
                  </a:cubicBezTo>
                  <a:lnTo>
                    <a:pt x="25846" y="28148"/>
                  </a:lnTo>
                  <a:cubicBezTo>
                    <a:pt x="25830" y="28153"/>
                    <a:pt x="25811" y="28160"/>
                    <a:pt x="25790" y="28170"/>
                  </a:cubicBezTo>
                  <a:cubicBezTo>
                    <a:pt x="25782" y="28158"/>
                    <a:pt x="25824" y="28142"/>
                    <a:pt x="25866" y="28124"/>
                  </a:cubicBezTo>
                  <a:lnTo>
                    <a:pt x="25866" y="28124"/>
                  </a:lnTo>
                  <a:cubicBezTo>
                    <a:pt x="25859" y="28132"/>
                    <a:pt x="25853" y="28140"/>
                    <a:pt x="25846" y="28148"/>
                  </a:cubicBezTo>
                  <a:lnTo>
                    <a:pt x="25846" y="28148"/>
                  </a:lnTo>
                  <a:cubicBezTo>
                    <a:pt x="25868" y="28141"/>
                    <a:pt x="25886" y="28139"/>
                    <a:pt x="25901" y="28139"/>
                  </a:cubicBezTo>
                  <a:cubicBezTo>
                    <a:pt x="25989" y="28139"/>
                    <a:pt x="25991" y="28227"/>
                    <a:pt x="26047" y="28227"/>
                  </a:cubicBezTo>
                  <a:cubicBezTo>
                    <a:pt x="26055" y="28227"/>
                    <a:pt x="26064" y="28225"/>
                    <a:pt x="26074" y="28221"/>
                  </a:cubicBezTo>
                  <a:cubicBezTo>
                    <a:pt x="26261" y="28112"/>
                    <a:pt x="26249" y="27973"/>
                    <a:pt x="26236" y="27827"/>
                  </a:cubicBezTo>
                  <a:lnTo>
                    <a:pt x="26236" y="27827"/>
                  </a:lnTo>
                  <a:cubicBezTo>
                    <a:pt x="26343" y="27830"/>
                    <a:pt x="26447" y="27831"/>
                    <a:pt x="26552" y="27833"/>
                  </a:cubicBezTo>
                  <a:cubicBezTo>
                    <a:pt x="26581" y="27775"/>
                    <a:pt x="26599" y="27703"/>
                    <a:pt x="26614" y="27702"/>
                  </a:cubicBezTo>
                  <a:cubicBezTo>
                    <a:pt x="26842" y="27664"/>
                    <a:pt x="26923" y="27477"/>
                    <a:pt x="27008" y="27306"/>
                  </a:cubicBezTo>
                  <a:cubicBezTo>
                    <a:pt x="27058" y="27208"/>
                    <a:pt x="27101" y="27107"/>
                    <a:pt x="27151" y="26997"/>
                  </a:cubicBezTo>
                  <a:cubicBezTo>
                    <a:pt x="27215" y="26990"/>
                    <a:pt x="27286" y="26984"/>
                    <a:pt x="27355" y="26977"/>
                  </a:cubicBezTo>
                  <a:cubicBezTo>
                    <a:pt x="27363" y="26943"/>
                    <a:pt x="27367" y="26921"/>
                    <a:pt x="27371" y="26894"/>
                  </a:cubicBezTo>
                  <a:lnTo>
                    <a:pt x="27561" y="26878"/>
                  </a:lnTo>
                  <a:cubicBezTo>
                    <a:pt x="27516" y="26757"/>
                    <a:pt x="27645" y="26638"/>
                    <a:pt x="27613" y="26456"/>
                  </a:cubicBezTo>
                  <a:lnTo>
                    <a:pt x="27613" y="26456"/>
                  </a:lnTo>
                  <a:cubicBezTo>
                    <a:pt x="27707" y="26481"/>
                    <a:pt x="27766" y="26495"/>
                    <a:pt x="27855" y="26519"/>
                  </a:cubicBezTo>
                  <a:cubicBezTo>
                    <a:pt x="27852" y="26376"/>
                    <a:pt x="27851" y="26291"/>
                    <a:pt x="27850" y="26220"/>
                  </a:cubicBezTo>
                  <a:cubicBezTo>
                    <a:pt x="27926" y="26194"/>
                    <a:pt x="28003" y="26169"/>
                    <a:pt x="28097" y="26135"/>
                  </a:cubicBezTo>
                  <a:cubicBezTo>
                    <a:pt x="28050" y="26064"/>
                    <a:pt x="28020" y="26019"/>
                    <a:pt x="27988" y="25972"/>
                  </a:cubicBezTo>
                  <a:cubicBezTo>
                    <a:pt x="28025" y="25941"/>
                    <a:pt x="28050" y="25919"/>
                    <a:pt x="28081" y="25891"/>
                  </a:cubicBezTo>
                  <a:cubicBezTo>
                    <a:pt x="28091" y="25930"/>
                    <a:pt x="28097" y="25961"/>
                    <a:pt x="28104" y="25992"/>
                  </a:cubicBezTo>
                  <a:cubicBezTo>
                    <a:pt x="28145" y="25985"/>
                    <a:pt x="28186" y="25979"/>
                    <a:pt x="28223" y="25973"/>
                  </a:cubicBezTo>
                  <a:cubicBezTo>
                    <a:pt x="28231" y="25936"/>
                    <a:pt x="28236" y="25908"/>
                    <a:pt x="28247" y="25864"/>
                  </a:cubicBezTo>
                  <a:cubicBezTo>
                    <a:pt x="28301" y="25901"/>
                    <a:pt x="28347" y="25932"/>
                    <a:pt x="28394" y="25963"/>
                  </a:cubicBezTo>
                  <a:cubicBezTo>
                    <a:pt x="28425" y="25929"/>
                    <a:pt x="28447" y="25904"/>
                    <a:pt x="28472" y="25876"/>
                  </a:cubicBezTo>
                  <a:cubicBezTo>
                    <a:pt x="28438" y="25827"/>
                    <a:pt x="28407" y="25783"/>
                    <a:pt x="28370" y="25730"/>
                  </a:cubicBezTo>
                  <a:cubicBezTo>
                    <a:pt x="28419" y="25722"/>
                    <a:pt x="28450" y="25716"/>
                    <a:pt x="28478" y="25710"/>
                  </a:cubicBezTo>
                  <a:cubicBezTo>
                    <a:pt x="28487" y="25670"/>
                    <a:pt x="28497" y="25629"/>
                    <a:pt x="28509" y="25577"/>
                  </a:cubicBezTo>
                  <a:cubicBezTo>
                    <a:pt x="28590" y="25560"/>
                    <a:pt x="28659" y="25545"/>
                    <a:pt x="28728" y="25532"/>
                  </a:cubicBezTo>
                  <a:cubicBezTo>
                    <a:pt x="28731" y="25464"/>
                    <a:pt x="28732" y="25407"/>
                    <a:pt x="28734" y="25343"/>
                  </a:cubicBezTo>
                  <a:cubicBezTo>
                    <a:pt x="28779" y="25352"/>
                    <a:pt x="28822" y="25360"/>
                    <a:pt x="28853" y="25366"/>
                  </a:cubicBezTo>
                  <a:cubicBezTo>
                    <a:pt x="28910" y="25293"/>
                    <a:pt x="28962" y="25229"/>
                    <a:pt x="29016" y="25161"/>
                  </a:cubicBezTo>
                  <a:cubicBezTo>
                    <a:pt x="28781" y="25071"/>
                    <a:pt x="28773" y="25064"/>
                    <a:pt x="28650" y="24856"/>
                  </a:cubicBezTo>
                  <a:cubicBezTo>
                    <a:pt x="28803" y="24804"/>
                    <a:pt x="28943" y="24755"/>
                    <a:pt x="29068" y="24712"/>
                  </a:cubicBezTo>
                  <a:lnTo>
                    <a:pt x="29068" y="24712"/>
                  </a:lnTo>
                  <a:cubicBezTo>
                    <a:pt x="29147" y="24790"/>
                    <a:pt x="29034" y="24948"/>
                    <a:pt x="29165" y="24968"/>
                  </a:cubicBezTo>
                  <a:cubicBezTo>
                    <a:pt x="29193" y="24911"/>
                    <a:pt x="29216" y="24854"/>
                    <a:pt x="29246" y="24798"/>
                  </a:cubicBezTo>
                  <a:cubicBezTo>
                    <a:pt x="29296" y="24706"/>
                    <a:pt x="29309" y="24628"/>
                    <a:pt x="29241" y="24568"/>
                  </a:cubicBezTo>
                  <a:cubicBezTo>
                    <a:pt x="29237" y="24565"/>
                    <a:pt x="29253" y="24539"/>
                    <a:pt x="29260" y="24523"/>
                  </a:cubicBezTo>
                  <a:cubicBezTo>
                    <a:pt x="29303" y="24530"/>
                    <a:pt x="29344" y="24537"/>
                    <a:pt x="29393" y="24546"/>
                  </a:cubicBezTo>
                  <a:cubicBezTo>
                    <a:pt x="29455" y="24355"/>
                    <a:pt x="29411" y="24228"/>
                    <a:pt x="29353" y="24111"/>
                  </a:cubicBezTo>
                  <a:cubicBezTo>
                    <a:pt x="29318" y="24037"/>
                    <a:pt x="29288" y="23963"/>
                    <a:pt x="29391" y="23868"/>
                  </a:cubicBezTo>
                  <a:cubicBezTo>
                    <a:pt x="29472" y="23932"/>
                    <a:pt x="29475" y="24101"/>
                    <a:pt x="29596" y="24101"/>
                  </a:cubicBezTo>
                  <a:cubicBezTo>
                    <a:pt x="29609" y="24101"/>
                    <a:pt x="29624" y="24099"/>
                    <a:pt x="29640" y="24094"/>
                  </a:cubicBezTo>
                  <a:cubicBezTo>
                    <a:pt x="29666" y="24053"/>
                    <a:pt x="29693" y="24013"/>
                    <a:pt x="29719" y="23972"/>
                  </a:cubicBezTo>
                  <a:cubicBezTo>
                    <a:pt x="29677" y="23862"/>
                    <a:pt x="29671" y="23749"/>
                    <a:pt x="29764" y="23582"/>
                  </a:cubicBezTo>
                  <a:cubicBezTo>
                    <a:pt x="29806" y="23657"/>
                    <a:pt x="29830" y="23716"/>
                    <a:pt x="29868" y="23757"/>
                  </a:cubicBezTo>
                  <a:cubicBezTo>
                    <a:pt x="29870" y="23760"/>
                    <a:pt x="29874" y="23761"/>
                    <a:pt x="29878" y="23761"/>
                  </a:cubicBezTo>
                  <a:cubicBezTo>
                    <a:pt x="29899" y="23761"/>
                    <a:pt x="29940" y="23739"/>
                    <a:pt x="29978" y="23727"/>
                  </a:cubicBezTo>
                  <a:cubicBezTo>
                    <a:pt x="29950" y="23662"/>
                    <a:pt x="29931" y="23619"/>
                    <a:pt x="29917" y="23585"/>
                  </a:cubicBezTo>
                  <a:cubicBezTo>
                    <a:pt x="29946" y="23521"/>
                    <a:pt x="29973" y="23462"/>
                    <a:pt x="30030" y="23337"/>
                  </a:cubicBezTo>
                  <a:lnTo>
                    <a:pt x="30030" y="23337"/>
                  </a:lnTo>
                  <a:cubicBezTo>
                    <a:pt x="29921" y="23398"/>
                    <a:pt x="29872" y="23425"/>
                    <a:pt x="29824" y="23453"/>
                  </a:cubicBezTo>
                  <a:cubicBezTo>
                    <a:pt x="29803" y="23401"/>
                    <a:pt x="29783" y="23346"/>
                    <a:pt x="29758" y="23281"/>
                  </a:cubicBezTo>
                  <a:lnTo>
                    <a:pt x="29758" y="23281"/>
                  </a:lnTo>
                  <a:cubicBezTo>
                    <a:pt x="29874" y="23297"/>
                    <a:pt x="29978" y="23312"/>
                    <a:pt x="30089" y="23328"/>
                  </a:cubicBezTo>
                  <a:cubicBezTo>
                    <a:pt x="30106" y="23168"/>
                    <a:pt x="30121" y="23029"/>
                    <a:pt x="30136" y="22901"/>
                  </a:cubicBezTo>
                  <a:cubicBezTo>
                    <a:pt x="30195" y="22860"/>
                    <a:pt x="30245" y="22832"/>
                    <a:pt x="30292" y="22794"/>
                  </a:cubicBezTo>
                  <a:cubicBezTo>
                    <a:pt x="30276" y="22703"/>
                    <a:pt x="30259" y="22617"/>
                    <a:pt x="30246" y="22541"/>
                  </a:cubicBezTo>
                  <a:cubicBezTo>
                    <a:pt x="30186" y="22501"/>
                    <a:pt x="30133" y="22466"/>
                    <a:pt x="30105" y="22447"/>
                  </a:cubicBezTo>
                  <a:cubicBezTo>
                    <a:pt x="30145" y="22411"/>
                    <a:pt x="30187" y="22372"/>
                    <a:pt x="30220" y="22344"/>
                  </a:cubicBezTo>
                  <a:cubicBezTo>
                    <a:pt x="30296" y="22451"/>
                    <a:pt x="30358" y="22538"/>
                    <a:pt x="30426" y="22635"/>
                  </a:cubicBezTo>
                  <a:cubicBezTo>
                    <a:pt x="30449" y="22586"/>
                    <a:pt x="30462" y="22557"/>
                    <a:pt x="30479" y="22523"/>
                  </a:cubicBezTo>
                  <a:cubicBezTo>
                    <a:pt x="30434" y="22483"/>
                    <a:pt x="30393" y="22448"/>
                    <a:pt x="30371" y="22429"/>
                  </a:cubicBezTo>
                  <a:cubicBezTo>
                    <a:pt x="30374" y="22358"/>
                    <a:pt x="30380" y="22316"/>
                    <a:pt x="30373" y="22279"/>
                  </a:cubicBezTo>
                  <a:cubicBezTo>
                    <a:pt x="30368" y="22254"/>
                    <a:pt x="30346" y="22238"/>
                    <a:pt x="30333" y="22220"/>
                  </a:cubicBezTo>
                  <a:cubicBezTo>
                    <a:pt x="30377" y="22183"/>
                    <a:pt x="30395" y="22169"/>
                    <a:pt x="30458" y="22116"/>
                  </a:cubicBezTo>
                  <a:lnTo>
                    <a:pt x="30458" y="22116"/>
                  </a:lnTo>
                  <a:cubicBezTo>
                    <a:pt x="30298" y="22120"/>
                    <a:pt x="30190" y="22123"/>
                    <a:pt x="30074" y="22127"/>
                  </a:cubicBezTo>
                  <a:cubicBezTo>
                    <a:pt x="30084" y="22079"/>
                    <a:pt x="30090" y="22048"/>
                    <a:pt x="30102" y="21996"/>
                  </a:cubicBezTo>
                  <a:cubicBezTo>
                    <a:pt x="30214" y="22004"/>
                    <a:pt x="30320" y="22011"/>
                    <a:pt x="30426" y="22018"/>
                  </a:cubicBezTo>
                  <a:lnTo>
                    <a:pt x="30476" y="21923"/>
                  </a:lnTo>
                  <a:cubicBezTo>
                    <a:pt x="30445" y="21905"/>
                    <a:pt x="30414" y="21889"/>
                    <a:pt x="30380" y="21871"/>
                  </a:cubicBezTo>
                  <a:lnTo>
                    <a:pt x="30379" y="21871"/>
                  </a:lnTo>
                  <a:cubicBezTo>
                    <a:pt x="30405" y="21820"/>
                    <a:pt x="30421" y="21792"/>
                    <a:pt x="30437" y="21758"/>
                  </a:cubicBezTo>
                  <a:cubicBezTo>
                    <a:pt x="30495" y="21774"/>
                    <a:pt x="30546" y="21790"/>
                    <a:pt x="30598" y="21807"/>
                  </a:cubicBezTo>
                  <a:cubicBezTo>
                    <a:pt x="30617" y="21677"/>
                    <a:pt x="30635" y="21562"/>
                    <a:pt x="30654" y="21443"/>
                  </a:cubicBezTo>
                  <a:lnTo>
                    <a:pt x="30654" y="21443"/>
                  </a:lnTo>
                  <a:cubicBezTo>
                    <a:pt x="30560" y="21468"/>
                    <a:pt x="30486" y="21487"/>
                    <a:pt x="30405" y="21509"/>
                  </a:cubicBezTo>
                  <a:cubicBezTo>
                    <a:pt x="30398" y="21308"/>
                    <a:pt x="30608" y="21287"/>
                    <a:pt x="30607" y="21137"/>
                  </a:cubicBezTo>
                  <a:lnTo>
                    <a:pt x="30607" y="21137"/>
                  </a:lnTo>
                  <a:cubicBezTo>
                    <a:pt x="30742" y="21150"/>
                    <a:pt x="30857" y="21162"/>
                    <a:pt x="30970" y="21174"/>
                  </a:cubicBezTo>
                  <a:lnTo>
                    <a:pt x="30983" y="21136"/>
                  </a:lnTo>
                  <a:lnTo>
                    <a:pt x="30736" y="21021"/>
                  </a:lnTo>
                  <a:lnTo>
                    <a:pt x="30780" y="20980"/>
                  </a:lnTo>
                  <a:cubicBezTo>
                    <a:pt x="30755" y="20915"/>
                    <a:pt x="30730" y="20850"/>
                    <a:pt x="30715" y="20809"/>
                  </a:cubicBezTo>
                  <a:cubicBezTo>
                    <a:pt x="30799" y="20772"/>
                    <a:pt x="30889" y="20736"/>
                    <a:pt x="31011" y="20684"/>
                  </a:cubicBezTo>
                  <a:cubicBezTo>
                    <a:pt x="30974" y="20621"/>
                    <a:pt x="30944" y="20569"/>
                    <a:pt x="30921" y="20531"/>
                  </a:cubicBezTo>
                  <a:cubicBezTo>
                    <a:pt x="31002" y="20469"/>
                    <a:pt x="31060" y="20424"/>
                    <a:pt x="31119" y="20381"/>
                  </a:cubicBezTo>
                  <a:cubicBezTo>
                    <a:pt x="31089" y="20313"/>
                    <a:pt x="31067" y="20265"/>
                    <a:pt x="31047" y="20215"/>
                  </a:cubicBezTo>
                  <a:lnTo>
                    <a:pt x="31026" y="20112"/>
                  </a:lnTo>
                  <a:lnTo>
                    <a:pt x="31099" y="20082"/>
                  </a:lnTo>
                  <a:cubicBezTo>
                    <a:pt x="31083" y="20018"/>
                    <a:pt x="31067" y="19953"/>
                    <a:pt x="31051" y="19891"/>
                  </a:cubicBezTo>
                  <a:cubicBezTo>
                    <a:pt x="30992" y="19913"/>
                    <a:pt x="30961" y="19925"/>
                    <a:pt x="30914" y="19941"/>
                  </a:cubicBezTo>
                  <a:cubicBezTo>
                    <a:pt x="30944" y="19865"/>
                    <a:pt x="30969" y="19815"/>
                    <a:pt x="30986" y="19756"/>
                  </a:cubicBezTo>
                  <a:cubicBezTo>
                    <a:pt x="30998" y="19757"/>
                    <a:pt x="31010" y="19758"/>
                    <a:pt x="31021" y="19758"/>
                  </a:cubicBezTo>
                  <a:cubicBezTo>
                    <a:pt x="31189" y="19758"/>
                    <a:pt x="31321" y="19613"/>
                    <a:pt x="31488" y="19548"/>
                  </a:cubicBezTo>
                  <a:cubicBezTo>
                    <a:pt x="31454" y="19441"/>
                    <a:pt x="31429" y="19361"/>
                    <a:pt x="31407" y="19288"/>
                  </a:cubicBezTo>
                  <a:cubicBezTo>
                    <a:pt x="31448" y="19242"/>
                    <a:pt x="31475" y="19214"/>
                    <a:pt x="31538" y="19145"/>
                  </a:cubicBezTo>
                  <a:lnTo>
                    <a:pt x="31538" y="19145"/>
                  </a:lnTo>
                  <a:cubicBezTo>
                    <a:pt x="31448" y="19158"/>
                    <a:pt x="31401" y="19166"/>
                    <a:pt x="31358" y="19172"/>
                  </a:cubicBezTo>
                  <a:cubicBezTo>
                    <a:pt x="31322" y="19129"/>
                    <a:pt x="31285" y="19086"/>
                    <a:pt x="31258" y="19054"/>
                  </a:cubicBezTo>
                  <a:cubicBezTo>
                    <a:pt x="31267" y="18963"/>
                    <a:pt x="31275" y="18882"/>
                    <a:pt x="31289" y="18732"/>
                  </a:cubicBezTo>
                  <a:cubicBezTo>
                    <a:pt x="31330" y="18845"/>
                    <a:pt x="31351" y="18901"/>
                    <a:pt x="31366" y="18944"/>
                  </a:cubicBezTo>
                  <a:cubicBezTo>
                    <a:pt x="31433" y="18939"/>
                    <a:pt x="31504" y="18933"/>
                    <a:pt x="31575" y="18929"/>
                  </a:cubicBezTo>
                  <a:cubicBezTo>
                    <a:pt x="31566" y="18758"/>
                    <a:pt x="31566" y="18760"/>
                    <a:pt x="31664" y="18598"/>
                  </a:cubicBezTo>
                  <a:lnTo>
                    <a:pt x="31664" y="18598"/>
                  </a:lnTo>
                  <a:cubicBezTo>
                    <a:pt x="31606" y="18607"/>
                    <a:pt x="31557" y="18614"/>
                    <a:pt x="31506" y="18623"/>
                  </a:cubicBezTo>
                  <a:cubicBezTo>
                    <a:pt x="31523" y="18558"/>
                    <a:pt x="31541" y="18496"/>
                    <a:pt x="31558" y="18440"/>
                  </a:cubicBezTo>
                  <a:lnTo>
                    <a:pt x="31667" y="18440"/>
                  </a:lnTo>
                  <a:cubicBezTo>
                    <a:pt x="31697" y="18309"/>
                    <a:pt x="31701" y="18177"/>
                    <a:pt x="31716" y="18081"/>
                  </a:cubicBezTo>
                  <a:cubicBezTo>
                    <a:pt x="31675" y="17996"/>
                    <a:pt x="31641" y="17926"/>
                    <a:pt x="31604" y="17858"/>
                  </a:cubicBezTo>
                  <a:cubicBezTo>
                    <a:pt x="31588" y="17842"/>
                    <a:pt x="31576" y="17823"/>
                    <a:pt x="31564" y="17802"/>
                  </a:cubicBezTo>
                  <a:lnTo>
                    <a:pt x="31585" y="17784"/>
                  </a:lnTo>
                  <a:lnTo>
                    <a:pt x="31614" y="17850"/>
                  </a:lnTo>
                  <a:cubicBezTo>
                    <a:pt x="31610" y="17853"/>
                    <a:pt x="31606" y="17857"/>
                    <a:pt x="31604" y="17858"/>
                  </a:cubicBezTo>
                  <a:lnTo>
                    <a:pt x="31604" y="17858"/>
                  </a:lnTo>
                  <a:cubicBezTo>
                    <a:pt x="31701" y="17847"/>
                    <a:pt x="31747" y="17780"/>
                    <a:pt x="31759" y="17670"/>
                  </a:cubicBezTo>
                  <a:lnTo>
                    <a:pt x="31759" y="17670"/>
                  </a:lnTo>
                  <a:cubicBezTo>
                    <a:pt x="31725" y="17684"/>
                    <a:pt x="31692" y="17699"/>
                    <a:pt x="31647" y="17720"/>
                  </a:cubicBezTo>
                  <a:cubicBezTo>
                    <a:pt x="31651" y="17650"/>
                    <a:pt x="31654" y="17584"/>
                    <a:pt x="31657" y="17521"/>
                  </a:cubicBezTo>
                  <a:cubicBezTo>
                    <a:pt x="31625" y="17499"/>
                    <a:pt x="31594" y="17478"/>
                    <a:pt x="31556" y="17450"/>
                  </a:cubicBezTo>
                  <a:cubicBezTo>
                    <a:pt x="31598" y="17421"/>
                    <a:pt x="31631" y="17397"/>
                    <a:pt x="31666" y="17372"/>
                  </a:cubicBezTo>
                  <a:cubicBezTo>
                    <a:pt x="31685" y="17394"/>
                    <a:pt x="31710" y="17422"/>
                    <a:pt x="31735" y="17452"/>
                  </a:cubicBezTo>
                  <a:cubicBezTo>
                    <a:pt x="31801" y="17424"/>
                    <a:pt x="31863" y="17399"/>
                    <a:pt x="31935" y="17369"/>
                  </a:cubicBezTo>
                  <a:cubicBezTo>
                    <a:pt x="31882" y="17284"/>
                    <a:pt x="31840" y="17215"/>
                    <a:pt x="31795" y="17144"/>
                  </a:cubicBezTo>
                  <a:cubicBezTo>
                    <a:pt x="31754" y="17175"/>
                    <a:pt x="31729" y="17194"/>
                    <a:pt x="31706" y="17212"/>
                  </a:cubicBezTo>
                  <a:cubicBezTo>
                    <a:pt x="31678" y="17234"/>
                    <a:pt x="31653" y="17256"/>
                    <a:pt x="31606" y="17296"/>
                  </a:cubicBezTo>
                  <a:cubicBezTo>
                    <a:pt x="31642" y="17119"/>
                    <a:pt x="31735" y="17022"/>
                    <a:pt x="31885" y="17003"/>
                  </a:cubicBezTo>
                  <a:cubicBezTo>
                    <a:pt x="31828" y="16950"/>
                    <a:pt x="31775" y="16903"/>
                    <a:pt x="31726" y="16859"/>
                  </a:cubicBezTo>
                  <a:cubicBezTo>
                    <a:pt x="31678" y="16885"/>
                    <a:pt x="31636" y="16907"/>
                    <a:pt x="31572" y="16941"/>
                  </a:cubicBezTo>
                  <a:cubicBezTo>
                    <a:pt x="31570" y="16841"/>
                    <a:pt x="31457" y="16804"/>
                    <a:pt x="31548" y="16700"/>
                  </a:cubicBezTo>
                  <a:lnTo>
                    <a:pt x="31548" y="16700"/>
                  </a:lnTo>
                  <a:cubicBezTo>
                    <a:pt x="31586" y="16732"/>
                    <a:pt x="31620" y="16763"/>
                    <a:pt x="31664" y="16806"/>
                  </a:cubicBezTo>
                  <a:cubicBezTo>
                    <a:pt x="31697" y="16716"/>
                    <a:pt x="31707" y="16647"/>
                    <a:pt x="31734" y="16554"/>
                  </a:cubicBezTo>
                  <a:cubicBezTo>
                    <a:pt x="31756" y="16632"/>
                    <a:pt x="31769" y="16678"/>
                    <a:pt x="31797" y="16776"/>
                  </a:cubicBezTo>
                  <a:cubicBezTo>
                    <a:pt x="31809" y="16632"/>
                    <a:pt x="31817" y="16545"/>
                    <a:pt x="31822" y="16493"/>
                  </a:cubicBezTo>
                  <a:cubicBezTo>
                    <a:pt x="31775" y="16426"/>
                    <a:pt x="31745" y="16385"/>
                    <a:pt x="31710" y="16334"/>
                  </a:cubicBezTo>
                  <a:cubicBezTo>
                    <a:pt x="31770" y="16306"/>
                    <a:pt x="31809" y="16288"/>
                    <a:pt x="31863" y="16263"/>
                  </a:cubicBezTo>
                  <a:cubicBezTo>
                    <a:pt x="31728" y="16179"/>
                    <a:pt x="31847" y="16114"/>
                    <a:pt x="31856" y="16054"/>
                  </a:cubicBezTo>
                  <a:cubicBezTo>
                    <a:pt x="31791" y="15991"/>
                    <a:pt x="31731" y="15931"/>
                    <a:pt x="31672" y="15872"/>
                  </a:cubicBezTo>
                  <a:cubicBezTo>
                    <a:pt x="31656" y="15913"/>
                    <a:pt x="31641" y="15953"/>
                    <a:pt x="31622" y="16000"/>
                  </a:cubicBezTo>
                  <a:cubicBezTo>
                    <a:pt x="31570" y="15986"/>
                    <a:pt x="31523" y="15975"/>
                    <a:pt x="31413" y="15947"/>
                  </a:cubicBezTo>
                  <a:cubicBezTo>
                    <a:pt x="31513" y="15882"/>
                    <a:pt x="31564" y="15848"/>
                    <a:pt x="31604" y="15823"/>
                  </a:cubicBezTo>
                  <a:cubicBezTo>
                    <a:pt x="31584" y="15702"/>
                    <a:pt x="31566" y="15608"/>
                    <a:pt x="31548" y="15510"/>
                  </a:cubicBezTo>
                  <a:cubicBezTo>
                    <a:pt x="31501" y="15497"/>
                    <a:pt x="31450" y="15482"/>
                    <a:pt x="31392" y="15464"/>
                  </a:cubicBezTo>
                  <a:cubicBezTo>
                    <a:pt x="31423" y="15377"/>
                    <a:pt x="31451" y="15304"/>
                    <a:pt x="31504" y="15158"/>
                  </a:cubicBezTo>
                  <a:lnTo>
                    <a:pt x="31504" y="15158"/>
                  </a:lnTo>
                  <a:cubicBezTo>
                    <a:pt x="31375" y="15245"/>
                    <a:pt x="31305" y="15291"/>
                    <a:pt x="31236" y="15338"/>
                  </a:cubicBezTo>
                  <a:cubicBezTo>
                    <a:pt x="31220" y="15574"/>
                    <a:pt x="31166" y="15791"/>
                    <a:pt x="30983" y="15926"/>
                  </a:cubicBezTo>
                  <a:cubicBezTo>
                    <a:pt x="30960" y="15900"/>
                    <a:pt x="30944" y="15882"/>
                    <a:pt x="30905" y="15839"/>
                  </a:cubicBezTo>
                  <a:cubicBezTo>
                    <a:pt x="30899" y="15908"/>
                    <a:pt x="30895" y="15950"/>
                    <a:pt x="30892" y="15989"/>
                  </a:cubicBezTo>
                  <a:cubicBezTo>
                    <a:pt x="30963" y="16082"/>
                    <a:pt x="30954" y="16182"/>
                    <a:pt x="30870" y="16257"/>
                  </a:cubicBezTo>
                  <a:cubicBezTo>
                    <a:pt x="30867" y="16289"/>
                    <a:pt x="30864" y="16323"/>
                    <a:pt x="30861" y="16360"/>
                  </a:cubicBezTo>
                  <a:cubicBezTo>
                    <a:pt x="30821" y="16375"/>
                    <a:pt x="30782" y="16391"/>
                    <a:pt x="30751" y="16403"/>
                  </a:cubicBezTo>
                  <a:cubicBezTo>
                    <a:pt x="30767" y="16454"/>
                    <a:pt x="30782" y="16501"/>
                    <a:pt x="30792" y="16537"/>
                  </a:cubicBezTo>
                  <a:cubicBezTo>
                    <a:pt x="30720" y="16581"/>
                    <a:pt x="30663" y="16616"/>
                    <a:pt x="30605" y="16651"/>
                  </a:cubicBezTo>
                  <a:lnTo>
                    <a:pt x="30545" y="16726"/>
                  </a:lnTo>
                  <a:cubicBezTo>
                    <a:pt x="30596" y="16750"/>
                    <a:pt x="30648" y="16774"/>
                    <a:pt x="30739" y="16816"/>
                  </a:cubicBezTo>
                  <a:cubicBezTo>
                    <a:pt x="30618" y="16822"/>
                    <a:pt x="30564" y="16825"/>
                    <a:pt x="30502" y="16828"/>
                  </a:cubicBezTo>
                  <a:cubicBezTo>
                    <a:pt x="30487" y="16910"/>
                    <a:pt x="30473" y="16982"/>
                    <a:pt x="30461" y="17050"/>
                  </a:cubicBezTo>
                  <a:cubicBezTo>
                    <a:pt x="30424" y="17055"/>
                    <a:pt x="30396" y="17057"/>
                    <a:pt x="30358" y="17062"/>
                  </a:cubicBezTo>
                  <a:cubicBezTo>
                    <a:pt x="30323" y="17275"/>
                    <a:pt x="30118" y="17418"/>
                    <a:pt x="30133" y="17645"/>
                  </a:cubicBezTo>
                  <a:cubicBezTo>
                    <a:pt x="30191" y="17641"/>
                    <a:pt x="30239" y="17638"/>
                    <a:pt x="30321" y="17582"/>
                  </a:cubicBezTo>
                  <a:lnTo>
                    <a:pt x="30321" y="17582"/>
                  </a:lnTo>
                  <a:cubicBezTo>
                    <a:pt x="30322" y="17592"/>
                    <a:pt x="30323" y="17602"/>
                    <a:pt x="30324" y="17612"/>
                  </a:cubicBezTo>
                  <a:lnTo>
                    <a:pt x="30324" y="17612"/>
                  </a:lnTo>
                  <a:cubicBezTo>
                    <a:pt x="30331" y="17597"/>
                    <a:pt x="30339" y="17581"/>
                    <a:pt x="30348" y="17562"/>
                  </a:cubicBezTo>
                  <a:lnTo>
                    <a:pt x="30348" y="17562"/>
                  </a:lnTo>
                  <a:cubicBezTo>
                    <a:pt x="30338" y="17569"/>
                    <a:pt x="30329" y="17576"/>
                    <a:pt x="30321" y="17582"/>
                  </a:cubicBezTo>
                  <a:lnTo>
                    <a:pt x="30321" y="17582"/>
                  </a:lnTo>
                  <a:cubicBezTo>
                    <a:pt x="30320" y="17569"/>
                    <a:pt x="30319" y="17556"/>
                    <a:pt x="30320" y="17543"/>
                  </a:cubicBezTo>
                  <a:cubicBezTo>
                    <a:pt x="30320" y="17539"/>
                    <a:pt x="30325" y="17535"/>
                    <a:pt x="30330" y="17535"/>
                  </a:cubicBezTo>
                  <a:cubicBezTo>
                    <a:pt x="30337" y="17535"/>
                    <a:pt x="30346" y="17542"/>
                    <a:pt x="30348" y="17562"/>
                  </a:cubicBezTo>
                  <a:cubicBezTo>
                    <a:pt x="30348" y="17562"/>
                    <a:pt x="30348" y="17562"/>
                    <a:pt x="30348" y="17562"/>
                  </a:cubicBezTo>
                  <a:lnTo>
                    <a:pt x="30348" y="17562"/>
                  </a:lnTo>
                  <a:cubicBezTo>
                    <a:pt x="30348" y="17562"/>
                    <a:pt x="30348" y="17562"/>
                    <a:pt x="30348" y="17562"/>
                  </a:cubicBezTo>
                  <a:lnTo>
                    <a:pt x="30348" y="17562"/>
                  </a:lnTo>
                  <a:cubicBezTo>
                    <a:pt x="30361" y="17565"/>
                    <a:pt x="30345" y="17602"/>
                    <a:pt x="30327" y="17639"/>
                  </a:cubicBezTo>
                  <a:cubicBezTo>
                    <a:pt x="30326" y="17630"/>
                    <a:pt x="30325" y="17621"/>
                    <a:pt x="30324" y="17612"/>
                  </a:cubicBezTo>
                  <a:lnTo>
                    <a:pt x="30324" y="17612"/>
                  </a:lnTo>
                  <a:cubicBezTo>
                    <a:pt x="30291" y="17686"/>
                    <a:pt x="30285" y="17718"/>
                    <a:pt x="30280" y="17745"/>
                  </a:cubicBezTo>
                  <a:cubicBezTo>
                    <a:pt x="30226" y="17750"/>
                    <a:pt x="30193" y="17755"/>
                    <a:pt x="30148" y="17762"/>
                  </a:cubicBezTo>
                  <a:cubicBezTo>
                    <a:pt x="30192" y="17800"/>
                    <a:pt x="30224" y="17828"/>
                    <a:pt x="30279" y="17877"/>
                  </a:cubicBezTo>
                  <a:cubicBezTo>
                    <a:pt x="30198" y="17871"/>
                    <a:pt x="30145" y="17867"/>
                    <a:pt x="30073" y="17862"/>
                  </a:cubicBezTo>
                  <a:cubicBezTo>
                    <a:pt x="30068" y="18143"/>
                    <a:pt x="30009" y="18407"/>
                    <a:pt x="29983" y="18670"/>
                  </a:cubicBezTo>
                  <a:cubicBezTo>
                    <a:pt x="30023" y="18702"/>
                    <a:pt x="30050" y="18724"/>
                    <a:pt x="30096" y="18760"/>
                  </a:cubicBezTo>
                  <a:cubicBezTo>
                    <a:pt x="30030" y="18817"/>
                    <a:pt x="29973" y="18866"/>
                    <a:pt x="29915" y="18914"/>
                  </a:cubicBezTo>
                  <a:cubicBezTo>
                    <a:pt x="29943" y="18942"/>
                    <a:pt x="29971" y="18970"/>
                    <a:pt x="30009" y="19008"/>
                  </a:cubicBezTo>
                  <a:cubicBezTo>
                    <a:pt x="29953" y="19013"/>
                    <a:pt x="29918" y="19017"/>
                    <a:pt x="29852" y="19023"/>
                  </a:cubicBezTo>
                  <a:cubicBezTo>
                    <a:pt x="29940" y="19132"/>
                    <a:pt x="30015" y="19223"/>
                    <a:pt x="30081" y="19304"/>
                  </a:cubicBezTo>
                  <a:cubicBezTo>
                    <a:pt x="30095" y="19517"/>
                    <a:pt x="29915" y="19460"/>
                    <a:pt x="29803" y="19541"/>
                  </a:cubicBezTo>
                  <a:cubicBezTo>
                    <a:pt x="29846" y="19589"/>
                    <a:pt x="29874" y="19620"/>
                    <a:pt x="29909" y="19659"/>
                  </a:cubicBezTo>
                  <a:cubicBezTo>
                    <a:pt x="29862" y="19666"/>
                    <a:pt x="29821" y="19672"/>
                    <a:pt x="29821" y="19672"/>
                  </a:cubicBezTo>
                  <a:cubicBezTo>
                    <a:pt x="29722" y="19765"/>
                    <a:pt x="29652" y="19831"/>
                    <a:pt x="29578" y="19900"/>
                  </a:cubicBezTo>
                  <a:cubicBezTo>
                    <a:pt x="29593" y="19913"/>
                    <a:pt x="29618" y="19938"/>
                    <a:pt x="29650" y="19969"/>
                  </a:cubicBezTo>
                  <a:cubicBezTo>
                    <a:pt x="29631" y="20013"/>
                    <a:pt x="29612" y="20060"/>
                    <a:pt x="29566" y="20172"/>
                  </a:cubicBezTo>
                  <a:cubicBezTo>
                    <a:pt x="29558" y="20172"/>
                    <a:pt x="29500" y="20169"/>
                    <a:pt x="29478" y="20168"/>
                  </a:cubicBezTo>
                  <a:cubicBezTo>
                    <a:pt x="29456" y="20307"/>
                    <a:pt x="29434" y="20440"/>
                    <a:pt x="29413" y="20568"/>
                  </a:cubicBezTo>
                  <a:cubicBezTo>
                    <a:pt x="29403" y="20631"/>
                    <a:pt x="29391" y="20694"/>
                    <a:pt x="29381" y="20758"/>
                  </a:cubicBezTo>
                  <a:lnTo>
                    <a:pt x="29333" y="20940"/>
                  </a:lnTo>
                  <a:cubicBezTo>
                    <a:pt x="29368" y="20962"/>
                    <a:pt x="29406" y="20987"/>
                    <a:pt x="29446" y="21012"/>
                  </a:cubicBezTo>
                  <a:cubicBezTo>
                    <a:pt x="29422" y="21077"/>
                    <a:pt x="29402" y="21134"/>
                    <a:pt x="29388" y="21174"/>
                  </a:cubicBezTo>
                  <a:cubicBezTo>
                    <a:pt x="29421" y="21215"/>
                    <a:pt x="29441" y="21242"/>
                    <a:pt x="29477" y="21289"/>
                  </a:cubicBezTo>
                  <a:cubicBezTo>
                    <a:pt x="29405" y="21326"/>
                    <a:pt x="29353" y="21351"/>
                    <a:pt x="29299" y="21377"/>
                  </a:cubicBezTo>
                  <a:cubicBezTo>
                    <a:pt x="29308" y="21271"/>
                    <a:pt x="29315" y="21175"/>
                    <a:pt x="29324" y="21074"/>
                  </a:cubicBezTo>
                  <a:lnTo>
                    <a:pt x="29241" y="21074"/>
                  </a:lnTo>
                  <a:cubicBezTo>
                    <a:pt x="29209" y="21170"/>
                    <a:pt x="29193" y="21311"/>
                    <a:pt x="29149" y="21327"/>
                  </a:cubicBezTo>
                  <a:cubicBezTo>
                    <a:pt x="29037" y="21367"/>
                    <a:pt x="29144" y="21508"/>
                    <a:pt x="29022" y="21534"/>
                  </a:cubicBezTo>
                  <a:cubicBezTo>
                    <a:pt x="28975" y="21543"/>
                    <a:pt x="29029" y="21713"/>
                    <a:pt x="28916" y="21713"/>
                  </a:cubicBezTo>
                  <a:cubicBezTo>
                    <a:pt x="28914" y="21713"/>
                    <a:pt x="28911" y="21713"/>
                    <a:pt x="28909" y="21712"/>
                  </a:cubicBezTo>
                  <a:cubicBezTo>
                    <a:pt x="28900" y="21815"/>
                    <a:pt x="28891" y="21914"/>
                    <a:pt x="28882" y="22013"/>
                  </a:cubicBezTo>
                  <a:cubicBezTo>
                    <a:pt x="28803" y="22073"/>
                    <a:pt x="28720" y="22119"/>
                    <a:pt x="28644" y="22170"/>
                  </a:cubicBezTo>
                  <a:lnTo>
                    <a:pt x="28644" y="22273"/>
                  </a:lnTo>
                  <a:cubicBezTo>
                    <a:pt x="28592" y="22301"/>
                    <a:pt x="28550" y="22326"/>
                    <a:pt x="28504" y="22352"/>
                  </a:cubicBezTo>
                  <a:cubicBezTo>
                    <a:pt x="28503" y="22392"/>
                    <a:pt x="28500" y="22429"/>
                    <a:pt x="28498" y="22466"/>
                  </a:cubicBezTo>
                  <a:cubicBezTo>
                    <a:pt x="28456" y="22461"/>
                    <a:pt x="28413" y="22457"/>
                    <a:pt x="28363" y="22451"/>
                  </a:cubicBezTo>
                  <a:cubicBezTo>
                    <a:pt x="28353" y="22511"/>
                    <a:pt x="28345" y="22555"/>
                    <a:pt x="28339" y="22594"/>
                  </a:cubicBezTo>
                  <a:cubicBezTo>
                    <a:pt x="28306" y="22608"/>
                    <a:pt x="28279" y="22620"/>
                    <a:pt x="28241" y="22636"/>
                  </a:cubicBezTo>
                  <a:cubicBezTo>
                    <a:pt x="28234" y="22756"/>
                    <a:pt x="28225" y="22873"/>
                    <a:pt x="28217" y="22989"/>
                  </a:cubicBezTo>
                  <a:cubicBezTo>
                    <a:pt x="28198" y="22997"/>
                    <a:pt x="28175" y="23006"/>
                    <a:pt x="28151" y="23014"/>
                  </a:cubicBezTo>
                  <a:cubicBezTo>
                    <a:pt x="28156" y="23044"/>
                    <a:pt x="28157" y="23065"/>
                    <a:pt x="28160" y="23085"/>
                  </a:cubicBezTo>
                  <a:cubicBezTo>
                    <a:pt x="28128" y="23101"/>
                    <a:pt x="28095" y="23117"/>
                    <a:pt x="28060" y="23134"/>
                  </a:cubicBezTo>
                  <a:cubicBezTo>
                    <a:pt x="28045" y="23238"/>
                    <a:pt x="28016" y="23328"/>
                    <a:pt x="27992" y="23429"/>
                  </a:cubicBezTo>
                  <a:cubicBezTo>
                    <a:pt x="27954" y="23443"/>
                    <a:pt x="27916" y="23456"/>
                    <a:pt x="27861" y="23475"/>
                  </a:cubicBezTo>
                  <a:cubicBezTo>
                    <a:pt x="27854" y="23707"/>
                    <a:pt x="27617" y="23822"/>
                    <a:pt x="27521" y="24019"/>
                  </a:cubicBezTo>
                  <a:cubicBezTo>
                    <a:pt x="27523" y="24072"/>
                    <a:pt x="27524" y="24124"/>
                    <a:pt x="27526" y="24156"/>
                  </a:cubicBezTo>
                  <a:cubicBezTo>
                    <a:pt x="27463" y="24203"/>
                    <a:pt x="27408" y="24244"/>
                    <a:pt x="27358" y="24281"/>
                  </a:cubicBezTo>
                  <a:cubicBezTo>
                    <a:pt x="27374" y="24458"/>
                    <a:pt x="27304" y="24578"/>
                    <a:pt x="27214" y="24720"/>
                  </a:cubicBezTo>
                  <a:cubicBezTo>
                    <a:pt x="27148" y="24820"/>
                    <a:pt x="27009" y="24848"/>
                    <a:pt x="26996" y="24937"/>
                  </a:cubicBezTo>
                  <a:cubicBezTo>
                    <a:pt x="26973" y="25089"/>
                    <a:pt x="26840" y="25139"/>
                    <a:pt x="26776" y="25242"/>
                  </a:cubicBezTo>
                  <a:cubicBezTo>
                    <a:pt x="26778" y="25264"/>
                    <a:pt x="26780" y="25286"/>
                    <a:pt x="26780" y="25308"/>
                  </a:cubicBezTo>
                  <a:lnTo>
                    <a:pt x="26752" y="25311"/>
                  </a:lnTo>
                  <a:lnTo>
                    <a:pt x="26762" y="25242"/>
                  </a:lnTo>
                  <a:lnTo>
                    <a:pt x="26776" y="25242"/>
                  </a:lnTo>
                  <a:cubicBezTo>
                    <a:pt x="26748" y="25236"/>
                    <a:pt x="26723" y="25232"/>
                    <a:pt x="26699" y="25226"/>
                  </a:cubicBezTo>
                  <a:cubicBezTo>
                    <a:pt x="26665" y="25302"/>
                    <a:pt x="26636" y="25367"/>
                    <a:pt x="26609" y="25429"/>
                  </a:cubicBezTo>
                  <a:cubicBezTo>
                    <a:pt x="26631" y="25511"/>
                    <a:pt x="26653" y="25591"/>
                    <a:pt x="26684" y="25699"/>
                  </a:cubicBezTo>
                  <a:cubicBezTo>
                    <a:pt x="26614" y="25651"/>
                    <a:pt x="26564" y="25616"/>
                    <a:pt x="26509" y="25579"/>
                  </a:cubicBezTo>
                  <a:cubicBezTo>
                    <a:pt x="26481" y="25616"/>
                    <a:pt x="26462" y="25639"/>
                    <a:pt x="26446" y="25660"/>
                  </a:cubicBezTo>
                  <a:cubicBezTo>
                    <a:pt x="26478" y="25710"/>
                    <a:pt x="26505" y="25752"/>
                    <a:pt x="26536" y="25802"/>
                  </a:cubicBezTo>
                  <a:cubicBezTo>
                    <a:pt x="26483" y="25807"/>
                    <a:pt x="26456" y="25810"/>
                    <a:pt x="26419" y="25813"/>
                  </a:cubicBezTo>
                  <a:cubicBezTo>
                    <a:pt x="26447" y="25870"/>
                    <a:pt x="26471" y="25920"/>
                    <a:pt x="26496" y="25969"/>
                  </a:cubicBezTo>
                  <a:cubicBezTo>
                    <a:pt x="26343" y="25935"/>
                    <a:pt x="26206" y="25904"/>
                    <a:pt x="26080" y="25876"/>
                  </a:cubicBezTo>
                  <a:cubicBezTo>
                    <a:pt x="26033" y="25972"/>
                    <a:pt x="25997" y="26045"/>
                    <a:pt x="25960" y="26119"/>
                  </a:cubicBezTo>
                  <a:cubicBezTo>
                    <a:pt x="25922" y="26089"/>
                    <a:pt x="25900" y="26073"/>
                    <a:pt x="25878" y="26054"/>
                  </a:cubicBezTo>
                  <a:cubicBezTo>
                    <a:pt x="25859" y="26094"/>
                    <a:pt x="25846" y="26123"/>
                    <a:pt x="25832" y="26151"/>
                  </a:cubicBezTo>
                  <a:cubicBezTo>
                    <a:pt x="25774" y="26148"/>
                    <a:pt x="25722" y="26147"/>
                    <a:pt x="25674" y="26145"/>
                  </a:cubicBezTo>
                  <a:cubicBezTo>
                    <a:pt x="25666" y="26175"/>
                    <a:pt x="25660" y="26204"/>
                    <a:pt x="25654" y="26232"/>
                  </a:cubicBezTo>
                  <a:cubicBezTo>
                    <a:pt x="25625" y="26234"/>
                    <a:pt x="25599" y="26235"/>
                    <a:pt x="25574" y="26236"/>
                  </a:cubicBezTo>
                  <a:cubicBezTo>
                    <a:pt x="25565" y="26270"/>
                    <a:pt x="25556" y="26300"/>
                    <a:pt x="25547" y="26337"/>
                  </a:cubicBezTo>
                  <a:cubicBezTo>
                    <a:pt x="25491" y="26353"/>
                    <a:pt x="25435" y="26367"/>
                    <a:pt x="25378" y="26385"/>
                  </a:cubicBezTo>
                  <a:cubicBezTo>
                    <a:pt x="25415" y="26501"/>
                    <a:pt x="25256" y="26445"/>
                    <a:pt x="25244" y="26531"/>
                  </a:cubicBezTo>
                  <a:cubicBezTo>
                    <a:pt x="25237" y="26585"/>
                    <a:pt x="25209" y="26595"/>
                    <a:pt x="25175" y="26595"/>
                  </a:cubicBezTo>
                  <a:cubicBezTo>
                    <a:pt x="25154" y="26595"/>
                    <a:pt x="25132" y="26592"/>
                    <a:pt x="25110" y="26592"/>
                  </a:cubicBezTo>
                  <a:cubicBezTo>
                    <a:pt x="25081" y="26592"/>
                    <a:pt x="25054" y="26598"/>
                    <a:pt x="25037" y="26628"/>
                  </a:cubicBezTo>
                  <a:cubicBezTo>
                    <a:pt x="25001" y="26688"/>
                    <a:pt x="24944" y="26740"/>
                    <a:pt x="24869" y="26828"/>
                  </a:cubicBezTo>
                  <a:cubicBezTo>
                    <a:pt x="24878" y="26750"/>
                    <a:pt x="24881" y="26721"/>
                    <a:pt x="24888" y="26656"/>
                  </a:cubicBezTo>
                  <a:lnTo>
                    <a:pt x="24888" y="26656"/>
                  </a:lnTo>
                  <a:cubicBezTo>
                    <a:pt x="24810" y="26721"/>
                    <a:pt x="24767" y="26757"/>
                    <a:pt x="24713" y="26801"/>
                  </a:cubicBezTo>
                  <a:cubicBezTo>
                    <a:pt x="24763" y="26812"/>
                    <a:pt x="24789" y="26818"/>
                    <a:pt x="24869" y="26834"/>
                  </a:cubicBezTo>
                  <a:cubicBezTo>
                    <a:pt x="24726" y="26897"/>
                    <a:pt x="24629" y="26940"/>
                    <a:pt x="24535" y="26982"/>
                  </a:cubicBezTo>
                  <a:cubicBezTo>
                    <a:pt x="24535" y="27004"/>
                    <a:pt x="24530" y="27025"/>
                    <a:pt x="24527" y="27047"/>
                  </a:cubicBezTo>
                  <a:lnTo>
                    <a:pt x="24500" y="27044"/>
                  </a:lnTo>
                  <a:lnTo>
                    <a:pt x="24523" y="26979"/>
                  </a:lnTo>
                  <a:cubicBezTo>
                    <a:pt x="24527" y="26981"/>
                    <a:pt x="24533" y="26981"/>
                    <a:pt x="24535" y="26981"/>
                  </a:cubicBezTo>
                  <a:cubicBezTo>
                    <a:pt x="24516" y="26957"/>
                    <a:pt x="24500" y="26932"/>
                    <a:pt x="24485" y="26909"/>
                  </a:cubicBezTo>
                  <a:cubicBezTo>
                    <a:pt x="24183" y="27018"/>
                    <a:pt x="24191" y="27025"/>
                    <a:pt x="24117" y="27119"/>
                  </a:cubicBezTo>
                  <a:cubicBezTo>
                    <a:pt x="24094" y="27115"/>
                    <a:pt x="24072" y="27113"/>
                    <a:pt x="24050" y="27113"/>
                  </a:cubicBezTo>
                  <a:cubicBezTo>
                    <a:pt x="23969" y="27113"/>
                    <a:pt x="23892" y="27140"/>
                    <a:pt x="23817" y="27187"/>
                  </a:cubicBezTo>
                  <a:cubicBezTo>
                    <a:pt x="23765" y="27218"/>
                    <a:pt x="23690" y="27218"/>
                    <a:pt x="23649" y="27255"/>
                  </a:cubicBezTo>
                  <a:cubicBezTo>
                    <a:pt x="23561" y="27333"/>
                    <a:pt x="23487" y="27427"/>
                    <a:pt x="23403" y="27516"/>
                  </a:cubicBezTo>
                  <a:cubicBezTo>
                    <a:pt x="23286" y="27522"/>
                    <a:pt x="23167" y="27527"/>
                    <a:pt x="23103" y="27669"/>
                  </a:cubicBezTo>
                  <a:cubicBezTo>
                    <a:pt x="23096" y="27686"/>
                    <a:pt x="23075" y="27708"/>
                    <a:pt x="23061" y="27711"/>
                  </a:cubicBezTo>
                  <a:cubicBezTo>
                    <a:pt x="22909" y="27740"/>
                    <a:pt x="22815" y="27834"/>
                    <a:pt x="22709" y="27928"/>
                  </a:cubicBezTo>
                  <a:cubicBezTo>
                    <a:pt x="22656" y="27973"/>
                    <a:pt x="22559" y="27971"/>
                    <a:pt x="22440" y="28001"/>
                  </a:cubicBezTo>
                  <a:cubicBezTo>
                    <a:pt x="22399" y="28031"/>
                    <a:pt x="22385" y="28142"/>
                    <a:pt x="22250" y="28164"/>
                  </a:cubicBezTo>
                  <a:cubicBezTo>
                    <a:pt x="22169" y="28179"/>
                    <a:pt x="22096" y="28289"/>
                    <a:pt x="22019" y="28355"/>
                  </a:cubicBezTo>
                  <a:cubicBezTo>
                    <a:pt x="21995" y="28346"/>
                    <a:pt x="21976" y="28340"/>
                    <a:pt x="21969" y="28337"/>
                  </a:cubicBezTo>
                  <a:cubicBezTo>
                    <a:pt x="21890" y="28418"/>
                    <a:pt x="21817" y="28507"/>
                    <a:pt x="21735" y="28579"/>
                  </a:cubicBezTo>
                  <a:cubicBezTo>
                    <a:pt x="21763" y="28590"/>
                    <a:pt x="21790" y="28602"/>
                    <a:pt x="21822" y="28617"/>
                  </a:cubicBezTo>
                  <a:cubicBezTo>
                    <a:pt x="21785" y="28663"/>
                    <a:pt x="21748" y="28708"/>
                    <a:pt x="21707" y="28761"/>
                  </a:cubicBezTo>
                  <a:cubicBezTo>
                    <a:pt x="21659" y="28718"/>
                    <a:pt x="21625" y="28689"/>
                    <a:pt x="21576" y="28645"/>
                  </a:cubicBezTo>
                  <a:cubicBezTo>
                    <a:pt x="21514" y="28743"/>
                    <a:pt x="21425" y="28783"/>
                    <a:pt x="21324" y="28783"/>
                  </a:cubicBezTo>
                  <a:cubicBezTo>
                    <a:pt x="21285" y="28783"/>
                    <a:pt x="21245" y="28778"/>
                    <a:pt x="21204" y="28767"/>
                  </a:cubicBezTo>
                  <a:cubicBezTo>
                    <a:pt x="21198" y="28824"/>
                    <a:pt x="21195" y="28861"/>
                    <a:pt x="21192" y="28896"/>
                  </a:cubicBezTo>
                  <a:cubicBezTo>
                    <a:pt x="21158" y="28952"/>
                    <a:pt x="21024" y="28908"/>
                    <a:pt x="21072" y="29019"/>
                  </a:cubicBezTo>
                  <a:cubicBezTo>
                    <a:pt x="21110" y="29036"/>
                    <a:pt x="21119" y="29052"/>
                    <a:pt x="21132" y="29079"/>
                  </a:cubicBezTo>
                  <a:cubicBezTo>
                    <a:pt x="21063" y="29126"/>
                    <a:pt x="20991" y="29175"/>
                    <a:pt x="20913" y="29228"/>
                  </a:cubicBezTo>
                  <a:cubicBezTo>
                    <a:pt x="20889" y="29217"/>
                    <a:pt x="20851" y="29201"/>
                    <a:pt x="20807" y="29182"/>
                  </a:cubicBezTo>
                  <a:cubicBezTo>
                    <a:pt x="20902" y="29129"/>
                    <a:pt x="20992" y="29077"/>
                    <a:pt x="21072" y="29019"/>
                  </a:cubicBezTo>
                  <a:lnTo>
                    <a:pt x="21072" y="29019"/>
                  </a:lnTo>
                  <a:cubicBezTo>
                    <a:pt x="21033" y="29035"/>
                    <a:pt x="21000" y="29042"/>
                    <a:pt x="20971" y="29042"/>
                  </a:cubicBezTo>
                  <a:cubicBezTo>
                    <a:pt x="20865" y="29042"/>
                    <a:pt x="20809" y="28957"/>
                    <a:pt x="20755" y="28957"/>
                  </a:cubicBezTo>
                  <a:cubicBezTo>
                    <a:pt x="20754" y="28957"/>
                    <a:pt x="20754" y="28957"/>
                    <a:pt x="20754" y="28957"/>
                  </a:cubicBezTo>
                  <a:cubicBezTo>
                    <a:pt x="20643" y="29005"/>
                    <a:pt x="20539" y="29064"/>
                    <a:pt x="20436" y="29114"/>
                  </a:cubicBezTo>
                  <a:cubicBezTo>
                    <a:pt x="20332" y="29163"/>
                    <a:pt x="20229" y="29210"/>
                    <a:pt x="20127" y="29255"/>
                  </a:cubicBezTo>
                  <a:cubicBezTo>
                    <a:pt x="19925" y="29353"/>
                    <a:pt x="19730" y="29450"/>
                    <a:pt x="19522" y="29531"/>
                  </a:cubicBezTo>
                  <a:cubicBezTo>
                    <a:pt x="19515" y="29551"/>
                    <a:pt x="19502" y="29570"/>
                    <a:pt x="19490" y="29589"/>
                  </a:cubicBezTo>
                  <a:lnTo>
                    <a:pt x="19466" y="29576"/>
                  </a:lnTo>
                  <a:lnTo>
                    <a:pt x="19512" y="29525"/>
                  </a:lnTo>
                  <a:cubicBezTo>
                    <a:pt x="19516" y="29528"/>
                    <a:pt x="19522" y="29531"/>
                    <a:pt x="19522" y="29531"/>
                  </a:cubicBezTo>
                  <a:cubicBezTo>
                    <a:pt x="19512" y="29494"/>
                    <a:pt x="19506" y="29460"/>
                    <a:pt x="19497" y="29413"/>
                  </a:cubicBezTo>
                  <a:cubicBezTo>
                    <a:pt x="19449" y="29453"/>
                    <a:pt x="19433" y="29464"/>
                    <a:pt x="19425" y="29470"/>
                  </a:cubicBezTo>
                  <a:cubicBezTo>
                    <a:pt x="19247" y="29489"/>
                    <a:pt x="19106" y="29511"/>
                    <a:pt x="18952" y="29511"/>
                  </a:cubicBezTo>
                  <a:cubicBezTo>
                    <a:pt x="18938" y="29511"/>
                    <a:pt x="18924" y="29510"/>
                    <a:pt x="18910" y="29510"/>
                  </a:cubicBezTo>
                  <a:cubicBezTo>
                    <a:pt x="18878" y="29484"/>
                    <a:pt x="18838" y="29453"/>
                    <a:pt x="18779" y="29407"/>
                  </a:cubicBezTo>
                  <a:cubicBezTo>
                    <a:pt x="18719" y="29441"/>
                    <a:pt x="18663" y="29481"/>
                    <a:pt x="18598" y="29504"/>
                  </a:cubicBezTo>
                  <a:cubicBezTo>
                    <a:pt x="18515" y="29534"/>
                    <a:pt x="18435" y="29603"/>
                    <a:pt x="18343" y="29603"/>
                  </a:cubicBezTo>
                  <a:cubicBezTo>
                    <a:pt x="18306" y="29603"/>
                    <a:pt x="18267" y="29591"/>
                    <a:pt x="18225" y="29561"/>
                  </a:cubicBezTo>
                  <a:cubicBezTo>
                    <a:pt x="18217" y="29556"/>
                    <a:pt x="18206" y="29554"/>
                    <a:pt x="18193" y="29554"/>
                  </a:cubicBezTo>
                  <a:cubicBezTo>
                    <a:pt x="18165" y="29554"/>
                    <a:pt x="18129" y="29563"/>
                    <a:pt x="18100" y="29564"/>
                  </a:cubicBezTo>
                  <a:cubicBezTo>
                    <a:pt x="18097" y="29564"/>
                    <a:pt x="18094" y="29564"/>
                    <a:pt x="18091" y="29564"/>
                  </a:cubicBezTo>
                  <a:cubicBezTo>
                    <a:pt x="17879" y="29564"/>
                    <a:pt x="17699" y="29674"/>
                    <a:pt x="17513" y="29742"/>
                  </a:cubicBezTo>
                  <a:cubicBezTo>
                    <a:pt x="17482" y="29719"/>
                    <a:pt x="17457" y="29701"/>
                    <a:pt x="17449" y="29695"/>
                  </a:cubicBezTo>
                  <a:cubicBezTo>
                    <a:pt x="17363" y="29719"/>
                    <a:pt x="17286" y="29741"/>
                    <a:pt x="17211" y="29763"/>
                  </a:cubicBezTo>
                  <a:cubicBezTo>
                    <a:pt x="17201" y="29795"/>
                    <a:pt x="17192" y="29828"/>
                    <a:pt x="17189" y="29840"/>
                  </a:cubicBezTo>
                  <a:cubicBezTo>
                    <a:pt x="17020" y="29865"/>
                    <a:pt x="16880" y="29887"/>
                    <a:pt x="16723" y="29910"/>
                  </a:cubicBezTo>
                  <a:cubicBezTo>
                    <a:pt x="16761" y="29873"/>
                    <a:pt x="16781" y="29853"/>
                    <a:pt x="16815" y="29819"/>
                  </a:cubicBezTo>
                  <a:cubicBezTo>
                    <a:pt x="16767" y="29815"/>
                    <a:pt x="16730" y="29810"/>
                    <a:pt x="16693" y="29807"/>
                  </a:cubicBezTo>
                  <a:cubicBezTo>
                    <a:pt x="16674" y="29870"/>
                    <a:pt x="16658" y="29920"/>
                    <a:pt x="16627" y="30021"/>
                  </a:cubicBezTo>
                  <a:cubicBezTo>
                    <a:pt x="16606" y="29913"/>
                    <a:pt x="16596" y="29860"/>
                    <a:pt x="16586" y="29804"/>
                  </a:cubicBezTo>
                  <a:cubicBezTo>
                    <a:pt x="16543" y="29810"/>
                    <a:pt x="16512" y="29816"/>
                    <a:pt x="16478" y="29822"/>
                  </a:cubicBezTo>
                  <a:cubicBezTo>
                    <a:pt x="16497" y="29854"/>
                    <a:pt x="16512" y="29881"/>
                    <a:pt x="16531" y="29912"/>
                  </a:cubicBezTo>
                  <a:cubicBezTo>
                    <a:pt x="16461" y="29913"/>
                    <a:pt x="16402" y="29913"/>
                    <a:pt x="16342" y="29915"/>
                  </a:cubicBezTo>
                  <a:cubicBezTo>
                    <a:pt x="16339" y="29857"/>
                    <a:pt x="16337" y="29812"/>
                    <a:pt x="16333" y="29723"/>
                  </a:cubicBezTo>
                  <a:cubicBezTo>
                    <a:pt x="16234" y="29826"/>
                    <a:pt x="16164" y="29906"/>
                    <a:pt x="16090" y="29973"/>
                  </a:cubicBezTo>
                  <a:cubicBezTo>
                    <a:pt x="16056" y="29943"/>
                    <a:pt x="16012" y="29900"/>
                    <a:pt x="15981" y="29872"/>
                  </a:cubicBezTo>
                  <a:cubicBezTo>
                    <a:pt x="15849" y="29860"/>
                    <a:pt x="15730" y="29850"/>
                    <a:pt x="15618" y="29840"/>
                  </a:cubicBezTo>
                  <a:cubicBezTo>
                    <a:pt x="15600" y="29882"/>
                    <a:pt x="15587" y="29913"/>
                    <a:pt x="15565" y="29969"/>
                  </a:cubicBezTo>
                  <a:cubicBezTo>
                    <a:pt x="15474" y="29898"/>
                    <a:pt x="15404" y="29845"/>
                    <a:pt x="15341" y="29795"/>
                  </a:cubicBezTo>
                  <a:cubicBezTo>
                    <a:pt x="15291" y="29819"/>
                    <a:pt x="15259" y="29834"/>
                    <a:pt x="15229" y="29847"/>
                  </a:cubicBezTo>
                  <a:cubicBezTo>
                    <a:pt x="15207" y="29823"/>
                    <a:pt x="15193" y="29809"/>
                    <a:pt x="15193" y="29809"/>
                  </a:cubicBezTo>
                  <a:cubicBezTo>
                    <a:pt x="15123" y="29819"/>
                    <a:pt x="15063" y="29826"/>
                    <a:pt x="15007" y="29837"/>
                  </a:cubicBezTo>
                  <a:cubicBezTo>
                    <a:pt x="14992" y="29854"/>
                    <a:pt x="14975" y="29869"/>
                    <a:pt x="14957" y="29882"/>
                  </a:cubicBezTo>
                  <a:lnTo>
                    <a:pt x="14939" y="29863"/>
                  </a:lnTo>
                  <a:lnTo>
                    <a:pt x="14998" y="29828"/>
                  </a:lnTo>
                  <a:cubicBezTo>
                    <a:pt x="15003" y="29832"/>
                    <a:pt x="15006" y="29835"/>
                    <a:pt x="15007" y="29837"/>
                  </a:cubicBezTo>
                  <a:cubicBezTo>
                    <a:pt x="14979" y="29794"/>
                    <a:pt x="14954" y="29754"/>
                    <a:pt x="14934" y="29720"/>
                  </a:cubicBezTo>
                  <a:cubicBezTo>
                    <a:pt x="14806" y="29706"/>
                    <a:pt x="14688" y="29706"/>
                    <a:pt x="14576" y="29684"/>
                  </a:cubicBezTo>
                  <a:cubicBezTo>
                    <a:pt x="14551" y="29719"/>
                    <a:pt x="14530" y="29748"/>
                    <a:pt x="14510" y="29778"/>
                  </a:cubicBezTo>
                  <a:cubicBezTo>
                    <a:pt x="14503" y="29770"/>
                    <a:pt x="14497" y="29765"/>
                    <a:pt x="14486" y="29754"/>
                  </a:cubicBezTo>
                  <a:cubicBezTo>
                    <a:pt x="14488" y="29712"/>
                    <a:pt x="14489" y="29666"/>
                    <a:pt x="14491" y="29609"/>
                  </a:cubicBezTo>
                  <a:cubicBezTo>
                    <a:pt x="14327" y="29545"/>
                    <a:pt x="14123" y="29582"/>
                    <a:pt x="13995" y="29447"/>
                  </a:cubicBezTo>
                  <a:cubicBezTo>
                    <a:pt x="13949" y="29457"/>
                    <a:pt x="13903" y="29477"/>
                    <a:pt x="13864" y="29477"/>
                  </a:cubicBezTo>
                  <a:cubicBezTo>
                    <a:pt x="13857" y="29477"/>
                    <a:pt x="13850" y="29476"/>
                    <a:pt x="13843" y="29475"/>
                  </a:cubicBezTo>
                  <a:cubicBezTo>
                    <a:pt x="13777" y="29458"/>
                    <a:pt x="13721" y="29401"/>
                    <a:pt x="13655" y="29389"/>
                  </a:cubicBezTo>
                  <a:cubicBezTo>
                    <a:pt x="13640" y="29386"/>
                    <a:pt x="13624" y="29385"/>
                    <a:pt x="13608" y="29385"/>
                  </a:cubicBezTo>
                  <a:cubicBezTo>
                    <a:pt x="13555" y="29385"/>
                    <a:pt x="13499" y="29398"/>
                    <a:pt x="13445" y="29404"/>
                  </a:cubicBezTo>
                  <a:lnTo>
                    <a:pt x="13337" y="29311"/>
                  </a:lnTo>
                  <a:cubicBezTo>
                    <a:pt x="13270" y="29370"/>
                    <a:pt x="13212" y="29423"/>
                    <a:pt x="13155" y="29469"/>
                  </a:cubicBezTo>
                  <a:cubicBezTo>
                    <a:pt x="13124" y="29420"/>
                    <a:pt x="13100" y="29386"/>
                    <a:pt x="13075" y="29348"/>
                  </a:cubicBezTo>
                  <a:cubicBezTo>
                    <a:pt x="13124" y="29339"/>
                    <a:pt x="13168" y="29344"/>
                    <a:pt x="13275" y="29320"/>
                  </a:cubicBezTo>
                  <a:cubicBezTo>
                    <a:pt x="13106" y="29276"/>
                    <a:pt x="12979" y="29208"/>
                    <a:pt x="12866" y="29208"/>
                  </a:cubicBezTo>
                  <a:cubicBezTo>
                    <a:pt x="12837" y="29208"/>
                    <a:pt x="12809" y="29213"/>
                    <a:pt x="12781" y="29223"/>
                  </a:cubicBezTo>
                  <a:cubicBezTo>
                    <a:pt x="12705" y="29180"/>
                    <a:pt x="12644" y="29122"/>
                    <a:pt x="12606" y="29122"/>
                  </a:cubicBezTo>
                  <a:cubicBezTo>
                    <a:pt x="12604" y="29122"/>
                    <a:pt x="12601" y="29122"/>
                    <a:pt x="12599" y="29123"/>
                  </a:cubicBezTo>
                  <a:cubicBezTo>
                    <a:pt x="12569" y="29131"/>
                    <a:pt x="12540" y="29134"/>
                    <a:pt x="12512" y="29134"/>
                  </a:cubicBezTo>
                  <a:cubicBezTo>
                    <a:pt x="12394" y="29134"/>
                    <a:pt x="12292" y="29077"/>
                    <a:pt x="12216" y="29063"/>
                  </a:cubicBezTo>
                  <a:cubicBezTo>
                    <a:pt x="12085" y="29070"/>
                    <a:pt x="11962" y="29094"/>
                    <a:pt x="11847" y="29094"/>
                  </a:cubicBezTo>
                  <a:cubicBezTo>
                    <a:pt x="11843" y="29094"/>
                    <a:pt x="11840" y="29094"/>
                    <a:pt x="11837" y="29094"/>
                  </a:cubicBezTo>
                  <a:cubicBezTo>
                    <a:pt x="11719" y="29092"/>
                    <a:pt x="11614" y="29049"/>
                    <a:pt x="11519" y="28947"/>
                  </a:cubicBezTo>
                  <a:cubicBezTo>
                    <a:pt x="11460" y="28966"/>
                    <a:pt x="11403" y="28983"/>
                    <a:pt x="11363" y="28997"/>
                  </a:cubicBezTo>
                  <a:cubicBezTo>
                    <a:pt x="11300" y="28972"/>
                    <a:pt x="11253" y="28951"/>
                    <a:pt x="11214" y="28936"/>
                  </a:cubicBezTo>
                  <a:cubicBezTo>
                    <a:pt x="11214" y="28888"/>
                    <a:pt x="11214" y="28854"/>
                    <a:pt x="11214" y="28829"/>
                  </a:cubicBezTo>
                  <a:cubicBezTo>
                    <a:pt x="11088" y="28805"/>
                    <a:pt x="10976" y="28785"/>
                    <a:pt x="10848" y="28761"/>
                  </a:cubicBezTo>
                  <a:cubicBezTo>
                    <a:pt x="10817" y="28771"/>
                    <a:pt x="10767" y="28788"/>
                    <a:pt x="10696" y="28811"/>
                  </a:cubicBezTo>
                  <a:cubicBezTo>
                    <a:pt x="10639" y="28773"/>
                    <a:pt x="10570" y="28727"/>
                    <a:pt x="10502" y="28683"/>
                  </a:cubicBezTo>
                  <a:cubicBezTo>
                    <a:pt x="10459" y="28657"/>
                    <a:pt x="10406" y="28602"/>
                    <a:pt x="10374" y="28602"/>
                  </a:cubicBezTo>
                  <a:cubicBezTo>
                    <a:pt x="10374" y="28602"/>
                    <a:pt x="10373" y="28602"/>
                    <a:pt x="10373" y="28602"/>
                  </a:cubicBezTo>
                  <a:cubicBezTo>
                    <a:pt x="10360" y="28604"/>
                    <a:pt x="10347" y="28604"/>
                    <a:pt x="10334" y="28604"/>
                  </a:cubicBezTo>
                  <a:cubicBezTo>
                    <a:pt x="10167" y="28604"/>
                    <a:pt x="10046" y="28474"/>
                    <a:pt x="9902" y="28411"/>
                  </a:cubicBezTo>
                  <a:cubicBezTo>
                    <a:pt x="9850" y="28389"/>
                    <a:pt x="9831" y="28327"/>
                    <a:pt x="9743" y="28324"/>
                  </a:cubicBezTo>
                  <a:cubicBezTo>
                    <a:pt x="9684" y="28321"/>
                    <a:pt x="9619" y="28227"/>
                    <a:pt x="9543" y="28162"/>
                  </a:cubicBezTo>
                  <a:cubicBezTo>
                    <a:pt x="9484" y="28189"/>
                    <a:pt x="9416" y="28220"/>
                    <a:pt x="9350" y="28251"/>
                  </a:cubicBezTo>
                  <a:cubicBezTo>
                    <a:pt x="9341" y="28184"/>
                    <a:pt x="9333" y="28114"/>
                    <a:pt x="9325" y="28045"/>
                  </a:cubicBezTo>
                  <a:cubicBezTo>
                    <a:pt x="9281" y="28051"/>
                    <a:pt x="9253" y="28053"/>
                    <a:pt x="9231" y="28056"/>
                  </a:cubicBezTo>
                  <a:cubicBezTo>
                    <a:pt x="9213" y="28023"/>
                    <a:pt x="9202" y="27996"/>
                    <a:pt x="9181" y="27955"/>
                  </a:cubicBezTo>
                  <a:cubicBezTo>
                    <a:pt x="9154" y="27964"/>
                    <a:pt x="9131" y="27968"/>
                    <a:pt x="9109" y="27968"/>
                  </a:cubicBezTo>
                  <a:cubicBezTo>
                    <a:pt x="8942" y="27968"/>
                    <a:pt x="8914" y="27729"/>
                    <a:pt x="8744" y="27696"/>
                  </a:cubicBezTo>
                  <a:cubicBezTo>
                    <a:pt x="8701" y="27700"/>
                    <a:pt x="8641" y="27708"/>
                    <a:pt x="8575" y="27715"/>
                  </a:cubicBezTo>
                  <a:cubicBezTo>
                    <a:pt x="8572" y="27662"/>
                    <a:pt x="8569" y="27614"/>
                    <a:pt x="8565" y="27566"/>
                  </a:cubicBezTo>
                  <a:cubicBezTo>
                    <a:pt x="8523" y="27524"/>
                    <a:pt x="8484" y="27483"/>
                    <a:pt x="8437" y="27434"/>
                  </a:cubicBezTo>
                  <a:cubicBezTo>
                    <a:pt x="8416" y="27433"/>
                    <a:pt x="8376" y="27431"/>
                    <a:pt x="8342" y="27430"/>
                  </a:cubicBezTo>
                  <a:cubicBezTo>
                    <a:pt x="8317" y="27384"/>
                    <a:pt x="8301" y="27353"/>
                    <a:pt x="8284" y="27322"/>
                  </a:cubicBezTo>
                  <a:cubicBezTo>
                    <a:pt x="8228" y="27330"/>
                    <a:pt x="8176" y="27336"/>
                    <a:pt x="8122" y="27341"/>
                  </a:cubicBezTo>
                  <a:cubicBezTo>
                    <a:pt x="8106" y="27285"/>
                    <a:pt x="8089" y="27230"/>
                    <a:pt x="8070" y="27160"/>
                  </a:cubicBezTo>
                  <a:cubicBezTo>
                    <a:pt x="8011" y="27140"/>
                    <a:pt x="7951" y="27107"/>
                    <a:pt x="7889" y="27080"/>
                  </a:cubicBezTo>
                  <a:cubicBezTo>
                    <a:pt x="7858" y="27021"/>
                    <a:pt x="7825" y="26953"/>
                    <a:pt x="7794" y="26894"/>
                  </a:cubicBezTo>
                  <a:cubicBezTo>
                    <a:pt x="7673" y="26888"/>
                    <a:pt x="7611" y="26831"/>
                    <a:pt x="7599" y="26718"/>
                  </a:cubicBezTo>
                  <a:cubicBezTo>
                    <a:pt x="7583" y="26725"/>
                    <a:pt x="7567" y="26728"/>
                    <a:pt x="7553" y="26728"/>
                  </a:cubicBezTo>
                  <a:cubicBezTo>
                    <a:pt x="7482" y="26728"/>
                    <a:pt x="7442" y="26647"/>
                    <a:pt x="7380" y="26625"/>
                  </a:cubicBezTo>
                  <a:cubicBezTo>
                    <a:pt x="7303" y="26599"/>
                    <a:pt x="7336" y="26479"/>
                    <a:pt x="7242" y="26479"/>
                  </a:cubicBezTo>
                  <a:cubicBezTo>
                    <a:pt x="7236" y="26479"/>
                    <a:pt x="7230" y="26480"/>
                    <a:pt x="7223" y="26481"/>
                  </a:cubicBezTo>
                  <a:cubicBezTo>
                    <a:pt x="7218" y="26481"/>
                    <a:pt x="7214" y="26482"/>
                    <a:pt x="7210" y="26482"/>
                  </a:cubicBezTo>
                  <a:cubicBezTo>
                    <a:pt x="7132" y="26482"/>
                    <a:pt x="7191" y="26362"/>
                    <a:pt x="7090" y="26351"/>
                  </a:cubicBezTo>
                  <a:cubicBezTo>
                    <a:pt x="7021" y="26344"/>
                    <a:pt x="6952" y="26263"/>
                    <a:pt x="6886" y="26213"/>
                  </a:cubicBezTo>
                  <a:cubicBezTo>
                    <a:pt x="6795" y="26151"/>
                    <a:pt x="6699" y="26098"/>
                    <a:pt x="6605" y="26041"/>
                  </a:cubicBezTo>
                  <a:cubicBezTo>
                    <a:pt x="6576" y="26066"/>
                    <a:pt x="6549" y="26083"/>
                    <a:pt x="6525" y="26083"/>
                  </a:cubicBezTo>
                  <a:cubicBezTo>
                    <a:pt x="6497" y="26083"/>
                    <a:pt x="6474" y="26060"/>
                    <a:pt x="6456" y="26001"/>
                  </a:cubicBezTo>
                  <a:cubicBezTo>
                    <a:pt x="6502" y="25991"/>
                    <a:pt x="6545" y="25981"/>
                    <a:pt x="6590" y="25970"/>
                  </a:cubicBezTo>
                  <a:cubicBezTo>
                    <a:pt x="6527" y="25842"/>
                    <a:pt x="6470" y="25727"/>
                    <a:pt x="6408" y="25604"/>
                  </a:cubicBezTo>
                  <a:cubicBezTo>
                    <a:pt x="6400" y="25604"/>
                    <a:pt x="6371" y="25601"/>
                    <a:pt x="6343" y="25598"/>
                  </a:cubicBezTo>
                  <a:lnTo>
                    <a:pt x="6334" y="25514"/>
                  </a:lnTo>
                  <a:cubicBezTo>
                    <a:pt x="6309" y="25513"/>
                    <a:pt x="6289" y="25511"/>
                    <a:pt x="6268" y="25510"/>
                  </a:cubicBezTo>
                  <a:cubicBezTo>
                    <a:pt x="6247" y="25466"/>
                    <a:pt x="6224" y="25418"/>
                    <a:pt x="6200" y="25370"/>
                  </a:cubicBezTo>
                  <a:cubicBezTo>
                    <a:pt x="6147" y="25391"/>
                    <a:pt x="6114" y="25404"/>
                    <a:pt x="6078" y="25417"/>
                  </a:cubicBezTo>
                  <a:cubicBezTo>
                    <a:pt x="6064" y="25370"/>
                    <a:pt x="6049" y="25326"/>
                    <a:pt x="6037" y="25286"/>
                  </a:cubicBezTo>
                  <a:cubicBezTo>
                    <a:pt x="5988" y="25282"/>
                    <a:pt x="5962" y="25274"/>
                    <a:pt x="5934" y="25270"/>
                  </a:cubicBezTo>
                  <a:cubicBezTo>
                    <a:pt x="5933" y="25240"/>
                    <a:pt x="5931" y="25211"/>
                    <a:pt x="5930" y="25195"/>
                  </a:cubicBezTo>
                  <a:cubicBezTo>
                    <a:pt x="5844" y="25154"/>
                    <a:pt x="5765" y="25117"/>
                    <a:pt x="5690" y="25082"/>
                  </a:cubicBezTo>
                  <a:cubicBezTo>
                    <a:pt x="5678" y="25024"/>
                    <a:pt x="5669" y="24976"/>
                    <a:pt x="5660" y="24932"/>
                  </a:cubicBezTo>
                  <a:cubicBezTo>
                    <a:pt x="5582" y="24915"/>
                    <a:pt x="5522" y="24902"/>
                    <a:pt x="5451" y="24887"/>
                  </a:cubicBezTo>
                  <a:cubicBezTo>
                    <a:pt x="5482" y="24842"/>
                    <a:pt x="5499" y="24820"/>
                    <a:pt x="5519" y="24789"/>
                  </a:cubicBezTo>
                  <a:cubicBezTo>
                    <a:pt x="5482" y="24774"/>
                    <a:pt x="5450" y="24762"/>
                    <a:pt x="5443" y="24761"/>
                  </a:cubicBezTo>
                  <a:cubicBezTo>
                    <a:pt x="5376" y="24656"/>
                    <a:pt x="5338" y="24528"/>
                    <a:pt x="5266" y="24498"/>
                  </a:cubicBezTo>
                  <a:cubicBezTo>
                    <a:pt x="5148" y="24445"/>
                    <a:pt x="5098" y="24318"/>
                    <a:pt x="5012" y="24277"/>
                  </a:cubicBezTo>
                  <a:cubicBezTo>
                    <a:pt x="4894" y="24221"/>
                    <a:pt x="4829" y="24124"/>
                    <a:pt x="4786" y="24027"/>
                  </a:cubicBezTo>
                  <a:cubicBezTo>
                    <a:pt x="4756" y="23955"/>
                    <a:pt x="4632" y="24005"/>
                    <a:pt x="4656" y="23885"/>
                  </a:cubicBezTo>
                  <a:cubicBezTo>
                    <a:pt x="4658" y="23868"/>
                    <a:pt x="4557" y="23815"/>
                    <a:pt x="4503" y="23777"/>
                  </a:cubicBezTo>
                  <a:cubicBezTo>
                    <a:pt x="4498" y="23810"/>
                    <a:pt x="4492" y="23838"/>
                    <a:pt x="4488" y="23866"/>
                  </a:cubicBezTo>
                  <a:cubicBezTo>
                    <a:pt x="4423" y="23815"/>
                    <a:pt x="4361" y="23763"/>
                    <a:pt x="4291" y="23706"/>
                  </a:cubicBezTo>
                  <a:cubicBezTo>
                    <a:pt x="4291" y="23696"/>
                    <a:pt x="4294" y="23666"/>
                    <a:pt x="4297" y="23634"/>
                  </a:cubicBezTo>
                  <a:cubicBezTo>
                    <a:pt x="4233" y="23588"/>
                    <a:pt x="4189" y="23491"/>
                    <a:pt x="4139" y="23472"/>
                  </a:cubicBezTo>
                  <a:cubicBezTo>
                    <a:pt x="4008" y="23424"/>
                    <a:pt x="4091" y="23331"/>
                    <a:pt x="4048" y="23260"/>
                  </a:cubicBezTo>
                  <a:cubicBezTo>
                    <a:pt x="4010" y="23195"/>
                    <a:pt x="4024" y="23097"/>
                    <a:pt x="4017" y="23013"/>
                  </a:cubicBezTo>
                  <a:lnTo>
                    <a:pt x="4017" y="23013"/>
                  </a:lnTo>
                  <a:cubicBezTo>
                    <a:pt x="3983" y="23023"/>
                    <a:pt x="3957" y="23031"/>
                    <a:pt x="3933" y="23037"/>
                  </a:cubicBezTo>
                  <a:cubicBezTo>
                    <a:pt x="3916" y="22998"/>
                    <a:pt x="3908" y="22944"/>
                    <a:pt x="3883" y="22931"/>
                  </a:cubicBezTo>
                  <a:cubicBezTo>
                    <a:pt x="3827" y="22898"/>
                    <a:pt x="3818" y="22864"/>
                    <a:pt x="3820" y="22804"/>
                  </a:cubicBezTo>
                  <a:cubicBezTo>
                    <a:pt x="3820" y="22759"/>
                    <a:pt x="3795" y="22704"/>
                    <a:pt x="3768" y="22661"/>
                  </a:cubicBezTo>
                  <a:cubicBezTo>
                    <a:pt x="3742" y="22622"/>
                    <a:pt x="3698" y="22592"/>
                    <a:pt x="3660" y="22557"/>
                  </a:cubicBezTo>
                  <a:cubicBezTo>
                    <a:pt x="3658" y="22529"/>
                    <a:pt x="3655" y="22491"/>
                    <a:pt x="3654" y="22451"/>
                  </a:cubicBezTo>
                  <a:cubicBezTo>
                    <a:pt x="3651" y="22420"/>
                    <a:pt x="3651" y="22387"/>
                    <a:pt x="3651" y="22387"/>
                  </a:cubicBezTo>
                  <a:cubicBezTo>
                    <a:pt x="3651" y="22387"/>
                    <a:pt x="3651" y="22388"/>
                    <a:pt x="3651" y="22391"/>
                  </a:cubicBezTo>
                  <a:cubicBezTo>
                    <a:pt x="3589" y="22298"/>
                    <a:pt x="3511" y="22222"/>
                    <a:pt x="3523" y="22188"/>
                  </a:cubicBezTo>
                  <a:cubicBezTo>
                    <a:pt x="3558" y="22086"/>
                    <a:pt x="3448" y="22108"/>
                    <a:pt x="3434" y="22061"/>
                  </a:cubicBezTo>
                  <a:cubicBezTo>
                    <a:pt x="3418" y="21992"/>
                    <a:pt x="3409" y="21921"/>
                    <a:pt x="3405" y="21895"/>
                  </a:cubicBezTo>
                  <a:cubicBezTo>
                    <a:pt x="3323" y="21760"/>
                    <a:pt x="3259" y="21655"/>
                    <a:pt x="3174" y="21514"/>
                  </a:cubicBezTo>
                  <a:cubicBezTo>
                    <a:pt x="3202" y="21473"/>
                    <a:pt x="3237" y="21424"/>
                    <a:pt x="3270" y="21378"/>
                  </a:cubicBezTo>
                  <a:cubicBezTo>
                    <a:pt x="3201" y="21281"/>
                    <a:pt x="3139" y="21200"/>
                    <a:pt x="3083" y="21117"/>
                  </a:cubicBezTo>
                  <a:cubicBezTo>
                    <a:pt x="3021" y="21022"/>
                    <a:pt x="2965" y="20925"/>
                    <a:pt x="2899" y="20819"/>
                  </a:cubicBezTo>
                  <a:cubicBezTo>
                    <a:pt x="2928" y="20668"/>
                    <a:pt x="2867" y="20538"/>
                    <a:pt x="2753" y="20424"/>
                  </a:cubicBezTo>
                  <a:cubicBezTo>
                    <a:pt x="2758" y="20375"/>
                    <a:pt x="2778" y="20319"/>
                    <a:pt x="2762" y="20278"/>
                  </a:cubicBezTo>
                  <a:cubicBezTo>
                    <a:pt x="2737" y="20206"/>
                    <a:pt x="2646" y="20124"/>
                    <a:pt x="2659" y="20078"/>
                  </a:cubicBezTo>
                  <a:cubicBezTo>
                    <a:pt x="2687" y="19982"/>
                    <a:pt x="2638" y="19915"/>
                    <a:pt x="2621" y="19835"/>
                  </a:cubicBezTo>
                  <a:cubicBezTo>
                    <a:pt x="2613" y="19807"/>
                    <a:pt x="2600" y="19770"/>
                    <a:pt x="2580" y="19754"/>
                  </a:cubicBezTo>
                  <a:cubicBezTo>
                    <a:pt x="2480" y="19673"/>
                    <a:pt x="2428" y="19562"/>
                    <a:pt x="2381" y="19447"/>
                  </a:cubicBezTo>
                  <a:cubicBezTo>
                    <a:pt x="2344" y="19331"/>
                    <a:pt x="2315" y="19210"/>
                    <a:pt x="2241" y="19113"/>
                  </a:cubicBezTo>
                  <a:cubicBezTo>
                    <a:pt x="2265" y="18991"/>
                    <a:pt x="2119" y="18914"/>
                    <a:pt x="2160" y="18789"/>
                  </a:cubicBezTo>
                  <a:cubicBezTo>
                    <a:pt x="1962" y="18641"/>
                    <a:pt x="1960" y="18639"/>
                    <a:pt x="1976" y="18613"/>
                  </a:cubicBezTo>
                  <a:lnTo>
                    <a:pt x="2047" y="18574"/>
                  </a:lnTo>
                  <a:cubicBezTo>
                    <a:pt x="1957" y="18414"/>
                    <a:pt x="1925" y="18229"/>
                    <a:pt x="1896" y="18048"/>
                  </a:cubicBezTo>
                  <a:cubicBezTo>
                    <a:pt x="1876" y="17865"/>
                    <a:pt x="1847" y="17689"/>
                    <a:pt x="1731" y="17542"/>
                  </a:cubicBezTo>
                  <a:cubicBezTo>
                    <a:pt x="1759" y="17459"/>
                    <a:pt x="1781" y="17393"/>
                    <a:pt x="1798" y="17340"/>
                  </a:cubicBezTo>
                  <a:cubicBezTo>
                    <a:pt x="1729" y="17243"/>
                    <a:pt x="1659" y="17144"/>
                    <a:pt x="1594" y="17052"/>
                  </a:cubicBezTo>
                  <a:cubicBezTo>
                    <a:pt x="1617" y="16999"/>
                    <a:pt x="1634" y="16963"/>
                    <a:pt x="1651" y="16927"/>
                  </a:cubicBezTo>
                  <a:cubicBezTo>
                    <a:pt x="1619" y="16872"/>
                    <a:pt x="1590" y="16819"/>
                    <a:pt x="1562" y="16771"/>
                  </a:cubicBezTo>
                  <a:cubicBezTo>
                    <a:pt x="1585" y="16735"/>
                    <a:pt x="1601" y="16710"/>
                    <a:pt x="1617" y="16687"/>
                  </a:cubicBezTo>
                  <a:cubicBezTo>
                    <a:pt x="1597" y="16665"/>
                    <a:pt x="1576" y="16643"/>
                    <a:pt x="1560" y="16622"/>
                  </a:cubicBezTo>
                  <a:cubicBezTo>
                    <a:pt x="1574" y="16602"/>
                    <a:pt x="1587" y="16583"/>
                    <a:pt x="1591" y="16578"/>
                  </a:cubicBezTo>
                  <a:lnTo>
                    <a:pt x="1591" y="16578"/>
                  </a:lnTo>
                  <a:cubicBezTo>
                    <a:pt x="1591" y="16579"/>
                    <a:pt x="1591" y="16579"/>
                    <a:pt x="1591" y="16579"/>
                  </a:cubicBezTo>
                  <a:cubicBezTo>
                    <a:pt x="1592" y="16578"/>
                    <a:pt x="1592" y="16577"/>
                    <a:pt x="1592" y="16577"/>
                  </a:cubicBezTo>
                  <a:lnTo>
                    <a:pt x="1592" y="16577"/>
                  </a:lnTo>
                  <a:cubicBezTo>
                    <a:pt x="1592" y="16577"/>
                    <a:pt x="1592" y="16577"/>
                    <a:pt x="1591" y="16578"/>
                  </a:cubicBezTo>
                  <a:lnTo>
                    <a:pt x="1591" y="16578"/>
                  </a:lnTo>
                  <a:cubicBezTo>
                    <a:pt x="1575" y="16389"/>
                    <a:pt x="1547" y="16232"/>
                    <a:pt x="1553" y="16076"/>
                  </a:cubicBezTo>
                  <a:cubicBezTo>
                    <a:pt x="1557" y="15920"/>
                    <a:pt x="1595" y="15769"/>
                    <a:pt x="1620" y="15611"/>
                  </a:cubicBezTo>
                  <a:cubicBezTo>
                    <a:pt x="1645" y="15602"/>
                    <a:pt x="1679" y="15589"/>
                    <a:pt x="1720" y="15573"/>
                  </a:cubicBezTo>
                  <a:cubicBezTo>
                    <a:pt x="1710" y="15535"/>
                    <a:pt x="1700" y="15504"/>
                    <a:pt x="1690" y="15467"/>
                  </a:cubicBezTo>
                  <a:cubicBezTo>
                    <a:pt x="1657" y="15497"/>
                    <a:pt x="1638" y="15511"/>
                    <a:pt x="1598" y="15547"/>
                  </a:cubicBezTo>
                  <a:cubicBezTo>
                    <a:pt x="1597" y="15444"/>
                    <a:pt x="1590" y="15369"/>
                    <a:pt x="1595" y="15295"/>
                  </a:cubicBezTo>
                  <a:cubicBezTo>
                    <a:pt x="1598" y="15257"/>
                    <a:pt x="1625" y="15224"/>
                    <a:pt x="1637" y="15186"/>
                  </a:cubicBezTo>
                  <a:cubicBezTo>
                    <a:pt x="1650" y="15140"/>
                    <a:pt x="1684" y="14855"/>
                    <a:pt x="1682" y="14790"/>
                  </a:cubicBezTo>
                  <a:cubicBezTo>
                    <a:pt x="1682" y="14717"/>
                    <a:pt x="1695" y="14651"/>
                    <a:pt x="1651" y="14577"/>
                  </a:cubicBezTo>
                  <a:cubicBezTo>
                    <a:pt x="1628" y="14540"/>
                    <a:pt x="1675" y="14448"/>
                    <a:pt x="1681" y="14420"/>
                  </a:cubicBezTo>
                  <a:cubicBezTo>
                    <a:pt x="1673" y="14194"/>
                    <a:pt x="1681" y="13981"/>
                    <a:pt x="1718" y="13780"/>
                  </a:cubicBezTo>
                  <a:cubicBezTo>
                    <a:pt x="1753" y="13579"/>
                    <a:pt x="1851" y="13396"/>
                    <a:pt x="1971" y="13223"/>
                  </a:cubicBezTo>
                  <a:cubicBezTo>
                    <a:pt x="1943" y="13210"/>
                    <a:pt x="1918" y="13200"/>
                    <a:pt x="1872" y="13178"/>
                  </a:cubicBezTo>
                  <a:cubicBezTo>
                    <a:pt x="1879" y="13145"/>
                    <a:pt x="1904" y="13094"/>
                    <a:pt x="1891" y="13069"/>
                  </a:cubicBezTo>
                  <a:cubicBezTo>
                    <a:pt x="1813" y="12922"/>
                    <a:pt x="1890" y="12804"/>
                    <a:pt x="1969" y="12710"/>
                  </a:cubicBezTo>
                  <a:cubicBezTo>
                    <a:pt x="2053" y="12611"/>
                    <a:pt x="2059" y="12528"/>
                    <a:pt x="2037" y="12401"/>
                  </a:cubicBezTo>
                  <a:cubicBezTo>
                    <a:pt x="2022" y="12327"/>
                    <a:pt x="2084" y="12236"/>
                    <a:pt x="2099" y="12211"/>
                  </a:cubicBezTo>
                  <a:cubicBezTo>
                    <a:pt x="2127" y="12033"/>
                    <a:pt x="2146" y="11908"/>
                    <a:pt x="2177" y="11718"/>
                  </a:cubicBezTo>
                  <a:lnTo>
                    <a:pt x="2177" y="11718"/>
                  </a:lnTo>
                  <a:cubicBezTo>
                    <a:pt x="2091" y="11798"/>
                    <a:pt x="2053" y="11833"/>
                    <a:pt x="2012" y="11871"/>
                  </a:cubicBezTo>
                  <a:cubicBezTo>
                    <a:pt x="2003" y="11814"/>
                    <a:pt x="1993" y="11752"/>
                    <a:pt x="1984" y="11699"/>
                  </a:cubicBezTo>
                  <a:cubicBezTo>
                    <a:pt x="2046" y="11679"/>
                    <a:pt x="2109" y="11658"/>
                    <a:pt x="2165" y="11639"/>
                  </a:cubicBezTo>
                  <a:cubicBezTo>
                    <a:pt x="2246" y="11445"/>
                    <a:pt x="2246" y="11226"/>
                    <a:pt x="2399" y="11090"/>
                  </a:cubicBezTo>
                  <a:cubicBezTo>
                    <a:pt x="2384" y="11053"/>
                    <a:pt x="2372" y="11024"/>
                    <a:pt x="2365" y="11005"/>
                  </a:cubicBezTo>
                  <a:cubicBezTo>
                    <a:pt x="2422" y="10937"/>
                    <a:pt x="2483" y="10874"/>
                    <a:pt x="2549" y="10817"/>
                  </a:cubicBezTo>
                  <a:cubicBezTo>
                    <a:pt x="2543" y="10771"/>
                    <a:pt x="2537" y="10733"/>
                    <a:pt x="2531" y="10694"/>
                  </a:cubicBezTo>
                  <a:lnTo>
                    <a:pt x="2661" y="10546"/>
                  </a:lnTo>
                  <a:cubicBezTo>
                    <a:pt x="2618" y="10506"/>
                    <a:pt x="2593" y="10483"/>
                    <a:pt x="2563" y="10456"/>
                  </a:cubicBezTo>
                  <a:cubicBezTo>
                    <a:pt x="2596" y="10438"/>
                    <a:pt x="2640" y="10427"/>
                    <a:pt x="2644" y="10409"/>
                  </a:cubicBezTo>
                  <a:cubicBezTo>
                    <a:pt x="2656" y="10363"/>
                    <a:pt x="2631" y="10290"/>
                    <a:pt x="2653" y="10271"/>
                  </a:cubicBezTo>
                  <a:cubicBezTo>
                    <a:pt x="2699" y="10229"/>
                    <a:pt x="2737" y="10216"/>
                    <a:pt x="2739" y="10129"/>
                  </a:cubicBezTo>
                  <a:cubicBezTo>
                    <a:pt x="2740" y="10065"/>
                    <a:pt x="2759" y="9937"/>
                    <a:pt x="2793" y="9919"/>
                  </a:cubicBezTo>
                  <a:cubicBezTo>
                    <a:pt x="2934" y="9843"/>
                    <a:pt x="2914" y="9678"/>
                    <a:pt x="2992" y="9581"/>
                  </a:cubicBezTo>
                  <a:cubicBezTo>
                    <a:pt x="2956" y="9512"/>
                    <a:pt x="2925" y="9450"/>
                    <a:pt x="2878" y="9359"/>
                  </a:cubicBezTo>
                  <a:lnTo>
                    <a:pt x="2878" y="9359"/>
                  </a:lnTo>
                  <a:cubicBezTo>
                    <a:pt x="2964" y="9385"/>
                    <a:pt x="3015" y="9401"/>
                    <a:pt x="3092" y="9423"/>
                  </a:cubicBezTo>
                  <a:cubicBezTo>
                    <a:pt x="3030" y="9325"/>
                    <a:pt x="2981" y="9247"/>
                    <a:pt x="2912" y="9138"/>
                  </a:cubicBezTo>
                  <a:cubicBezTo>
                    <a:pt x="3000" y="9129"/>
                    <a:pt x="3050" y="9123"/>
                    <a:pt x="3102" y="9117"/>
                  </a:cubicBezTo>
                  <a:cubicBezTo>
                    <a:pt x="3078" y="9082"/>
                    <a:pt x="3055" y="9047"/>
                    <a:pt x="3030" y="9008"/>
                  </a:cubicBezTo>
                  <a:cubicBezTo>
                    <a:pt x="3056" y="9000"/>
                    <a:pt x="3075" y="8992"/>
                    <a:pt x="3096" y="8983"/>
                  </a:cubicBezTo>
                  <a:cubicBezTo>
                    <a:pt x="3099" y="8951"/>
                    <a:pt x="3102" y="8919"/>
                    <a:pt x="3105" y="8880"/>
                  </a:cubicBezTo>
                  <a:cubicBezTo>
                    <a:pt x="3159" y="8898"/>
                    <a:pt x="3211" y="8916"/>
                    <a:pt x="3256" y="8930"/>
                  </a:cubicBezTo>
                  <a:cubicBezTo>
                    <a:pt x="3362" y="8801"/>
                    <a:pt x="3377" y="8616"/>
                    <a:pt x="3526" y="8543"/>
                  </a:cubicBezTo>
                  <a:cubicBezTo>
                    <a:pt x="3529" y="8468"/>
                    <a:pt x="3532" y="8392"/>
                    <a:pt x="3533" y="8314"/>
                  </a:cubicBezTo>
                  <a:cubicBezTo>
                    <a:pt x="3537" y="8314"/>
                    <a:pt x="3541" y="8314"/>
                    <a:pt x="3545" y="8314"/>
                  </a:cubicBezTo>
                  <a:cubicBezTo>
                    <a:pt x="3580" y="8314"/>
                    <a:pt x="3617" y="8323"/>
                    <a:pt x="3653" y="8323"/>
                  </a:cubicBezTo>
                  <a:cubicBezTo>
                    <a:pt x="3696" y="8323"/>
                    <a:pt x="3738" y="8309"/>
                    <a:pt x="3776" y="8246"/>
                  </a:cubicBezTo>
                  <a:cubicBezTo>
                    <a:pt x="3758" y="8212"/>
                    <a:pt x="3738" y="8174"/>
                    <a:pt x="3715" y="8133"/>
                  </a:cubicBezTo>
                  <a:cubicBezTo>
                    <a:pt x="3743" y="8124"/>
                    <a:pt x="3771" y="8115"/>
                    <a:pt x="3801" y="8105"/>
                  </a:cubicBezTo>
                  <a:cubicBezTo>
                    <a:pt x="3795" y="8067"/>
                    <a:pt x="3786" y="8029"/>
                    <a:pt x="3779" y="7987"/>
                  </a:cubicBezTo>
                  <a:cubicBezTo>
                    <a:pt x="3739" y="7987"/>
                    <a:pt x="3695" y="7989"/>
                    <a:pt x="3648" y="7989"/>
                  </a:cubicBezTo>
                  <a:cubicBezTo>
                    <a:pt x="3643" y="7934"/>
                    <a:pt x="3640" y="7893"/>
                    <a:pt x="3637" y="7851"/>
                  </a:cubicBezTo>
                  <a:cubicBezTo>
                    <a:pt x="3664" y="7836"/>
                    <a:pt x="3698" y="7818"/>
                    <a:pt x="3733" y="7799"/>
                  </a:cubicBezTo>
                  <a:cubicBezTo>
                    <a:pt x="3739" y="7749"/>
                    <a:pt x="3745" y="7700"/>
                    <a:pt x="3751" y="7655"/>
                  </a:cubicBezTo>
                  <a:cubicBezTo>
                    <a:pt x="3771" y="7639"/>
                    <a:pt x="3786" y="7625"/>
                    <a:pt x="3802" y="7615"/>
                  </a:cubicBezTo>
                  <a:cubicBezTo>
                    <a:pt x="3816" y="7608"/>
                    <a:pt x="3831" y="7604"/>
                    <a:pt x="3835" y="7604"/>
                  </a:cubicBezTo>
                  <a:cubicBezTo>
                    <a:pt x="3835" y="7604"/>
                    <a:pt x="3835" y="7604"/>
                    <a:pt x="3835" y="7604"/>
                  </a:cubicBezTo>
                  <a:lnTo>
                    <a:pt x="3835" y="7604"/>
                  </a:lnTo>
                  <a:cubicBezTo>
                    <a:pt x="3929" y="7293"/>
                    <a:pt x="4139" y="7106"/>
                    <a:pt x="4380" y="6950"/>
                  </a:cubicBezTo>
                  <a:cubicBezTo>
                    <a:pt x="4420" y="6804"/>
                    <a:pt x="4420" y="6804"/>
                    <a:pt x="4526" y="6752"/>
                  </a:cubicBezTo>
                  <a:cubicBezTo>
                    <a:pt x="4614" y="6471"/>
                    <a:pt x="4832" y="6359"/>
                    <a:pt x="4990" y="6262"/>
                  </a:cubicBezTo>
                  <a:cubicBezTo>
                    <a:pt x="5031" y="6189"/>
                    <a:pt x="5067" y="6128"/>
                    <a:pt x="5103" y="6070"/>
                  </a:cubicBezTo>
                  <a:cubicBezTo>
                    <a:pt x="5141" y="6017"/>
                    <a:pt x="5178" y="5967"/>
                    <a:pt x="5215" y="5917"/>
                  </a:cubicBezTo>
                  <a:cubicBezTo>
                    <a:pt x="5216" y="5872"/>
                    <a:pt x="5219" y="5822"/>
                    <a:pt x="5221" y="5785"/>
                  </a:cubicBezTo>
                  <a:cubicBezTo>
                    <a:pt x="5319" y="5788"/>
                    <a:pt x="5421" y="5792"/>
                    <a:pt x="5509" y="5795"/>
                  </a:cubicBezTo>
                  <a:cubicBezTo>
                    <a:pt x="5538" y="5708"/>
                    <a:pt x="5562" y="5644"/>
                    <a:pt x="5585" y="5575"/>
                  </a:cubicBezTo>
                  <a:cubicBezTo>
                    <a:pt x="5741" y="5539"/>
                    <a:pt x="5822" y="5420"/>
                    <a:pt x="5874" y="5266"/>
                  </a:cubicBezTo>
                  <a:cubicBezTo>
                    <a:pt x="5916" y="5249"/>
                    <a:pt x="5962" y="5235"/>
                    <a:pt x="5999" y="5221"/>
                  </a:cubicBezTo>
                  <a:cubicBezTo>
                    <a:pt x="6064" y="5143"/>
                    <a:pt x="5968" y="5020"/>
                    <a:pt x="6108" y="4979"/>
                  </a:cubicBezTo>
                  <a:cubicBezTo>
                    <a:pt x="6150" y="5011"/>
                    <a:pt x="6193" y="5043"/>
                    <a:pt x="6233" y="5074"/>
                  </a:cubicBezTo>
                  <a:cubicBezTo>
                    <a:pt x="6300" y="4920"/>
                    <a:pt x="6406" y="4820"/>
                    <a:pt x="6565" y="4776"/>
                  </a:cubicBezTo>
                  <a:cubicBezTo>
                    <a:pt x="6637" y="4757"/>
                    <a:pt x="6756" y="4727"/>
                    <a:pt x="6767" y="4687"/>
                  </a:cubicBezTo>
                  <a:cubicBezTo>
                    <a:pt x="6806" y="4536"/>
                    <a:pt x="6965" y="4508"/>
                    <a:pt x="7032" y="4392"/>
                  </a:cubicBezTo>
                  <a:lnTo>
                    <a:pt x="7114" y="4395"/>
                  </a:lnTo>
                  <a:cubicBezTo>
                    <a:pt x="7092" y="4340"/>
                    <a:pt x="7070" y="4286"/>
                    <a:pt x="7032" y="4190"/>
                  </a:cubicBezTo>
                  <a:lnTo>
                    <a:pt x="7032" y="4190"/>
                  </a:lnTo>
                  <a:cubicBezTo>
                    <a:pt x="7123" y="4270"/>
                    <a:pt x="7163" y="4305"/>
                    <a:pt x="7193" y="4331"/>
                  </a:cubicBezTo>
                  <a:cubicBezTo>
                    <a:pt x="7264" y="4281"/>
                    <a:pt x="7323" y="4242"/>
                    <a:pt x="7377" y="4203"/>
                  </a:cubicBezTo>
                  <a:cubicBezTo>
                    <a:pt x="7366" y="4161"/>
                    <a:pt x="7357" y="4128"/>
                    <a:pt x="7346" y="4094"/>
                  </a:cubicBezTo>
                  <a:lnTo>
                    <a:pt x="7346" y="4094"/>
                  </a:lnTo>
                  <a:cubicBezTo>
                    <a:pt x="7385" y="4096"/>
                    <a:pt x="7413" y="4097"/>
                    <a:pt x="7442" y="4097"/>
                  </a:cubicBezTo>
                  <a:cubicBezTo>
                    <a:pt x="7436" y="4055"/>
                    <a:pt x="7429" y="4016"/>
                    <a:pt x="7421" y="3962"/>
                  </a:cubicBezTo>
                  <a:lnTo>
                    <a:pt x="7421" y="3962"/>
                  </a:lnTo>
                  <a:cubicBezTo>
                    <a:pt x="7471" y="3994"/>
                    <a:pt x="7501" y="4014"/>
                    <a:pt x="7545" y="4041"/>
                  </a:cubicBezTo>
                  <a:cubicBezTo>
                    <a:pt x="7579" y="3993"/>
                    <a:pt x="7607" y="3952"/>
                    <a:pt x="7635" y="3912"/>
                  </a:cubicBezTo>
                  <a:cubicBezTo>
                    <a:pt x="7661" y="3916"/>
                    <a:pt x="7682" y="3919"/>
                    <a:pt x="7691" y="3921"/>
                  </a:cubicBezTo>
                  <a:cubicBezTo>
                    <a:pt x="7717" y="3877"/>
                    <a:pt x="7741" y="3836"/>
                    <a:pt x="7754" y="3813"/>
                  </a:cubicBezTo>
                  <a:cubicBezTo>
                    <a:pt x="7829" y="3827"/>
                    <a:pt x="7883" y="3834"/>
                    <a:pt x="7972" y="3849"/>
                  </a:cubicBezTo>
                  <a:cubicBezTo>
                    <a:pt x="7933" y="3760"/>
                    <a:pt x="7911" y="3712"/>
                    <a:pt x="7878" y="3637"/>
                  </a:cubicBezTo>
                  <a:lnTo>
                    <a:pt x="7878" y="3637"/>
                  </a:lnTo>
                  <a:cubicBezTo>
                    <a:pt x="8010" y="3671"/>
                    <a:pt x="8119" y="3699"/>
                    <a:pt x="8194" y="3718"/>
                  </a:cubicBezTo>
                  <a:cubicBezTo>
                    <a:pt x="8304" y="3640"/>
                    <a:pt x="8373" y="3593"/>
                    <a:pt x="8447" y="3556"/>
                  </a:cubicBezTo>
                  <a:cubicBezTo>
                    <a:pt x="8463" y="3506"/>
                    <a:pt x="8478" y="3459"/>
                    <a:pt x="8498" y="3397"/>
                  </a:cubicBezTo>
                  <a:cubicBezTo>
                    <a:pt x="8550" y="3369"/>
                    <a:pt x="8612" y="3334"/>
                    <a:pt x="8679" y="3297"/>
                  </a:cubicBezTo>
                  <a:cubicBezTo>
                    <a:pt x="8684" y="3226"/>
                    <a:pt x="8687" y="3162"/>
                    <a:pt x="8690" y="3122"/>
                  </a:cubicBezTo>
                  <a:cubicBezTo>
                    <a:pt x="8756" y="3050"/>
                    <a:pt x="8809" y="2991"/>
                    <a:pt x="8866" y="2929"/>
                  </a:cubicBezTo>
                  <a:cubicBezTo>
                    <a:pt x="8909" y="2926"/>
                    <a:pt x="8960" y="2931"/>
                    <a:pt x="9005" y="2916"/>
                  </a:cubicBezTo>
                  <a:cubicBezTo>
                    <a:pt x="9060" y="2897"/>
                    <a:pt x="9110" y="2859"/>
                    <a:pt x="9150" y="2837"/>
                  </a:cubicBezTo>
                  <a:cubicBezTo>
                    <a:pt x="9193" y="2876"/>
                    <a:pt x="9216" y="2897"/>
                    <a:pt x="9238" y="2916"/>
                  </a:cubicBezTo>
                  <a:lnTo>
                    <a:pt x="9272" y="2885"/>
                  </a:lnTo>
                  <a:lnTo>
                    <a:pt x="9097" y="2678"/>
                  </a:lnTo>
                  <a:lnTo>
                    <a:pt x="9127" y="2647"/>
                  </a:lnTo>
                  <a:lnTo>
                    <a:pt x="9415" y="2814"/>
                  </a:lnTo>
                  <a:lnTo>
                    <a:pt x="9418" y="2760"/>
                  </a:lnTo>
                  <a:lnTo>
                    <a:pt x="9421" y="2686"/>
                  </a:lnTo>
                  <a:cubicBezTo>
                    <a:pt x="9593" y="2673"/>
                    <a:pt x="9592" y="2673"/>
                    <a:pt x="9758" y="2572"/>
                  </a:cubicBezTo>
                  <a:cubicBezTo>
                    <a:pt x="9777" y="2561"/>
                    <a:pt x="9802" y="2561"/>
                    <a:pt x="9823" y="2553"/>
                  </a:cubicBezTo>
                  <a:cubicBezTo>
                    <a:pt x="10048" y="2463"/>
                    <a:pt x="10277" y="2386"/>
                    <a:pt x="10489" y="2275"/>
                  </a:cubicBezTo>
                  <a:cubicBezTo>
                    <a:pt x="10544" y="2248"/>
                    <a:pt x="10579" y="2163"/>
                    <a:pt x="10658" y="2163"/>
                  </a:cubicBezTo>
                  <a:cubicBezTo>
                    <a:pt x="10665" y="2163"/>
                    <a:pt x="10673" y="2164"/>
                    <a:pt x="10682" y="2166"/>
                  </a:cubicBezTo>
                  <a:cubicBezTo>
                    <a:pt x="10689" y="2167"/>
                    <a:pt x="10695" y="2168"/>
                    <a:pt x="10701" y="2168"/>
                  </a:cubicBezTo>
                  <a:cubicBezTo>
                    <a:pt x="10770" y="2168"/>
                    <a:pt x="10803" y="2079"/>
                    <a:pt x="10852" y="2079"/>
                  </a:cubicBezTo>
                  <a:cubicBezTo>
                    <a:pt x="10859" y="2079"/>
                    <a:pt x="10867" y="2081"/>
                    <a:pt x="10874" y="2085"/>
                  </a:cubicBezTo>
                  <a:cubicBezTo>
                    <a:pt x="10901" y="2099"/>
                    <a:pt x="10925" y="2104"/>
                    <a:pt x="10948" y="2104"/>
                  </a:cubicBezTo>
                  <a:cubicBezTo>
                    <a:pt x="11042" y="2104"/>
                    <a:pt x="11115" y="2015"/>
                    <a:pt x="11203" y="2015"/>
                  </a:cubicBezTo>
                  <a:cubicBezTo>
                    <a:pt x="11216" y="2015"/>
                    <a:pt x="11230" y="2017"/>
                    <a:pt x="11244" y="2021"/>
                  </a:cubicBezTo>
                  <a:cubicBezTo>
                    <a:pt x="11306" y="1851"/>
                    <a:pt x="11500" y="1951"/>
                    <a:pt x="11612" y="1851"/>
                  </a:cubicBezTo>
                  <a:cubicBezTo>
                    <a:pt x="11679" y="1791"/>
                    <a:pt x="11818" y="1801"/>
                    <a:pt x="11900" y="1785"/>
                  </a:cubicBezTo>
                  <a:cubicBezTo>
                    <a:pt x="12003" y="1733"/>
                    <a:pt x="12096" y="1708"/>
                    <a:pt x="12179" y="1674"/>
                  </a:cubicBezTo>
                  <a:cubicBezTo>
                    <a:pt x="12213" y="1723"/>
                    <a:pt x="12234" y="1752"/>
                    <a:pt x="12256" y="1785"/>
                  </a:cubicBezTo>
                  <a:cubicBezTo>
                    <a:pt x="12294" y="1735"/>
                    <a:pt x="12329" y="1689"/>
                    <a:pt x="12368" y="1638"/>
                  </a:cubicBezTo>
                  <a:cubicBezTo>
                    <a:pt x="12407" y="1671"/>
                    <a:pt x="12443" y="1702"/>
                    <a:pt x="12478" y="1733"/>
                  </a:cubicBezTo>
                  <a:cubicBezTo>
                    <a:pt x="12575" y="1643"/>
                    <a:pt x="12740" y="1629"/>
                    <a:pt x="12775" y="1505"/>
                  </a:cubicBezTo>
                  <a:cubicBezTo>
                    <a:pt x="12865" y="1486"/>
                    <a:pt x="12933" y="1471"/>
                    <a:pt x="13014" y="1454"/>
                  </a:cubicBezTo>
                  <a:lnTo>
                    <a:pt x="13014" y="1454"/>
                  </a:lnTo>
                  <a:cubicBezTo>
                    <a:pt x="12999" y="1535"/>
                    <a:pt x="12986" y="1601"/>
                    <a:pt x="12962" y="1730"/>
                  </a:cubicBezTo>
                  <a:cubicBezTo>
                    <a:pt x="13062" y="1645"/>
                    <a:pt x="13108" y="1605"/>
                    <a:pt x="13140" y="1579"/>
                  </a:cubicBezTo>
                  <a:cubicBezTo>
                    <a:pt x="13111" y="1521"/>
                    <a:pt x="13089" y="1479"/>
                    <a:pt x="13065" y="1433"/>
                  </a:cubicBezTo>
                  <a:cubicBezTo>
                    <a:pt x="13112" y="1420"/>
                    <a:pt x="13131" y="1415"/>
                    <a:pt x="13152" y="1409"/>
                  </a:cubicBezTo>
                  <a:cubicBezTo>
                    <a:pt x="13184" y="1445"/>
                    <a:pt x="13217" y="1480"/>
                    <a:pt x="13274" y="1542"/>
                  </a:cubicBezTo>
                  <a:cubicBezTo>
                    <a:pt x="13306" y="1459"/>
                    <a:pt x="13326" y="1415"/>
                    <a:pt x="13345" y="1373"/>
                  </a:cubicBezTo>
                  <a:cubicBezTo>
                    <a:pt x="13377" y="1368"/>
                    <a:pt x="13408" y="1365"/>
                    <a:pt x="13436" y="1359"/>
                  </a:cubicBezTo>
                  <a:cubicBezTo>
                    <a:pt x="13445" y="1340"/>
                    <a:pt x="13456" y="1323"/>
                    <a:pt x="13470" y="1306"/>
                  </a:cubicBezTo>
                  <a:lnTo>
                    <a:pt x="13492" y="1321"/>
                  </a:lnTo>
                  <a:lnTo>
                    <a:pt x="13446" y="1367"/>
                  </a:lnTo>
                  <a:cubicBezTo>
                    <a:pt x="13442" y="1364"/>
                    <a:pt x="13437" y="1361"/>
                    <a:pt x="13436" y="1359"/>
                  </a:cubicBezTo>
                  <a:lnTo>
                    <a:pt x="13436" y="1359"/>
                  </a:lnTo>
                  <a:cubicBezTo>
                    <a:pt x="13448" y="1415"/>
                    <a:pt x="13455" y="1470"/>
                    <a:pt x="13471" y="1576"/>
                  </a:cubicBezTo>
                  <a:cubicBezTo>
                    <a:pt x="13511" y="1483"/>
                    <a:pt x="13530" y="1440"/>
                    <a:pt x="13549" y="1398"/>
                  </a:cubicBezTo>
                  <a:cubicBezTo>
                    <a:pt x="13621" y="1420"/>
                    <a:pt x="13676" y="1437"/>
                    <a:pt x="13735" y="1457"/>
                  </a:cubicBezTo>
                  <a:cubicBezTo>
                    <a:pt x="13754" y="1404"/>
                    <a:pt x="13770" y="1362"/>
                    <a:pt x="13790" y="1304"/>
                  </a:cubicBezTo>
                  <a:cubicBezTo>
                    <a:pt x="13848" y="1408"/>
                    <a:pt x="13896" y="1499"/>
                    <a:pt x="13952" y="1599"/>
                  </a:cubicBezTo>
                  <a:cubicBezTo>
                    <a:pt x="13979" y="1536"/>
                    <a:pt x="14015" y="1519"/>
                    <a:pt x="14055" y="1519"/>
                  </a:cubicBezTo>
                  <a:cubicBezTo>
                    <a:pt x="14098" y="1519"/>
                    <a:pt x="14144" y="1538"/>
                    <a:pt x="14188" y="1538"/>
                  </a:cubicBezTo>
                  <a:cubicBezTo>
                    <a:pt x="14201" y="1538"/>
                    <a:pt x="14215" y="1537"/>
                    <a:pt x="14227" y="1532"/>
                  </a:cubicBezTo>
                  <a:cubicBezTo>
                    <a:pt x="14338" y="1489"/>
                    <a:pt x="14460" y="1476"/>
                    <a:pt x="14578" y="1448"/>
                  </a:cubicBezTo>
                  <a:cubicBezTo>
                    <a:pt x="14583" y="1393"/>
                    <a:pt x="14591" y="1340"/>
                    <a:pt x="14598" y="1280"/>
                  </a:cubicBezTo>
                  <a:cubicBezTo>
                    <a:pt x="14639" y="1305"/>
                    <a:pt x="14670" y="1324"/>
                    <a:pt x="14688" y="1334"/>
                  </a:cubicBezTo>
                  <a:cubicBezTo>
                    <a:pt x="14789" y="1298"/>
                    <a:pt x="14872" y="1274"/>
                    <a:pt x="14947" y="1248"/>
                  </a:cubicBezTo>
                  <a:cubicBezTo>
                    <a:pt x="14957" y="1215"/>
                    <a:pt x="14967" y="1187"/>
                    <a:pt x="14985" y="1136"/>
                  </a:cubicBezTo>
                  <a:cubicBezTo>
                    <a:pt x="15012" y="1195"/>
                    <a:pt x="15028" y="1227"/>
                    <a:pt x="15047" y="1271"/>
                  </a:cubicBezTo>
                  <a:cubicBezTo>
                    <a:pt x="15120" y="1267"/>
                    <a:pt x="15198" y="1261"/>
                    <a:pt x="15251" y="1258"/>
                  </a:cubicBezTo>
                  <a:cubicBezTo>
                    <a:pt x="15275" y="1206"/>
                    <a:pt x="15287" y="1181"/>
                    <a:pt x="15315" y="1118"/>
                  </a:cubicBezTo>
                  <a:cubicBezTo>
                    <a:pt x="15334" y="1217"/>
                    <a:pt x="15343" y="1268"/>
                    <a:pt x="15353" y="1318"/>
                  </a:cubicBezTo>
                  <a:cubicBezTo>
                    <a:pt x="15385" y="1320"/>
                    <a:pt x="15406" y="1321"/>
                    <a:pt x="15428" y="1323"/>
                  </a:cubicBezTo>
                  <a:cubicBezTo>
                    <a:pt x="15454" y="1280"/>
                    <a:pt x="15481" y="1237"/>
                    <a:pt x="15537" y="1149"/>
                  </a:cubicBezTo>
                  <a:cubicBezTo>
                    <a:pt x="15590" y="1214"/>
                    <a:pt x="15622" y="1251"/>
                    <a:pt x="15660" y="1298"/>
                  </a:cubicBezTo>
                  <a:cubicBezTo>
                    <a:pt x="15602" y="1317"/>
                    <a:pt x="15565" y="1329"/>
                    <a:pt x="15516" y="1345"/>
                  </a:cubicBezTo>
                  <a:cubicBezTo>
                    <a:pt x="15569" y="1384"/>
                    <a:pt x="15613" y="1417"/>
                    <a:pt x="15652" y="1445"/>
                  </a:cubicBezTo>
                  <a:cubicBezTo>
                    <a:pt x="15710" y="1409"/>
                    <a:pt x="15750" y="1386"/>
                    <a:pt x="15759" y="1380"/>
                  </a:cubicBezTo>
                  <a:cubicBezTo>
                    <a:pt x="15822" y="1412"/>
                    <a:pt x="15865" y="1433"/>
                    <a:pt x="15887" y="1445"/>
                  </a:cubicBezTo>
                  <a:cubicBezTo>
                    <a:pt x="15868" y="1490"/>
                    <a:pt x="15858" y="1514"/>
                    <a:pt x="15847" y="1537"/>
                  </a:cubicBezTo>
                  <a:cubicBezTo>
                    <a:pt x="15947" y="1471"/>
                    <a:pt x="16059" y="1432"/>
                    <a:pt x="16168" y="1408"/>
                  </a:cubicBezTo>
                  <a:cubicBezTo>
                    <a:pt x="16278" y="1390"/>
                    <a:pt x="16387" y="1376"/>
                    <a:pt x="16486" y="1334"/>
                  </a:cubicBezTo>
                  <a:cubicBezTo>
                    <a:pt x="16534" y="1394"/>
                    <a:pt x="16583" y="1417"/>
                    <a:pt x="16632" y="1417"/>
                  </a:cubicBezTo>
                  <a:cubicBezTo>
                    <a:pt x="16680" y="1417"/>
                    <a:pt x="16729" y="1395"/>
                    <a:pt x="16777" y="1365"/>
                  </a:cubicBezTo>
                  <a:cubicBezTo>
                    <a:pt x="16837" y="1401"/>
                    <a:pt x="16889" y="1445"/>
                    <a:pt x="16950" y="1445"/>
                  </a:cubicBezTo>
                  <a:cubicBezTo>
                    <a:pt x="16980" y="1445"/>
                    <a:pt x="17012" y="1435"/>
                    <a:pt x="17048" y="1408"/>
                  </a:cubicBezTo>
                  <a:cubicBezTo>
                    <a:pt x="17062" y="1398"/>
                    <a:pt x="17078" y="1392"/>
                    <a:pt x="17094" y="1392"/>
                  </a:cubicBezTo>
                  <a:cubicBezTo>
                    <a:pt x="17123" y="1392"/>
                    <a:pt x="17148" y="1412"/>
                    <a:pt x="17146" y="1459"/>
                  </a:cubicBezTo>
                  <a:cubicBezTo>
                    <a:pt x="17213" y="1474"/>
                    <a:pt x="17279" y="1465"/>
                    <a:pt x="17345" y="1510"/>
                  </a:cubicBezTo>
                  <a:cubicBezTo>
                    <a:pt x="17354" y="1516"/>
                    <a:pt x="17367" y="1518"/>
                    <a:pt x="17382" y="1518"/>
                  </a:cubicBezTo>
                  <a:cubicBezTo>
                    <a:pt x="17425" y="1518"/>
                    <a:pt x="17485" y="1499"/>
                    <a:pt x="17520" y="1499"/>
                  </a:cubicBezTo>
                  <a:cubicBezTo>
                    <a:pt x="17533" y="1499"/>
                    <a:pt x="17542" y="1502"/>
                    <a:pt x="17546" y="1508"/>
                  </a:cubicBezTo>
                  <a:cubicBezTo>
                    <a:pt x="17568" y="1538"/>
                    <a:pt x="17587" y="1548"/>
                    <a:pt x="17605" y="1548"/>
                  </a:cubicBezTo>
                  <a:cubicBezTo>
                    <a:pt x="17632" y="1548"/>
                    <a:pt x="17657" y="1524"/>
                    <a:pt x="17681" y="1524"/>
                  </a:cubicBezTo>
                  <a:cubicBezTo>
                    <a:pt x="17684" y="1524"/>
                    <a:pt x="17687" y="1525"/>
                    <a:pt x="17691" y="1526"/>
                  </a:cubicBezTo>
                  <a:cubicBezTo>
                    <a:pt x="17746" y="1542"/>
                    <a:pt x="17806" y="1595"/>
                    <a:pt x="17853" y="1595"/>
                  </a:cubicBezTo>
                  <a:cubicBezTo>
                    <a:pt x="17857" y="1595"/>
                    <a:pt x="17860" y="1594"/>
                    <a:pt x="17864" y="1593"/>
                  </a:cubicBezTo>
                  <a:cubicBezTo>
                    <a:pt x="17898" y="1586"/>
                    <a:pt x="17931" y="1583"/>
                    <a:pt x="17964" y="1583"/>
                  </a:cubicBezTo>
                  <a:cubicBezTo>
                    <a:pt x="18124" y="1583"/>
                    <a:pt x="18275" y="1654"/>
                    <a:pt x="18432" y="1668"/>
                  </a:cubicBezTo>
                  <a:cubicBezTo>
                    <a:pt x="18463" y="1671"/>
                    <a:pt x="18490" y="1711"/>
                    <a:pt x="18519" y="1736"/>
                  </a:cubicBezTo>
                  <a:cubicBezTo>
                    <a:pt x="18559" y="1711"/>
                    <a:pt x="18603" y="1686"/>
                    <a:pt x="18645" y="1660"/>
                  </a:cubicBezTo>
                  <a:cubicBezTo>
                    <a:pt x="18738" y="1763"/>
                    <a:pt x="18879" y="1738"/>
                    <a:pt x="18997" y="1782"/>
                  </a:cubicBezTo>
                  <a:cubicBezTo>
                    <a:pt x="19096" y="1813"/>
                    <a:pt x="19191" y="1843"/>
                    <a:pt x="19277" y="1908"/>
                  </a:cubicBezTo>
                  <a:cubicBezTo>
                    <a:pt x="19287" y="1916"/>
                    <a:pt x="19305" y="1916"/>
                    <a:pt x="19319" y="1919"/>
                  </a:cubicBezTo>
                  <a:cubicBezTo>
                    <a:pt x="19337" y="1876"/>
                    <a:pt x="19355" y="1835"/>
                    <a:pt x="19371" y="1796"/>
                  </a:cubicBezTo>
                  <a:cubicBezTo>
                    <a:pt x="19443" y="1789"/>
                    <a:pt x="19509" y="1782"/>
                    <a:pt x="19583" y="1776"/>
                  </a:cubicBezTo>
                  <a:cubicBezTo>
                    <a:pt x="19615" y="1863"/>
                    <a:pt x="19670" y="1879"/>
                    <a:pt x="19733" y="1879"/>
                  </a:cubicBezTo>
                  <a:cubicBezTo>
                    <a:pt x="19771" y="1879"/>
                    <a:pt x="19813" y="1873"/>
                    <a:pt x="19854" y="1873"/>
                  </a:cubicBezTo>
                  <a:cubicBezTo>
                    <a:pt x="19892" y="1873"/>
                    <a:pt x="19929" y="1878"/>
                    <a:pt x="19964" y="1898"/>
                  </a:cubicBezTo>
                  <a:cubicBezTo>
                    <a:pt x="19978" y="1935"/>
                    <a:pt x="20000" y="1986"/>
                    <a:pt x="20031" y="2063"/>
                  </a:cubicBezTo>
                  <a:cubicBezTo>
                    <a:pt x="20093" y="2019"/>
                    <a:pt x="20140" y="1985"/>
                    <a:pt x="20149" y="1980"/>
                  </a:cubicBezTo>
                  <a:cubicBezTo>
                    <a:pt x="20248" y="2013"/>
                    <a:pt x="20302" y="2057"/>
                    <a:pt x="20362" y="2072"/>
                  </a:cubicBezTo>
                  <a:cubicBezTo>
                    <a:pt x="20365" y="2072"/>
                    <a:pt x="20368" y="2073"/>
                    <a:pt x="20371" y="2073"/>
                  </a:cubicBezTo>
                  <a:cubicBezTo>
                    <a:pt x="20384" y="2073"/>
                    <a:pt x="20395" y="2067"/>
                    <a:pt x="20409" y="2067"/>
                  </a:cubicBezTo>
                  <a:cubicBezTo>
                    <a:pt x="20421" y="2067"/>
                    <a:pt x="20435" y="2072"/>
                    <a:pt x="20452" y="2094"/>
                  </a:cubicBezTo>
                  <a:cubicBezTo>
                    <a:pt x="20482" y="2129"/>
                    <a:pt x="20585" y="2117"/>
                    <a:pt x="20607" y="2152"/>
                  </a:cubicBezTo>
                  <a:cubicBezTo>
                    <a:pt x="20658" y="2236"/>
                    <a:pt x="20743" y="2238"/>
                    <a:pt x="20814" y="2270"/>
                  </a:cubicBezTo>
                  <a:cubicBezTo>
                    <a:pt x="20992" y="2350"/>
                    <a:pt x="21176" y="2419"/>
                    <a:pt x="21357" y="2494"/>
                  </a:cubicBezTo>
                  <a:cubicBezTo>
                    <a:pt x="21373" y="2501"/>
                    <a:pt x="21382" y="2520"/>
                    <a:pt x="21395" y="2533"/>
                  </a:cubicBezTo>
                  <a:cubicBezTo>
                    <a:pt x="21389" y="2560"/>
                    <a:pt x="21385" y="2585"/>
                    <a:pt x="21378" y="2619"/>
                  </a:cubicBezTo>
                  <a:cubicBezTo>
                    <a:pt x="21393" y="2618"/>
                    <a:pt x="21407" y="2618"/>
                    <a:pt x="21421" y="2618"/>
                  </a:cubicBezTo>
                  <a:cubicBezTo>
                    <a:pt x="21452" y="2618"/>
                    <a:pt x="21482" y="2619"/>
                    <a:pt x="21514" y="2620"/>
                  </a:cubicBezTo>
                  <a:cubicBezTo>
                    <a:pt x="21542" y="2686"/>
                    <a:pt x="21569" y="2748"/>
                    <a:pt x="21604" y="2832"/>
                  </a:cubicBezTo>
                  <a:cubicBezTo>
                    <a:pt x="21673" y="2831"/>
                    <a:pt x="21741" y="2829"/>
                    <a:pt x="21809" y="2829"/>
                  </a:cubicBezTo>
                  <a:cubicBezTo>
                    <a:pt x="21800" y="2782"/>
                    <a:pt x="21795" y="2759"/>
                    <a:pt x="21782" y="2695"/>
                  </a:cubicBezTo>
                  <a:lnTo>
                    <a:pt x="21782" y="2695"/>
                  </a:lnTo>
                  <a:cubicBezTo>
                    <a:pt x="21909" y="2779"/>
                    <a:pt x="22001" y="2841"/>
                    <a:pt x="22110" y="2913"/>
                  </a:cubicBezTo>
                  <a:cubicBezTo>
                    <a:pt x="22160" y="2900"/>
                    <a:pt x="22238" y="2881"/>
                    <a:pt x="22313" y="2860"/>
                  </a:cubicBezTo>
                  <a:cubicBezTo>
                    <a:pt x="22393" y="3113"/>
                    <a:pt x="22644" y="3204"/>
                    <a:pt x="22788" y="3406"/>
                  </a:cubicBezTo>
                  <a:cubicBezTo>
                    <a:pt x="22833" y="3372"/>
                    <a:pt x="22861" y="3351"/>
                    <a:pt x="22894" y="3326"/>
                  </a:cubicBezTo>
                  <a:cubicBezTo>
                    <a:pt x="22940" y="3427"/>
                    <a:pt x="22984" y="3521"/>
                    <a:pt x="23024" y="3607"/>
                  </a:cubicBezTo>
                  <a:cubicBezTo>
                    <a:pt x="23165" y="3700"/>
                    <a:pt x="23306" y="3794"/>
                    <a:pt x="23459" y="3894"/>
                  </a:cubicBezTo>
                  <a:cubicBezTo>
                    <a:pt x="23452" y="3850"/>
                    <a:pt x="23449" y="3824"/>
                    <a:pt x="23442" y="3777"/>
                  </a:cubicBezTo>
                  <a:lnTo>
                    <a:pt x="23442" y="3777"/>
                  </a:lnTo>
                  <a:cubicBezTo>
                    <a:pt x="23592" y="3809"/>
                    <a:pt x="23748" y="3828"/>
                    <a:pt x="23890" y="3878"/>
                  </a:cubicBezTo>
                  <a:cubicBezTo>
                    <a:pt x="23896" y="3899"/>
                    <a:pt x="23908" y="3936"/>
                    <a:pt x="23917" y="3965"/>
                  </a:cubicBezTo>
                  <a:cubicBezTo>
                    <a:pt x="23982" y="3983"/>
                    <a:pt x="24035" y="3996"/>
                    <a:pt x="24093" y="4012"/>
                  </a:cubicBezTo>
                  <a:cubicBezTo>
                    <a:pt x="24077" y="4064"/>
                    <a:pt x="24068" y="4097"/>
                    <a:pt x="24054" y="4146"/>
                  </a:cubicBezTo>
                  <a:cubicBezTo>
                    <a:pt x="24083" y="4161"/>
                    <a:pt x="24114" y="4178"/>
                    <a:pt x="24155" y="4200"/>
                  </a:cubicBezTo>
                  <a:cubicBezTo>
                    <a:pt x="24171" y="4139"/>
                    <a:pt x="24185" y="4093"/>
                    <a:pt x="24205" y="4012"/>
                  </a:cubicBezTo>
                  <a:cubicBezTo>
                    <a:pt x="24269" y="4137"/>
                    <a:pt x="24316" y="4228"/>
                    <a:pt x="24366" y="4325"/>
                  </a:cubicBezTo>
                  <a:cubicBezTo>
                    <a:pt x="24398" y="4330"/>
                    <a:pt x="24433" y="4334"/>
                    <a:pt x="24460" y="4337"/>
                  </a:cubicBezTo>
                  <a:cubicBezTo>
                    <a:pt x="24485" y="4393"/>
                    <a:pt x="24508" y="4443"/>
                    <a:pt x="24532" y="4492"/>
                  </a:cubicBezTo>
                  <a:cubicBezTo>
                    <a:pt x="24504" y="4495"/>
                    <a:pt x="24476" y="4498"/>
                    <a:pt x="24439" y="4502"/>
                  </a:cubicBezTo>
                  <a:cubicBezTo>
                    <a:pt x="24467" y="4563"/>
                    <a:pt x="24506" y="4575"/>
                    <a:pt x="24550" y="4575"/>
                  </a:cubicBezTo>
                  <a:cubicBezTo>
                    <a:pt x="24579" y="4575"/>
                    <a:pt x="24611" y="4570"/>
                    <a:pt x="24643" y="4570"/>
                  </a:cubicBezTo>
                  <a:cubicBezTo>
                    <a:pt x="24661" y="4570"/>
                    <a:pt x="24680" y="4572"/>
                    <a:pt x="24698" y="4577"/>
                  </a:cubicBezTo>
                  <a:cubicBezTo>
                    <a:pt x="24747" y="4633"/>
                    <a:pt x="24804" y="4711"/>
                    <a:pt x="24861" y="4804"/>
                  </a:cubicBezTo>
                  <a:cubicBezTo>
                    <a:pt x="24951" y="4832"/>
                    <a:pt x="25067" y="4855"/>
                    <a:pt x="25059" y="5010"/>
                  </a:cubicBezTo>
                  <a:cubicBezTo>
                    <a:pt x="25089" y="5067"/>
                    <a:pt x="25110" y="5136"/>
                    <a:pt x="25156" y="5179"/>
                  </a:cubicBezTo>
                  <a:cubicBezTo>
                    <a:pt x="25207" y="5227"/>
                    <a:pt x="25281" y="5255"/>
                    <a:pt x="25343" y="5291"/>
                  </a:cubicBezTo>
                  <a:cubicBezTo>
                    <a:pt x="25344" y="5344"/>
                    <a:pt x="25345" y="5392"/>
                    <a:pt x="25347" y="5423"/>
                  </a:cubicBezTo>
                  <a:cubicBezTo>
                    <a:pt x="25413" y="5467"/>
                    <a:pt x="25472" y="5507"/>
                    <a:pt x="25513" y="5533"/>
                  </a:cubicBezTo>
                  <a:cubicBezTo>
                    <a:pt x="25496" y="5619"/>
                    <a:pt x="25482" y="5680"/>
                    <a:pt x="25471" y="5735"/>
                  </a:cubicBezTo>
                  <a:cubicBezTo>
                    <a:pt x="25603" y="5873"/>
                    <a:pt x="25702" y="6026"/>
                    <a:pt x="25831" y="6148"/>
                  </a:cubicBezTo>
                  <a:cubicBezTo>
                    <a:pt x="25903" y="6219"/>
                    <a:pt x="26006" y="6257"/>
                    <a:pt x="26071" y="6345"/>
                  </a:cubicBezTo>
                  <a:cubicBezTo>
                    <a:pt x="26091" y="6375"/>
                    <a:pt x="26152" y="6378"/>
                    <a:pt x="26199" y="6394"/>
                  </a:cubicBezTo>
                  <a:cubicBezTo>
                    <a:pt x="26175" y="6447"/>
                    <a:pt x="26158" y="6484"/>
                    <a:pt x="26136" y="6532"/>
                  </a:cubicBezTo>
                  <a:cubicBezTo>
                    <a:pt x="26183" y="6518"/>
                    <a:pt x="26216" y="6506"/>
                    <a:pt x="26252" y="6496"/>
                  </a:cubicBezTo>
                  <a:cubicBezTo>
                    <a:pt x="26334" y="6743"/>
                    <a:pt x="26459" y="6950"/>
                    <a:pt x="26698" y="7094"/>
                  </a:cubicBezTo>
                  <a:cubicBezTo>
                    <a:pt x="26711" y="7172"/>
                    <a:pt x="26761" y="7275"/>
                    <a:pt x="26849" y="7402"/>
                  </a:cubicBezTo>
                  <a:cubicBezTo>
                    <a:pt x="26934" y="7409"/>
                    <a:pt x="27012" y="7415"/>
                    <a:pt x="27133" y="7425"/>
                  </a:cubicBezTo>
                  <a:cubicBezTo>
                    <a:pt x="27087" y="7494"/>
                    <a:pt x="27064" y="7527"/>
                    <a:pt x="27042" y="7562"/>
                  </a:cubicBezTo>
                  <a:cubicBezTo>
                    <a:pt x="27069" y="7603"/>
                    <a:pt x="27069" y="7676"/>
                    <a:pt x="27129" y="7676"/>
                  </a:cubicBezTo>
                  <a:cubicBezTo>
                    <a:pt x="27141" y="7676"/>
                    <a:pt x="27154" y="7674"/>
                    <a:pt x="27170" y="7668"/>
                  </a:cubicBezTo>
                  <a:cubicBezTo>
                    <a:pt x="27168" y="7647"/>
                    <a:pt x="27170" y="7627"/>
                    <a:pt x="27171" y="7606"/>
                  </a:cubicBezTo>
                  <a:lnTo>
                    <a:pt x="27198" y="7612"/>
                  </a:lnTo>
                  <a:lnTo>
                    <a:pt x="27182" y="7671"/>
                  </a:lnTo>
                  <a:cubicBezTo>
                    <a:pt x="27177" y="7670"/>
                    <a:pt x="27170" y="7668"/>
                    <a:pt x="27170" y="7668"/>
                  </a:cubicBezTo>
                  <a:lnTo>
                    <a:pt x="27170" y="7668"/>
                  </a:lnTo>
                  <a:cubicBezTo>
                    <a:pt x="27239" y="7718"/>
                    <a:pt x="27335" y="7740"/>
                    <a:pt x="27321" y="7852"/>
                  </a:cubicBezTo>
                  <a:cubicBezTo>
                    <a:pt x="27298" y="7878"/>
                    <a:pt x="27277" y="7903"/>
                    <a:pt x="27264" y="7918"/>
                  </a:cubicBezTo>
                  <a:cubicBezTo>
                    <a:pt x="27438" y="8065"/>
                    <a:pt x="27518" y="8239"/>
                    <a:pt x="27511" y="8440"/>
                  </a:cubicBezTo>
                  <a:cubicBezTo>
                    <a:pt x="27485" y="8464"/>
                    <a:pt x="27466" y="8482"/>
                    <a:pt x="27445" y="8502"/>
                  </a:cubicBezTo>
                  <a:cubicBezTo>
                    <a:pt x="27516" y="8555"/>
                    <a:pt x="27610" y="8541"/>
                    <a:pt x="27660" y="8641"/>
                  </a:cubicBezTo>
                  <a:cubicBezTo>
                    <a:pt x="27691" y="8704"/>
                    <a:pt x="27641" y="8807"/>
                    <a:pt x="27744" y="8832"/>
                  </a:cubicBezTo>
                  <a:cubicBezTo>
                    <a:pt x="27717" y="8886"/>
                    <a:pt x="27682" y="8948"/>
                    <a:pt x="27642" y="9019"/>
                  </a:cubicBezTo>
                  <a:cubicBezTo>
                    <a:pt x="27701" y="9013"/>
                    <a:pt x="27736" y="9010"/>
                    <a:pt x="27777" y="9007"/>
                  </a:cubicBezTo>
                  <a:lnTo>
                    <a:pt x="27777" y="9007"/>
                  </a:lnTo>
                  <a:cubicBezTo>
                    <a:pt x="27757" y="9067"/>
                    <a:pt x="27739" y="9122"/>
                    <a:pt x="27722" y="9176"/>
                  </a:cubicBezTo>
                  <a:cubicBezTo>
                    <a:pt x="27760" y="9266"/>
                    <a:pt x="27811" y="9353"/>
                    <a:pt x="27833" y="9447"/>
                  </a:cubicBezTo>
                  <a:cubicBezTo>
                    <a:pt x="27857" y="9542"/>
                    <a:pt x="27813" y="9676"/>
                    <a:pt x="27864" y="9734"/>
                  </a:cubicBezTo>
                  <a:cubicBezTo>
                    <a:pt x="27935" y="9812"/>
                    <a:pt x="27925" y="9885"/>
                    <a:pt x="27932" y="9960"/>
                  </a:cubicBezTo>
                  <a:cubicBezTo>
                    <a:pt x="27964" y="9981"/>
                    <a:pt x="27991" y="9999"/>
                    <a:pt x="28014" y="10015"/>
                  </a:cubicBezTo>
                  <a:cubicBezTo>
                    <a:pt x="28003" y="10044"/>
                    <a:pt x="27997" y="10060"/>
                    <a:pt x="27979" y="10103"/>
                  </a:cubicBezTo>
                  <a:cubicBezTo>
                    <a:pt x="28061" y="10129"/>
                    <a:pt x="28129" y="10165"/>
                    <a:pt x="28232" y="10209"/>
                  </a:cubicBezTo>
                  <a:cubicBezTo>
                    <a:pt x="28176" y="10228"/>
                    <a:pt x="28144" y="10240"/>
                    <a:pt x="28110" y="10253"/>
                  </a:cubicBezTo>
                  <a:cubicBezTo>
                    <a:pt x="28122" y="10287"/>
                    <a:pt x="28132" y="10322"/>
                    <a:pt x="28142" y="10353"/>
                  </a:cubicBezTo>
                  <a:cubicBezTo>
                    <a:pt x="28213" y="10340"/>
                    <a:pt x="28263" y="10331"/>
                    <a:pt x="28372" y="10310"/>
                  </a:cubicBezTo>
                  <a:lnTo>
                    <a:pt x="28372" y="10310"/>
                  </a:lnTo>
                  <a:cubicBezTo>
                    <a:pt x="28313" y="10431"/>
                    <a:pt x="28278" y="10506"/>
                    <a:pt x="28247" y="10569"/>
                  </a:cubicBezTo>
                  <a:cubicBezTo>
                    <a:pt x="28260" y="10569"/>
                    <a:pt x="28295" y="10571"/>
                    <a:pt x="28310" y="10571"/>
                  </a:cubicBezTo>
                  <a:cubicBezTo>
                    <a:pt x="28373" y="10672"/>
                    <a:pt x="28426" y="10759"/>
                    <a:pt x="28481" y="10847"/>
                  </a:cubicBezTo>
                  <a:cubicBezTo>
                    <a:pt x="28451" y="10874"/>
                    <a:pt x="28420" y="10903"/>
                    <a:pt x="28385" y="10934"/>
                  </a:cubicBezTo>
                  <a:cubicBezTo>
                    <a:pt x="28435" y="10945"/>
                    <a:pt x="28478" y="10952"/>
                    <a:pt x="28531" y="10961"/>
                  </a:cubicBezTo>
                  <a:cubicBezTo>
                    <a:pt x="28523" y="11009"/>
                    <a:pt x="28517" y="11050"/>
                    <a:pt x="28512" y="11089"/>
                  </a:cubicBezTo>
                  <a:cubicBezTo>
                    <a:pt x="28532" y="11105"/>
                    <a:pt x="28551" y="11118"/>
                    <a:pt x="28573" y="11134"/>
                  </a:cubicBezTo>
                  <a:cubicBezTo>
                    <a:pt x="28535" y="11162"/>
                    <a:pt x="28506" y="11183"/>
                    <a:pt x="28494" y="11192"/>
                  </a:cubicBezTo>
                  <a:cubicBezTo>
                    <a:pt x="28498" y="11287"/>
                    <a:pt x="28490" y="11371"/>
                    <a:pt x="28479" y="11459"/>
                  </a:cubicBezTo>
                  <a:cubicBezTo>
                    <a:pt x="28516" y="11462"/>
                    <a:pt x="28551" y="11465"/>
                    <a:pt x="28581" y="11468"/>
                  </a:cubicBezTo>
                  <a:cubicBezTo>
                    <a:pt x="28668" y="11679"/>
                    <a:pt x="28754" y="11886"/>
                    <a:pt x="28844" y="12104"/>
                  </a:cubicBezTo>
                  <a:cubicBezTo>
                    <a:pt x="28840" y="12113"/>
                    <a:pt x="28825" y="12138"/>
                    <a:pt x="28801" y="12176"/>
                  </a:cubicBezTo>
                  <a:cubicBezTo>
                    <a:pt x="28876" y="12249"/>
                    <a:pt x="28962" y="12336"/>
                    <a:pt x="28881" y="12450"/>
                  </a:cubicBezTo>
                  <a:cubicBezTo>
                    <a:pt x="28904" y="12473"/>
                    <a:pt x="28932" y="12489"/>
                    <a:pt x="28944" y="12513"/>
                  </a:cubicBezTo>
                  <a:cubicBezTo>
                    <a:pt x="28957" y="12548"/>
                    <a:pt x="28954" y="12588"/>
                    <a:pt x="28957" y="12614"/>
                  </a:cubicBezTo>
                  <a:cubicBezTo>
                    <a:pt x="28918" y="12667"/>
                    <a:pt x="28888" y="12707"/>
                    <a:pt x="28859" y="12745"/>
                  </a:cubicBezTo>
                  <a:cubicBezTo>
                    <a:pt x="28931" y="12826"/>
                    <a:pt x="28993" y="12913"/>
                    <a:pt x="29006" y="13032"/>
                  </a:cubicBezTo>
                  <a:cubicBezTo>
                    <a:pt x="29021" y="13182"/>
                    <a:pt x="29113" y="13312"/>
                    <a:pt x="29118" y="13474"/>
                  </a:cubicBezTo>
                  <a:cubicBezTo>
                    <a:pt x="29121" y="13566"/>
                    <a:pt x="29171" y="13681"/>
                    <a:pt x="29237" y="13749"/>
                  </a:cubicBezTo>
                  <a:cubicBezTo>
                    <a:pt x="29387" y="13912"/>
                    <a:pt x="29416" y="14122"/>
                    <a:pt x="29503" y="14303"/>
                  </a:cubicBezTo>
                  <a:cubicBezTo>
                    <a:pt x="29477" y="14340"/>
                    <a:pt x="29462" y="14361"/>
                    <a:pt x="29441" y="14389"/>
                  </a:cubicBezTo>
                  <a:cubicBezTo>
                    <a:pt x="29525" y="14470"/>
                    <a:pt x="29602" y="14545"/>
                    <a:pt x="29633" y="14574"/>
                  </a:cubicBezTo>
                  <a:cubicBezTo>
                    <a:pt x="29693" y="14720"/>
                    <a:pt x="29711" y="14830"/>
                    <a:pt x="29771" y="14890"/>
                  </a:cubicBezTo>
                  <a:cubicBezTo>
                    <a:pt x="29849" y="14965"/>
                    <a:pt x="29839" y="15071"/>
                    <a:pt x="29884" y="15157"/>
                  </a:cubicBezTo>
                  <a:cubicBezTo>
                    <a:pt x="29921" y="15145"/>
                    <a:pt x="29946" y="15138"/>
                    <a:pt x="29984" y="15126"/>
                  </a:cubicBezTo>
                  <a:cubicBezTo>
                    <a:pt x="29953" y="15057"/>
                    <a:pt x="29928" y="14996"/>
                    <a:pt x="29905" y="14942"/>
                  </a:cubicBezTo>
                  <a:cubicBezTo>
                    <a:pt x="29930" y="14909"/>
                    <a:pt x="29947" y="14889"/>
                    <a:pt x="29958" y="14877"/>
                  </a:cubicBezTo>
                  <a:cubicBezTo>
                    <a:pt x="29936" y="14827"/>
                    <a:pt x="29918" y="14786"/>
                    <a:pt x="29900" y="14743"/>
                  </a:cubicBezTo>
                  <a:cubicBezTo>
                    <a:pt x="29953" y="14718"/>
                    <a:pt x="29992" y="14701"/>
                    <a:pt x="30021" y="14686"/>
                  </a:cubicBezTo>
                  <a:cubicBezTo>
                    <a:pt x="29999" y="14590"/>
                    <a:pt x="29967" y="14515"/>
                    <a:pt x="29964" y="14439"/>
                  </a:cubicBezTo>
                  <a:cubicBezTo>
                    <a:pt x="29962" y="13785"/>
                    <a:pt x="29843" y="13144"/>
                    <a:pt x="29750" y="12500"/>
                  </a:cubicBezTo>
                  <a:cubicBezTo>
                    <a:pt x="29740" y="12425"/>
                    <a:pt x="29706" y="12352"/>
                    <a:pt x="29666" y="12273"/>
                  </a:cubicBezTo>
                  <a:cubicBezTo>
                    <a:pt x="29721" y="12116"/>
                    <a:pt x="29658" y="11955"/>
                    <a:pt x="29589" y="11796"/>
                  </a:cubicBezTo>
                  <a:cubicBezTo>
                    <a:pt x="29569" y="11751"/>
                    <a:pt x="29519" y="11680"/>
                    <a:pt x="29530" y="11668"/>
                  </a:cubicBezTo>
                  <a:cubicBezTo>
                    <a:pt x="29614" y="11574"/>
                    <a:pt x="29494" y="11502"/>
                    <a:pt x="29503" y="11415"/>
                  </a:cubicBezTo>
                  <a:cubicBezTo>
                    <a:pt x="29506" y="11373"/>
                    <a:pt x="29434" y="11301"/>
                    <a:pt x="29447" y="11280"/>
                  </a:cubicBezTo>
                  <a:cubicBezTo>
                    <a:pt x="29515" y="11162"/>
                    <a:pt x="29472" y="11037"/>
                    <a:pt x="29416" y="10955"/>
                  </a:cubicBezTo>
                  <a:cubicBezTo>
                    <a:pt x="29344" y="10842"/>
                    <a:pt x="29366" y="10721"/>
                    <a:pt x="29315" y="10609"/>
                  </a:cubicBezTo>
                  <a:cubicBezTo>
                    <a:pt x="29296" y="10563"/>
                    <a:pt x="29383" y="10487"/>
                    <a:pt x="29305" y="10453"/>
                  </a:cubicBezTo>
                  <a:cubicBezTo>
                    <a:pt x="29191" y="10402"/>
                    <a:pt x="29334" y="10328"/>
                    <a:pt x="29266" y="10275"/>
                  </a:cubicBezTo>
                  <a:cubicBezTo>
                    <a:pt x="29224" y="10241"/>
                    <a:pt x="29194" y="10185"/>
                    <a:pt x="29175" y="10159"/>
                  </a:cubicBezTo>
                  <a:cubicBezTo>
                    <a:pt x="29140" y="9946"/>
                    <a:pt x="29222" y="9718"/>
                    <a:pt x="29038" y="9582"/>
                  </a:cubicBezTo>
                  <a:cubicBezTo>
                    <a:pt x="29027" y="9509"/>
                    <a:pt x="29018" y="9451"/>
                    <a:pt x="29007" y="9395"/>
                  </a:cubicBezTo>
                  <a:cubicBezTo>
                    <a:pt x="28997" y="9328"/>
                    <a:pt x="28987" y="9260"/>
                    <a:pt x="28981" y="9217"/>
                  </a:cubicBezTo>
                  <a:cubicBezTo>
                    <a:pt x="28921" y="9123"/>
                    <a:pt x="28869" y="9053"/>
                    <a:pt x="28825" y="8975"/>
                  </a:cubicBezTo>
                  <a:cubicBezTo>
                    <a:pt x="28697" y="8758"/>
                    <a:pt x="28672" y="8501"/>
                    <a:pt x="28565" y="8277"/>
                  </a:cubicBezTo>
                  <a:cubicBezTo>
                    <a:pt x="28448" y="8037"/>
                    <a:pt x="28306" y="7808"/>
                    <a:pt x="28175" y="7572"/>
                  </a:cubicBezTo>
                  <a:cubicBezTo>
                    <a:pt x="28113" y="7461"/>
                    <a:pt x="28044" y="7350"/>
                    <a:pt x="27988" y="7234"/>
                  </a:cubicBezTo>
                  <a:cubicBezTo>
                    <a:pt x="27961" y="7171"/>
                    <a:pt x="27947" y="7103"/>
                    <a:pt x="27933" y="7060"/>
                  </a:cubicBezTo>
                  <a:cubicBezTo>
                    <a:pt x="27873" y="7009"/>
                    <a:pt x="27794" y="6971"/>
                    <a:pt x="27788" y="6931"/>
                  </a:cubicBezTo>
                  <a:cubicBezTo>
                    <a:pt x="27755" y="6724"/>
                    <a:pt x="27594" y="6587"/>
                    <a:pt x="27495" y="6415"/>
                  </a:cubicBezTo>
                  <a:cubicBezTo>
                    <a:pt x="27435" y="6309"/>
                    <a:pt x="27380" y="6198"/>
                    <a:pt x="27318" y="6081"/>
                  </a:cubicBezTo>
                  <a:cubicBezTo>
                    <a:pt x="27298" y="6072"/>
                    <a:pt x="27262" y="6059"/>
                    <a:pt x="27233" y="6048"/>
                  </a:cubicBezTo>
                  <a:cubicBezTo>
                    <a:pt x="27204" y="5950"/>
                    <a:pt x="27207" y="5863"/>
                    <a:pt x="27093" y="5813"/>
                  </a:cubicBezTo>
                  <a:cubicBezTo>
                    <a:pt x="27027" y="5785"/>
                    <a:pt x="26955" y="5713"/>
                    <a:pt x="26923" y="5647"/>
                  </a:cubicBezTo>
                  <a:cubicBezTo>
                    <a:pt x="26826" y="5444"/>
                    <a:pt x="26720" y="5243"/>
                    <a:pt x="26567" y="5068"/>
                  </a:cubicBezTo>
                  <a:cubicBezTo>
                    <a:pt x="26424" y="4886"/>
                    <a:pt x="26247" y="4737"/>
                    <a:pt x="26091" y="4568"/>
                  </a:cubicBezTo>
                  <a:cubicBezTo>
                    <a:pt x="25946" y="4412"/>
                    <a:pt x="25774" y="4286"/>
                    <a:pt x="25649" y="4100"/>
                  </a:cubicBezTo>
                  <a:cubicBezTo>
                    <a:pt x="25584" y="4009"/>
                    <a:pt x="25507" y="3922"/>
                    <a:pt x="25423" y="3846"/>
                  </a:cubicBezTo>
                  <a:cubicBezTo>
                    <a:pt x="25334" y="3774"/>
                    <a:pt x="25242" y="3703"/>
                    <a:pt x="25157" y="3627"/>
                  </a:cubicBezTo>
                  <a:cubicBezTo>
                    <a:pt x="25107" y="3580"/>
                    <a:pt x="25079" y="3512"/>
                    <a:pt x="25047" y="3463"/>
                  </a:cubicBezTo>
                  <a:cubicBezTo>
                    <a:pt x="24994" y="3457"/>
                    <a:pt x="24954" y="3452"/>
                    <a:pt x="24923" y="3449"/>
                  </a:cubicBezTo>
                  <a:cubicBezTo>
                    <a:pt x="24870" y="3357"/>
                    <a:pt x="24859" y="3265"/>
                    <a:pt x="24732" y="3246"/>
                  </a:cubicBezTo>
                  <a:cubicBezTo>
                    <a:pt x="24616" y="3229"/>
                    <a:pt x="24535" y="3144"/>
                    <a:pt x="24469" y="3037"/>
                  </a:cubicBezTo>
                  <a:cubicBezTo>
                    <a:pt x="24409" y="2935"/>
                    <a:pt x="24323" y="2848"/>
                    <a:pt x="24196" y="2848"/>
                  </a:cubicBezTo>
                  <a:cubicBezTo>
                    <a:pt x="24186" y="2848"/>
                    <a:pt x="24175" y="2849"/>
                    <a:pt x="24164" y="2850"/>
                  </a:cubicBezTo>
                  <a:cubicBezTo>
                    <a:pt x="24145" y="2816"/>
                    <a:pt x="24133" y="2773"/>
                    <a:pt x="24104" y="2751"/>
                  </a:cubicBezTo>
                  <a:cubicBezTo>
                    <a:pt x="24014" y="2685"/>
                    <a:pt x="23877" y="2642"/>
                    <a:pt x="23836" y="2563"/>
                  </a:cubicBezTo>
                  <a:cubicBezTo>
                    <a:pt x="23773" y="2445"/>
                    <a:pt x="23664" y="2478"/>
                    <a:pt x="23590" y="2416"/>
                  </a:cubicBezTo>
                  <a:cubicBezTo>
                    <a:pt x="23487" y="2330"/>
                    <a:pt x="23364" y="2272"/>
                    <a:pt x="23258" y="2191"/>
                  </a:cubicBezTo>
                  <a:cubicBezTo>
                    <a:pt x="23149" y="2102"/>
                    <a:pt x="22980" y="2098"/>
                    <a:pt x="22921" y="1951"/>
                  </a:cubicBezTo>
                  <a:cubicBezTo>
                    <a:pt x="22902" y="1956"/>
                    <a:pt x="22885" y="1958"/>
                    <a:pt x="22870" y="1958"/>
                  </a:cubicBezTo>
                  <a:cubicBezTo>
                    <a:pt x="22751" y="1958"/>
                    <a:pt x="22708" y="1838"/>
                    <a:pt x="22619" y="1786"/>
                  </a:cubicBezTo>
                  <a:cubicBezTo>
                    <a:pt x="22555" y="1749"/>
                    <a:pt x="22491" y="1693"/>
                    <a:pt x="22415" y="1693"/>
                  </a:cubicBezTo>
                  <a:cubicBezTo>
                    <a:pt x="22395" y="1693"/>
                    <a:pt x="22374" y="1697"/>
                    <a:pt x="22352" y="1707"/>
                  </a:cubicBezTo>
                  <a:lnTo>
                    <a:pt x="22340" y="1677"/>
                  </a:lnTo>
                  <a:cubicBezTo>
                    <a:pt x="22331" y="1660"/>
                    <a:pt x="22327" y="1632"/>
                    <a:pt x="22312" y="1624"/>
                  </a:cubicBezTo>
                  <a:cubicBezTo>
                    <a:pt x="22162" y="1548"/>
                    <a:pt x="22016" y="1458"/>
                    <a:pt x="21862" y="1393"/>
                  </a:cubicBezTo>
                  <a:lnTo>
                    <a:pt x="21392" y="1203"/>
                  </a:lnTo>
                  <a:cubicBezTo>
                    <a:pt x="21325" y="1177"/>
                    <a:pt x="21258" y="1138"/>
                    <a:pt x="21186" y="1138"/>
                  </a:cubicBezTo>
                  <a:cubicBezTo>
                    <a:pt x="21163" y="1138"/>
                    <a:pt x="21139" y="1142"/>
                    <a:pt x="21114" y="1152"/>
                  </a:cubicBezTo>
                  <a:cubicBezTo>
                    <a:pt x="21114" y="1152"/>
                    <a:pt x="21113" y="1153"/>
                    <a:pt x="21112" y="1153"/>
                  </a:cubicBezTo>
                  <a:cubicBezTo>
                    <a:pt x="21105" y="1153"/>
                    <a:pt x="21092" y="1144"/>
                    <a:pt x="21083" y="1140"/>
                  </a:cubicBezTo>
                  <a:cubicBezTo>
                    <a:pt x="21032" y="1086"/>
                    <a:pt x="20976" y="1039"/>
                    <a:pt x="20911" y="1011"/>
                  </a:cubicBezTo>
                  <a:cubicBezTo>
                    <a:pt x="20745" y="940"/>
                    <a:pt x="20577" y="871"/>
                    <a:pt x="20405" y="821"/>
                  </a:cubicBezTo>
                  <a:cubicBezTo>
                    <a:pt x="20317" y="790"/>
                    <a:pt x="20236" y="740"/>
                    <a:pt x="20145" y="696"/>
                  </a:cubicBezTo>
                  <a:cubicBezTo>
                    <a:pt x="20116" y="709"/>
                    <a:pt x="20087" y="715"/>
                    <a:pt x="20058" y="715"/>
                  </a:cubicBezTo>
                  <a:cubicBezTo>
                    <a:pt x="19935" y="715"/>
                    <a:pt x="19811" y="617"/>
                    <a:pt x="19688" y="617"/>
                  </a:cubicBezTo>
                  <a:cubicBezTo>
                    <a:pt x="19660" y="617"/>
                    <a:pt x="19631" y="623"/>
                    <a:pt x="19603" y="636"/>
                  </a:cubicBezTo>
                  <a:cubicBezTo>
                    <a:pt x="19558" y="605"/>
                    <a:pt x="19518" y="562"/>
                    <a:pt x="19471" y="552"/>
                  </a:cubicBezTo>
                  <a:cubicBezTo>
                    <a:pt x="19369" y="529"/>
                    <a:pt x="19271" y="468"/>
                    <a:pt x="19167" y="468"/>
                  </a:cubicBezTo>
                  <a:cubicBezTo>
                    <a:pt x="19133" y="468"/>
                    <a:pt x="19099" y="474"/>
                    <a:pt x="19065" y="490"/>
                  </a:cubicBezTo>
                  <a:cubicBezTo>
                    <a:pt x="19009" y="403"/>
                    <a:pt x="18905" y="381"/>
                    <a:pt x="18816" y="381"/>
                  </a:cubicBezTo>
                  <a:cubicBezTo>
                    <a:pt x="18787" y="381"/>
                    <a:pt x="18760" y="384"/>
                    <a:pt x="18737" y="387"/>
                  </a:cubicBezTo>
                  <a:cubicBezTo>
                    <a:pt x="18724" y="389"/>
                    <a:pt x="18712" y="389"/>
                    <a:pt x="18701" y="389"/>
                  </a:cubicBezTo>
                  <a:cubicBezTo>
                    <a:pt x="18581" y="389"/>
                    <a:pt x="18502" y="309"/>
                    <a:pt x="18393" y="309"/>
                  </a:cubicBezTo>
                  <a:cubicBezTo>
                    <a:pt x="18392" y="309"/>
                    <a:pt x="18390" y="309"/>
                    <a:pt x="18388" y="309"/>
                  </a:cubicBezTo>
                  <a:cubicBezTo>
                    <a:pt x="18385" y="309"/>
                    <a:pt x="18382" y="309"/>
                    <a:pt x="18379" y="309"/>
                  </a:cubicBezTo>
                  <a:cubicBezTo>
                    <a:pt x="18309" y="309"/>
                    <a:pt x="18241" y="278"/>
                    <a:pt x="18168" y="278"/>
                  </a:cubicBezTo>
                  <a:cubicBezTo>
                    <a:pt x="18135" y="278"/>
                    <a:pt x="18101" y="284"/>
                    <a:pt x="18066" y="303"/>
                  </a:cubicBezTo>
                  <a:cubicBezTo>
                    <a:pt x="18061" y="306"/>
                    <a:pt x="18056" y="307"/>
                    <a:pt x="18051" y="307"/>
                  </a:cubicBezTo>
                  <a:cubicBezTo>
                    <a:pt x="18010" y="307"/>
                    <a:pt x="17947" y="248"/>
                    <a:pt x="17878" y="248"/>
                  </a:cubicBezTo>
                  <a:cubicBezTo>
                    <a:pt x="17861" y="248"/>
                    <a:pt x="17843" y="252"/>
                    <a:pt x="17825" y="262"/>
                  </a:cubicBezTo>
                  <a:cubicBezTo>
                    <a:pt x="17821" y="264"/>
                    <a:pt x="17816" y="265"/>
                    <a:pt x="17809" y="265"/>
                  </a:cubicBezTo>
                  <a:cubicBezTo>
                    <a:pt x="17792" y="265"/>
                    <a:pt x="17768" y="259"/>
                    <a:pt x="17761" y="250"/>
                  </a:cubicBezTo>
                  <a:cubicBezTo>
                    <a:pt x="17722" y="200"/>
                    <a:pt x="17678" y="178"/>
                    <a:pt x="17629" y="178"/>
                  </a:cubicBezTo>
                  <a:cubicBezTo>
                    <a:pt x="17595" y="178"/>
                    <a:pt x="17559" y="188"/>
                    <a:pt x="17521" y="207"/>
                  </a:cubicBezTo>
                  <a:cubicBezTo>
                    <a:pt x="17474" y="151"/>
                    <a:pt x="17410" y="144"/>
                    <a:pt x="17343" y="144"/>
                  </a:cubicBezTo>
                  <a:cubicBezTo>
                    <a:pt x="17322" y="144"/>
                    <a:pt x="17300" y="144"/>
                    <a:pt x="17278" y="144"/>
                  </a:cubicBezTo>
                  <a:cubicBezTo>
                    <a:pt x="17254" y="144"/>
                    <a:pt x="17231" y="144"/>
                    <a:pt x="17208" y="140"/>
                  </a:cubicBezTo>
                  <a:cubicBezTo>
                    <a:pt x="17203" y="139"/>
                    <a:pt x="17197" y="139"/>
                    <a:pt x="17191" y="139"/>
                  </a:cubicBezTo>
                  <a:cubicBezTo>
                    <a:pt x="17150" y="139"/>
                    <a:pt x="17103" y="160"/>
                    <a:pt x="17064" y="169"/>
                  </a:cubicBezTo>
                  <a:cubicBezTo>
                    <a:pt x="17021" y="152"/>
                    <a:pt x="16976" y="121"/>
                    <a:pt x="16926" y="115"/>
                  </a:cubicBezTo>
                  <a:lnTo>
                    <a:pt x="16177" y="49"/>
                  </a:lnTo>
                  <a:cubicBezTo>
                    <a:pt x="16041" y="37"/>
                    <a:pt x="15903" y="25"/>
                    <a:pt x="15755" y="12"/>
                  </a:cubicBezTo>
                  <a:cubicBezTo>
                    <a:pt x="15741" y="21"/>
                    <a:pt x="15716" y="38"/>
                    <a:pt x="15716" y="38"/>
                  </a:cubicBezTo>
                  <a:cubicBezTo>
                    <a:pt x="15585" y="24"/>
                    <a:pt x="15479" y="3"/>
                    <a:pt x="15373" y="3"/>
                  </a:cubicBezTo>
                  <a:cubicBezTo>
                    <a:pt x="15321" y="2"/>
                    <a:pt x="15267" y="0"/>
                    <a:pt x="15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 sz="2400">
                <a:solidFill>
                  <a:srgbClr val="FFC100"/>
                </a:solidFill>
                <a:latin typeface="Montserrat" pitchFamily="2" charset="77"/>
              </a:endParaRPr>
            </a:p>
          </p:txBody>
        </p:sp>
      </p:grpSp>
      <p:sp>
        <p:nvSpPr>
          <p:cNvPr id="24" name="Google Shape;296;p28">
            <a:extLst>
              <a:ext uri="{FF2B5EF4-FFF2-40B4-BE49-F238E27FC236}">
                <a16:creationId xmlns:a16="http://schemas.microsoft.com/office/drawing/2014/main" id="{E2D41F34-53FA-CDDF-C3F3-8616E50AC937}"/>
              </a:ext>
            </a:extLst>
          </p:cNvPr>
          <p:cNvSpPr txBox="1">
            <a:spLocks/>
          </p:cNvSpPr>
          <p:nvPr/>
        </p:nvSpPr>
        <p:spPr>
          <a:xfrm>
            <a:off x="370871" y="2176989"/>
            <a:ext cx="982153" cy="347985"/>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2400" b="1" dirty="0">
                <a:solidFill>
                  <a:schemeClr val="lt1"/>
                </a:solidFill>
                <a:latin typeface="Montserrat" pitchFamily="2" charset="77"/>
              </a:rPr>
              <a:t>04</a:t>
            </a:r>
          </a:p>
        </p:txBody>
      </p:sp>
      <p:sp>
        <p:nvSpPr>
          <p:cNvPr id="8" name="Marcador de contenido 5">
            <a:extLst>
              <a:ext uri="{FF2B5EF4-FFF2-40B4-BE49-F238E27FC236}">
                <a16:creationId xmlns:a16="http://schemas.microsoft.com/office/drawing/2014/main" id="{D9E4AFE0-16D4-3314-C314-3430159F4469}"/>
              </a:ext>
            </a:extLst>
          </p:cNvPr>
          <p:cNvSpPr txBox="1">
            <a:spLocks/>
          </p:cNvSpPr>
          <p:nvPr/>
        </p:nvSpPr>
        <p:spPr>
          <a:xfrm>
            <a:off x="1353024" y="4465087"/>
            <a:ext cx="9378615" cy="8527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dirty="0">
                <a:solidFill>
                  <a:srgbClr val="595959"/>
                </a:solidFill>
                <a:highlight>
                  <a:srgbClr val="FFFF00"/>
                </a:highlight>
              </a:rPr>
              <a:t>	 Registren las acciones de mejora definidas en la columna  </a:t>
            </a:r>
            <a:r>
              <a:rPr lang="es-ES" i="1" dirty="0">
                <a:solidFill>
                  <a:srgbClr val="595959"/>
                </a:solidFill>
                <a:highlight>
                  <a:srgbClr val="FFFF00"/>
                </a:highlight>
              </a:rPr>
              <a:t>Acción de mejora </a:t>
            </a:r>
            <a:r>
              <a:rPr lang="es-ES" dirty="0">
                <a:solidFill>
                  <a:srgbClr val="595959"/>
                </a:solidFill>
                <a:highlight>
                  <a:srgbClr val="FFFF00"/>
                </a:highlight>
              </a:rPr>
              <a:t>de la tabla de la diapositiva 27.</a:t>
            </a:r>
            <a:endParaRPr lang="es-ES" i="1" dirty="0">
              <a:solidFill>
                <a:srgbClr val="595959"/>
              </a:solidFill>
            </a:endParaRPr>
          </a:p>
        </p:txBody>
      </p:sp>
      <p:sp>
        <p:nvSpPr>
          <p:cNvPr id="14" name="Google Shape;1131;p46">
            <a:extLst>
              <a:ext uri="{FF2B5EF4-FFF2-40B4-BE49-F238E27FC236}">
                <a16:creationId xmlns:a16="http://schemas.microsoft.com/office/drawing/2014/main" id="{71DD6AFF-E16A-7733-46D4-C5DDE72A8176}"/>
              </a:ext>
            </a:extLst>
          </p:cNvPr>
          <p:cNvSpPr/>
          <p:nvPr/>
        </p:nvSpPr>
        <p:spPr>
          <a:xfrm>
            <a:off x="784532" y="3894744"/>
            <a:ext cx="708831" cy="672889"/>
          </a:xfrm>
          <a:custGeom>
            <a:avLst/>
            <a:gdLst/>
            <a:ahLst/>
            <a:cxnLst/>
            <a:rect l="l" t="t" r="r" b="b"/>
            <a:pathLst>
              <a:path w="18404" h="17246" extrusionOk="0">
                <a:moveTo>
                  <a:pt x="6096" y="4383"/>
                </a:moveTo>
                <a:cubicBezTo>
                  <a:pt x="6028" y="4383"/>
                  <a:pt x="5960" y="4408"/>
                  <a:pt x="5908" y="4460"/>
                </a:cubicBezTo>
                <a:lnTo>
                  <a:pt x="5741" y="4625"/>
                </a:lnTo>
                <a:cubicBezTo>
                  <a:pt x="5639" y="4727"/>
                  <a:pt x="5639" y="4897"/>
                  <a:pt x="5741" y="4999"/>
                </a:cubicBezTo>
                <a:cubicBezTo>
                  <a:pt x="5793" y="5051"/>
                  <a:pt x="5861" y="5077"/>
                  <a:pt x="5930" y="5077"/>
                </a:cubicBezTo>
                <a:cubicBezTo>
                  <a:pt x="5997" y="5077"/>
                  <a:pt x="6065" y="5051"/>
                  <a:pt x="6116" y="4999"/>
                </a:cubicBezTo>
                <a:lnTo>
                  <a:pt x="6282" y="4835"/>
                </a:lnTo>
                <a:cubicBezTo>
                  <a:pt x="6385" y="4732"/>
                  <a:pt x="6385" y="4563"/>
                  <a:pt x="6282" y="4460"/>
                </a:cubicBezTo>
                <a:cubicBezTo>
                  <a:pt x="6231" y="4408"/>
                  <a:pt x="6163" y="4383"/>
                  <a:pt x="6096" y="4383"/>
                </a:cubicBezTo>
                <a:close/>
                <a:moveTo>
                  <a:pt x="6660" y="5293"/>
                </a:moveTo>
                <a:cubicBezTo>
                  <a:pt x="6523" y="5293"/>
                  <a:pt x="6403" y="5400"/>
                  <a:pt x="6394" y="5540"/>
                </a:cubicBezTo>
                <a:cubicBezTo>
                  <a:pt x="6379" y="5760"/>
                  <a:pt x="6460" y="5976"/>
                  <a:pt x="6615" y="6130"/>
                </a:cubicBezTo>
                <a:cubicBezTo>
                  <a:pt x="6757" y="6274"/>
                  <a:pt x="6950" y="6352"/>
                  <a:pt x="7153" y="6352"/>
                </a:cubicBezTo>
                <a:cubicBezTo>
                  <a:pt x="7169" y="6352"/>
                  <a:pt x="7188" y="6352"/>
                  <a:pt x="7204" y="6351"/>
                </a:cubicBezTo>
                <a:cubicBezTo>
                  <a:pt x="7351" y="6342"/>
                  <a:pt x="7462" y="6215"/>
                  <a:pt x="7450" y="6068"/>
                </a:cubicBezTo>
                <a:cubicBezTo>
                  <a:pt x="7441" y="5928"/>
                  <a:pt x="7324" y="5821"/>
                  <a:pt x="7186" y="5821"/>
                </a:cubicBezTo>
                <a:cubicBezTo>
                  <a:pt x="7180" y="5821"/>
                  <a:pt x="7174" y="5821"/>
                  <a:pt x="7168" y="5821"/>
                </a:cubicBezTo>
                <a:cubicBezTo>
                  <a:pt x="7162" y="5822"/>
                  <a:pt x="7157" y="5822"/>
                  <a:pt x="7152" y="5822"/>
                </a:cubicBezTo>
                <a:cubicBezTo>
                  <a:pt x="7092" y="5822"/>
                  <a:pt x="7033" y="5797"/>
                  <a:pt x="6990" y="5755"/>
                </a:cubicBezTo>
                <a:cubicBezTo>
                  <a:pt x="6944" y="5710"/>
                  <a:pt x="6918" y="5643"/>
                  <a:pt x="6923" y="5577"/>
                </a:cubicBezTo>
                <a:cubicBezTo>
                  <a:pt x="6932" y="5430"/>
                  <a:pt x="6822" y="5304"/>
                  <a:pt x="6676" y="5293"/>
                </a:cubicBezTo>
                <a:cubicBezTo>
                  <a:pt x="6671" y="5293"/>
                  <a:pt x="6666" y="5293"/>
                  <a:pt x="6660" y="5293"/>
                </a:cubicBezTo>
                <a:close/>
                <a:moveTo>
                  <a:pt x="8096" y="6384"/>
                </a:moveTo>
                <a:cubicBezTo>
                  <a:pt x="8029" y="6384"/>
                  <a:pt x="7961" y="6409"/>
                  <a:pt x="7908" y="6461"/>
                </a:cubicBezTo>
                <a:lnTo>
                  <a:pt x="7742" y="6627"/>
                </a:lnTo>
                <a:cubicBezTo>
                  <a:pt x="7639" y="6730"/>
                  <a:pt x="7639" y="6899"/>
                  <a:pt x="7742" y="7002"/>
                </a:cubicBezTo>
                <a:cubicBezTo>
                  <a:pt x="7794" y="7053"/>
                  <a:pt x="7863" y="7078"/>
                  <a:pt x="7931" y="7078"/>
                </a:cubicBezTo>
                <a:cubicBezTo>
                  <a:pt x="7998" y="7078"/>
                  <a:pt x="8066" y="7053"/>
                  <a:pt x="8117" y="7002"/>
                </a:cubicBezTo>
                <a:lnTo>
                  <a:pt x="8283" y="6836"/>
                </a:lnTo>
                <a:cubicBezTo>
                  <a:pt x="8386" y="6733"/>
                  <a:pt x="8386" y="6564"/>
                  <a:pt x="8283" y="6461"/>
                </a:cubicBezTo>
                <a:cubicBezTo>
                  <a:pt x="8232" y="6409"/>
                  <a:pt x="8164" y="6384"/>
                  <a:pt x="8096" y="6384"/>
                </a:cubicBezTo>
                <a:close/>
                <a:moveTo>
                  <a:pt x="5680" y="2718"/>
                </a:moveTo>
                <a:cubicBezTo>
                  <a:pt x="5777" y="2718"/>
                  <a:pt x="5868" y="2756"/>
                  <a:pt x="5938" y="2824"/>
                </a:cubicBezTo>
                <a:lnTo>
                  <a:pt x="10337" y="7224"/>
                </a:lnTo>
                <a:cubicBezTo>
                  <a:pt x="10384" y="7269"/>
                  <a:pt x="10415" y="7325"/>
                  <a:pt x="10431" y="7386"/>
                </a:cubicBezTo>
                <a:cubicBezTo>
                  <a:pt x="10242" y="7294"/>
                  <a:pt x="10037" y="7248"/>
                  <a:pt x="9832" y="7248"/>
                </a:cubicBezTo>
                <a:cubicBezTo>
                  <a:pt x="9480" y="7248"/>
                  <a:pt x="9128" y="7383"/>
                  <a:pt x="8860" y="7652"/>
                </a:cubicBezTo>
                <a:cubicBezTo>
                  <a:pt x="8438" y="8075"/>
                  <a:pt x="8350" y="8709"/>
                  <a:pt x="8595" y="9222"/>
                </a:cubicBezTo>
                <a:cubicBezTo>
                  <a:pt x="8536" y="9204"/>
                  <a:pt x="8480" y="9173"/>
                  <a:pt x="8433" y="9128"/>
                </a:cubicBezTo>
                <a:lnTo>
                  <a:pt x="4035" y="4727"/>
                </a:lnTo>
                <a:cubicBezTo>
                  <a:pt x="3891" y="4585"/>
                  <a:pt x="3891" y="4353"/>
                  <a:pt x="4035" y="4210"/>
                </a:cubicBezTo>
                <a:lnTo>
                  <a:pt x="5419" y="2824"/>
                </a:lnTo>
                <a:cubicBezTo>
                  <a:pt x="5490" y="2755"/>
                  <a:pt x="5581" y="2718"/>
                  <a:pt x="5680" y="2718"/>
                </a:cubicBezTo>
                <a:close/>
                <a:moveTo>
                  <a:pt x="9834" y="7778"/>
                </a:moveTo>
                <a:cubicBezTo>
                  <a:pt x="10051" y="7778"/>
                  <a:pt x="10267" y="7862"/>
                  <a:pt x="10431" y="8025"/>
                </a:cubicBezTo>
                <a:cubicBezTo>
                  <a:pt x="10762" y="8354"/>
                  <a:pt x="10762" y="8891"/>
                  <a:pt x="10431" y="9219"/>
                </a:cubicBezTo>
                <a:cubicBezTo>
                  <a:pt x="10271" y="9379"/>
                  <a:pt x="10061" y="9467"/>
                  <a:pt x="9834" y="9467"/>
                </a:cubicBezTo>
                <a:cubicBezTo>
                  <a:pt x="9608" y="9467"/>
                  <a:pt x="9396" y="9379"/>
                  <a:pt x="9237" y="9219"/>
                </a:cubicBezTo>
                <a:cubicBezTo>
                  <a:pt x="8908" y="8891"/>
                  <a:pt x="8908" y="8353"/>
                  <a:pt x="9237" y="8025"/>
                </a:cubicBezTo>
                <a:cubicBezTo>
                  <a:pt x="9402" y="7859"/>
                  <a:pt x="9617" y="7778"/>
                  <a:pt x="9834" y="7778"/>
                </a:cubicBezTo>
                <a:close/>
                <a:moveTo>
                  <a:pt x="3620" y="6219"/>
                </a:moveTo>
                <a:cubicBezTo>
                  <a:pt x="3552" y="6219"/>
                  <a:pt x="3485" y="6245"/>
                  <a:pt x="3433" y="6296"/>
                </a:cubicBezTo>
                <a:cubicBezTo>
                  <a:pt x="3330" y="6399"/>
                  <a:pt x="3330" y="6568"/>
                  <a:pt x="3433" y="6671"/>
                </a:cubicBezTo>
                <a:lnTo>
                  <a:pt x="6434" y="9672"/>
                </a:lnTo>
                <a:cubicBezTo>
                  <a:pt x="6485" y="9723"/>
                  <a:pt x="6554" y="9748"/>
                  <a:pt x="6622" y="9748"/>
                </a:cubicBezTo>
                <a:cubicBezTo>
                  <a:pt x="6690" y="9748"/>
                  <a:pt x="6757" y="9723"/>
                  <a:pt x="6809" y="9672"/>
                </a:cubicBezTo>
                <a:cubicBezTo>
                  <a:pt x="6912" y="9569"/>
                  <a:pt x="6912" y="9400"/>
                  <a:pt x="6809" y="9297"/>
                </a:cubicBezTo>
                <a:lnTo>
                  <a:pt x="3808" y="6296"/>
                </a:lnTo>
                <a:cubicBezTo>
                  <a:pt x="3756" y="6245"/>
                  <a:pt x="3688" y="6219"/>
                  <a:pt x="3620" y="6219"/>
                </a:cubicBezTo>
                <a:close/>
                <a:moveTo>
                  <a:pt x="5680" y="2184"/>
                </a:moveTo>
                <a:cubicBezTo>
                  <a:pt x="5439" y="2184"/>
                  <a:pt x="5214" y="2278"/>
                  <a:pt x="5043" y="2447"/>
                </a:cubicBezTo>
                <a:lnTo>
                  <a:pt x="3658" y="3834"/>
                </a:lnTo>
                <a:cubicBezTo>
                  <a:pt x="3307" y="4184"/>
                  <a:pt x="3307" y="4754"/>
                  <a:pt x="3658" y="5102"/>
                </a:cubicBezTo>
                <a:lnTo>
                  <a:pt x="8057" y="9503"/>
                </a:lnTo>
                <a:cubicBezTo>
                  <a:pt x="8230" y="9675"/>
                  <a:pt x="8461" y="9766"/>
                  <a:pt x="8694" y="9766"/>
                </a:cubicBezTo>
                <a:cubicBezTo>
                  <a:pt x="8794" y="9766"/>
                  <a:pt x="8896" y="9748"/>
                  <a:pt x="8992" y="9714"/>
                </a:cubicBezTo>
                <a:cubicBezTo>
                  <a:pt x="9232" y="9900"/>
                  <a:pt x="9523" y="9998"/>
                  <a:pt x="9830" y="9998"/>
                </a:cubicBezTo>
                <a:cubicBezTo>
                  <a:pt x="10198" y="9998"/>
                  <a:pt x="10543" y="9855"/>
                  <a:pt x="10803" y="9597"/>
                </a:cubicBezTo>
                <a:cubicBezTo>
                  <a:pt x="11297" y="9101"/>
                  <a:pt x="11335" y="8325"/>
                  <a:pt x="10919" y="7784"/>
                </a:cubicBezTo>
                <a:cubicBezTo>
                  <a:pt x="11040" y="7462"/>
                  <a:pt x="10965" y="7094"/>
                  <a:pt x="10715" y="6847"/>
                </a:cubicBezTo>
                <a:lnTo>
                  <a:pt x="6315" y="2447"/>
                </a:lnTo>
                <a:cubicBezTo>
                  <a:pt x="6146" y="2278"/>
                  <a:pt x="5919" y="2184"/>
                  <a:pt x="5680" y="2184"/>
                </a:cubicBezTo>
                <a:close/>
                <a:moveTo>
                  <a:pt x="15356" y="12637"/>
                </a:moveTo>
                <a:lnTo>
                  <a:pt x="16200" y="13481"/>
                </a:lnTo>
                <a:cubicBezTo>
                  <a:pt x="16288" y="13569"/>
                  <a:pt x="16288" y="13713"/>
                  <a:pt x="16200" y="13800"/>
                </a:cubicBezTo>
                <a:lnTo>
                  <a:pt x="14010" y="15992"/>
                </a:lnTo>
                <a:cubicBezTo>
                  <a:pt x="13966" y="16036"/>
                  <a:pt x="13907" y="16058"/>
                  <a:pt x="13849" y="16058"/>
                </a:cubicBezTo>
                <a:cubicBezTo>
                  <a:pt x="13791" y="16058"/>
                  <a:pt x="13733" y="16036"/>
                  <a:pt x="13689" y="15992"/>
                </a:cubicBezTo>
                <a:lnTo>
                  <a:pt x="12847" y="15148"/>
                </a:lnTo>
                <a:lnTo>
                  <a:pt x="15356" y="12637"/>
                </a:lnTo>
                <a:close/>
                <a:moveTo>
                  <a:pt x="16144" y="14608"/>
                </a:moveTo>
                <a:lnTo>
                  <a:pt x="17709" y="16173"/>
                </a:lnTo>
                <a:cubicBezTo>
                  <a:pt x="17848" y="16312"/>
                  <a:pt x="17797" y="16473"/>
                  <a:pt x="17779" y="16521"/>
                </a:cubicBezTo>
                <a:cubicBezTo>
                  <a:pt x="17760" y="16567"/>
                  <a:pt x="17681" y="16717"/>
                  <a:pt x="17485" y="16717"/>
                </a:cubicBezTo>
                <a:lnTo>
                  <a:pt x="15728" y="16717"/>
                </a:lnTo>
                <a:cubicBezTo>
                  <a:pt x="15643" y="16717"/>
                  <a:pt x="15562" y="16684"/>
                  <a:pt x="15502" y="16623"/>
                </a:cubicBezTo>
                <a:lnTo>
                  <a:pt x="14817" y="15937"/>
                </a:lnTo>
                <a:lnTo>
                  <a:pt x="16144" y="14608"/>
                </a:lnTo>
                <a:close/>
                <a:moveTo>
                  <a:pt x="5698" y="1"/>
                </a:moveTo>
                <a:cubicBezTo>
                  <a:pt x="5153" y="1"/>
                  <a:pt x="4609" y="208"/>
                  <a:pt x="4195" y="623"/>
                </a:cubicBezTo>
                <a:lnTo>
                  <a:pt x="830" y="3988"/>
                </a:lnTo>
                <a:cubicBezTo>
                  <a:pt x="0" y="4816"/>
                  <a:pt x="0" y="6167"/>
                  <a:pt x="830" y="6996"/>
                </a:cubicBezTo>
                <a:lnTo>
                  <a:pt x="7939" y="14106"/>
                </a:lnTo>
                <a:cubicBezTo>
                  <a:pt x="8327" y="14494"/>
                  <a:pt x="8783" y="14792"/>
                  <a:pt x="9292" y="14997"/>
                </a:cubicBezTo>
                <a:cubicBezTo>
                  <a:pt x="9326" y="15010"/>
                  <a:pt x="9358" y="15016"/>
                  <a:pt x="9392" y="15016"/>
                </a:cubicBezTo>
                <a:cubicBezTo>
                  <a:pt x="9496" y="15016"/>
                  <a:pt x="9598" y="14952"/>
                  <a:pt x="9637" y="14848"/>
                </a:cubicBezTo>
                <a:cubicBezTo>
                  <a:pt x="9693" y="14711"/>
                  <a:pt x="9627" y="14557"/>
                  <a:pt x="9490" y="14503"/>
                </a:cubicBezTo>
                <a:cubicBezTo>
                  <a:pt x="9279" y="14417"/>
                  <a:pt x="9079" y="14313"/>
                  <a:pt x="8889" y="14192"/>
                </a:cubicBezTo>
                <a:lnTo>
                  <a:pt x="14402" y="8679"/>
                </a:lnTo>
                <a:cubicBezTo>
                  <a:pt x="14615" y="9010"/>
                  <a:pt x="14774" y="9375"/>
                  <a:pt x="14867" y="9763"/>
                </a:cubicBezTo>
                <a:lnTo>
                  <a:pt x="15292" y="11534"/>
                </a:lnTo>
                <a:cubicBezTo>
                  <a:pt x="15342" y="11742"/>
                  <a:pt x="15278" y="11965"/>
                  <a:pt x="15128" y="12117"/>
                </a:cubicBezTo>
                <a:lnTo>
                  <a:pt x="12325" y="14919"/>
                </a:lnTo>
                <a:cubicBezTo>
                  <a:pt x="12208" y="15035"/>
                  <a:pt x="12048" y="15099"/>
                  <a:pt x="11884" y="15099"/>
                </a:cubicBezTo>
                <a:cubicBezTo>
                  <a:pt x="11837" y="15099"/>
                  <a:pt x="11789" y="15093"/>
                  <a:pt x="11741" y="15082"/>
                </a:cubicBezTo>
                <a:lnTo>
                  <a:pt x="10675" y="14826"/>
                </a:lnTo>
                <a:cubicBezTo>
                  <a:pt x="10654" y="14821"/>
                  <a:pt x="10633" y="14818"/>
                  <a:pt x="10612" y="14818"/>
                </a:cubicBezTo>
                <a:cubicBezTo>
                  <a:pt x="10492" y="14818"/>
                  <a:pt x="10384" y="14900"/>
                  <a:pt x="10356" y="15023"/>
                </a:cubicBezTo>
                <a:cubicBezTo>
                  <a:pt x="10321" y="15166"/>
                  <a:pt x="10409" y="15310"/>
                  <a:pt x="10553" y="15342"/>
                </a:cubicBezTo>
                <a:lnTo>
                  <a:pt x="11619" y="15598"/>
                </a:lnTo>
                <a:cubicBezTo>
                  <a:pt x="11707" y="15618"/>
                  <a:pt x="11796" y="15629"/>
                  <a:pt x="11884" y="15629"/>
                </a:cubicBezTo>
                <a:cubicBezTo>
                  <a:pt x="12076" y="15629"/>
                  <a:pt x="12268" y="15582"/>
                  <a:pt x="12437" y="15489"/>
                </a:cubicBezTo>
                <a:lnTo>
                  <a:pt x="13314" y="16368"/>
                </a:lnTo>
                <a:cubicBezTo>
                  <a:pt x="13461" y="16515"/>
                  <a:pt x="13657" y="16590"/>
                  <a:pt x="13851" y="16590"/>
                </a:cubicBezTo>
                <a:cubicBezTo>
                  <a:pt x="14046" y="16590"/>
                  <a:pt x="14239" y="16517"/>
                  <a:pt x="14387" y="16368"/>
                </a:cubicBezTo>
                <a:lnTo>
                  <a:pt x="14443" y="16312"/>
                </a:lnTo>
                <a:lnTo>
                  <a:pt x="15128" y="16997"/>
                </a:lnTo>
                <a:cubicBezTo>
                  <a:pt x="15289" y="17158"/>
                  <a:pt x="15503" y="17246"/>
                  <a:pt x="15730" y="17246"/>
                </a:cubicBezTo>
                <a:lnTo>
                  <a:pt x="17487" y="17246"/>
                </a:lnTo>
                <a:cubicBezTo>
                  <a:pt x="17838" y="17246"/>
                  <a:pt x="18136" y="17046"/>
                  <a:pt x="18272" y="16723"/>
                </a:cubicBezTo>
                <a:cubicBezTo>
                  <a:pt x="18404" y="16399"/>
                  <a:pt x="18333" y="16045"/>
                  <a:pt x="18085" y="15796"/>
                </a:cubicBezTo>
                <a:lnTo>
                  <a:pt x="16522" y="14232"/>
                </a:lnTo>
                <a:lnTo>
                  <a:pt x="16577" y="14178"/>
                </a:lnTo>
                <a:cubicBezTo>
                  <a:pt x="16872" y="13882"/>
                  <a:pt x="16872" y="13401"/>
                  <a:pt x="16577" y="13106"/>
                </a:cubicBezTo>
                <a:lnTo>
                  <a:pt x="15699" y="12228"/>
                </a:lnTo>
                <a:cubicBezTo>
                  <a:pt x="15833" y="11981"/>
                  <a:pt x="15875" y="11689"/>
                  <a:pt x="15806" y="11409"/>
                </a:cubicBezTo>
                <a:lnTo>
                  <a:pt x="15383" y="9638"/>
                </a:lnTo>
                <a:cubicBezTo>
                  <a:pt x="15248" y="9078"/>
                  <a:pt x="14995" y="8554"/>
                  <a:pt x="14642" y="8102"/>
                </a:cubicBezTo>
                <a:cubicBezTo>
                  <a:pt x="14540" y="7971"/>
                  <a:pt x="14430" y="7849"/>
                  <a:pt x="14314" y="7731"/>
                </a:cubicBezTo>
                <a:lnTo>
                  <a:pt x="8276" y="1692"/>
                </a:lnTo>
                <a:cubicBezTo>
                  <a:pt x="8225" y="1640"/>
                  <a:pt x="8157" y="1614"/>
                  <a:pt x="8089" y="1614"/>
                </a:cubicBezTo>
                <a:cubicBezTo>
                  <a:pt x="8021" y="1614"/>
                  <a:pt x="7953" y="1640"/>
                  <a:pt x="7901" y="1692"/>
                </a:cubicBezTo>
                <a:cubicBezTo>
                  <a:pt x="7798" y="1795"/>
                  <a:pt x="7798" y="1964"/>
                  <a:pt x="7901" y="2066"/>
                </a:cubicBezTo>
                <a:lnTo>
                  <a:pt x="13939" y="8106"/>
                </a:lnTo>
                <a:cubicBezTo>
                  <a:pt x="13988" y="8153"/>
                  <a:pt x="14033" y="8203"/>
                  <a:pt x="14077" y="8253"/>
                </a:cubicBezTo>
                <a:lnTo>
                  <a:pt x="8463" y="13866"/>
                </a:lnTo>
                <a:cubicBezTo>
                  <a:pt x="8414" y="13823"/>
                  <a:pt x="8364" y="13776"/>
                  <a:pt x="8316" y="13729"/>
                </a:cubicBezTo>
                <a:lnTo>
                  <a:pt x="1206" y="6620"/>
                </a:lnTo>
                <a:cubicBezTo>
                  <a:pt x="583" y="5996"/>
                  <a:pt x="583" y="4983"/>
                  <a:pt x="1206" y="4363"/>
                </a:cubicBezTo>
                <a:lnTo>
                  <a:pt x="4571" y="998"/>
                </a:lnTo>
                <a:cubicBezTo>
                  <a:pt x="4883" y="686"/>
                  <a:pt x="5292" y="530"/>
                  <a:pt x="5700" y="530"/>
                </a:cubicBezTo>
                <a:cubicBezTo>
                  <a:pt x="6109" y="530"/>
                  <a:pt x="6517" y="686"/>
                  <a:pt x="6828" y="998"/>
                </a:cubicBezTo>
                <a:lnTo>
                  <a:pt x="7000" y="1170"/>
                </a:lnTo>
                <a:cubicBezTo>
                  <a:pt x="7051" y="1221"/>
                  <a:pt x="7119" y="1247"/>
                  <a:pt x="7187" y="1247"/>
                </a:cubicBezTo>
                <a:cubicBezTo>
                  <a:pt x="7255" y="1247"/>
                  <a:pt x="7323" y="1221"/>
                  <a:pt x="7375" y="1170"/>
                </a:cubicBezTo>
                <a:cubicBezTo>
                  <a:pt x="7478" y="1067"/>
                  <a:pt x="7478" y="898"/>
                  <a:pt x="7375" y="795"/>
                </a:cubicBezTo>
                <a:lnTo>
                  <a:pt x="7203" y="623"/>
                </a:lnTo>
                <a:cubicBezTo>
                  <a:pt x="6788" y="208"/>
                  <a:pt x="6243" y="1"/>
                  <a:pt x="5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5248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C161A351-4C6D-32F8-2548-63AC5F65543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84BCAC3-C4EC-1218-5B1E-B80FD97D13D4}"/>
              </a:ext>
            </a:extLst>
          </p:cNvPr>
          <p:cNvSpPr>
            <a:spLocks noGrp="1"/>
          </p:cNvSpPr>
          <p:nvPr>
            <p:ph type="title"/>
          </p:nvPr>
        </p:nvSpPr>
        <p:spPr/>
        <p:txBody>
          <a:bodyPr>
            <a:normAutofit/>
          </a:bodyPr>
          <a:lstStyle/>
          <a:p>
            <a:r>
              <a:rPr lang="es-ES" sz="4000" dirty="0">
                <a:solidFill>
                  <a:srgbClr val="3831BA"/>
                </a:solidFill>
                <a:latin typeface="Arial"/>
                <a:cs typeface="Arial"/>
              </a:rPr>
              <a:t>Insumos </a:t>
            </a:r>
          </a:p>
        </p:txBody>
      </p:sp>
      <p:sp>
        <p:nvSpPr>
          <p:cNvPr id="6" name="Marcador de contenido 5">
            <a:extLst>
              <a:ext uri="{FF2B5EF4-FFF2-40B4-BE49-F238E27FC236}">
                <a16:creationId xmlns:a16="http://schemas.microsoft.com/office/drawing/2014/main" id="{F6944B27-639D-B57D-CFA6-D938A99B092A}"/>
              </a:ext>
            </a:extLst>
          </p:cNvPr>
          <p:cNvSpPr>
            <a:spLocks noGrp="1"/>
          </p:cNvSpPr>
          <p:nvPr>
            <p:ph idx="1"/>
          </p:nvPr>
        </p:nvSpPr>
        <p:spPr>
          <a:xfrm>
            <a:off x="1302638" y="1698722"/>
            <a:ext cx="10330020" cy="1029033"/>
          </a:xfrm>
        </p:spPr>
        <p:txBody>
          <a:bodyPr>
            <a:noAutofit/>
          </a:bodyPr>
          <a:lstStyle/>
          <a:p>
            <a:pPr marL="0" indent="0">
              <a:buNone/>
            </a:pPr>
            <a:r>
              <a:rPr lang="es-ES" sz="1600" dirty="0">
                <a:solidFill>
                  <a:srgbClr val="595959"/>
                </a:solidFill>
              </a:rPr>
              <a:t>La priorización de aprendizajes en matemáticas, lenguaje y ciencias naturales</a:t>
            </a:r>
          </a:p>
          <a:p>
            <a:pPr marL="0" indent="0">
              <a:buNone/>
            </a:pPr>
            <a:r>
              <a:rPr lang="es-ES" sz="1600" dirty="0">
                <a:solidFill>
                  <a:srgbClr val="595959"/>
                </a:solidFill>
              </a:rPr>
              <a:t>La SED desde el mes de enero de 2025 pone a disposición de las instituciones educativas el documento “Aprendizajes priorizados” son los conocimientos, habilidades y actitudes que las y los estudiantes deben adquirir en cada grado educativo de manera que se establezca una base para consolidar aprendizajes posteriores, creando un efecto andamiaje que facilite el tránsito progresivo hacia niveles más complejos de comprensión y aplicación (Díaz </a:t>
            </a:r>
            <a:r>
              <a:rPr lang="es-ES" sz="1600" dirty="0" err="1">
                <a:solidFill>
                  <a:srgbClr val="595959"/>
                </a:solidFill>
              </a:rPr>
              <a:t>Maggioli</a:t>
            </a:r>
            <a:r>
              <a:rPr lang="es-ES" sz="1600" dirty="0">
                <a:solidFill>
                  <a:srgbClr val="595959"/>
                </a:solidFill>
              </a:rPr>
              <a:t>, 2023; Vygotsky, 1978).  </a:t>
            </a:r>
          </a:p>
          <a:p>
            <a:pPr marL="0" indent="0">
              <a:buNone/>
            </a:pPr>
            <a:r>
              <a:rPr lang="es-ES" sz="1600" dirty="0">
                <a:solidFill>
                  <a:srgbClr val="595959"/>
                </a:solidFill>
              </a:rPr>
              <a:t>Esta propuesta puede consultarse en </a:t>
            </a:r>
            <a:r>
              <a:rPr lang="es-ES" sz="1600" dirty="0">
                <a:solidFill>
                  <a:srgbClr val="595959"/>
                </a:solidFill>
                <a:hlinkClick r:id="rId3"/>
              </a:rPr>
              <a:t>https://www.redacademica.edu.co/aprendizajesdecalidad</a:t>
            </a:r>
            <a:r>
              <a:rPr lang="es-ES" sz="1600" dirty="0">
                <a:solidFill>
                  <a:srgbClr val="595959"/>
                </a:solidFill>
              </a:rPr>
              <a:t>   </a:t>
            </a:r>
          </a:p>
        </p:txBody>
      </p:sp>
      <p:sp>
        <p:nvSpPr>
          <p:cNvPr id="7" name="Google Shape;296;p28">
            <a:extLst>
              <a:ext uri="{FF2B5EF4-FFF2-40B4-BE49-F238E27FC236}">
                <a16:creationId xmlns:a16="http://schemas.microsoft.com/office/drawing/2014/main" id="{47EF8CD9-9D02-5E9B-C160-80394773BA3A}"/>
              </a:ext>
            </a:extLst>
          </p:cNvPr>
          <p:cNvSpPr txBox="1">
            <a:spLocks/>
          </p:cNvSpPr>
          <p:nvPr/>
        </p:nvSpPr>
        <p:spPr>
          <a:xfrm>
            <a:off x="320485" y="1791325"/>
            <a:ext cx="982153" cy="347985"/>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2400" dirty="0">
                <a:solidFill>
                  <a:schemeClr val="lt1"/>
                </a:solidFill>
                <a:latin typeface="Montserrat" pitchFamily="2" charset="77"/>
              </a:rPr>
              <a:t>01</a:t>
            </a:r>
          </a:p>
        </p:txBody>
      </p:sp>
      <p:sp>
        <p:nvSpPr>
          <p:cNvPr id="9" name="CuadroTexto 8">
            <a:extLst>
              <a:ext uri="{FF2B5EF4-FFF2-40B4-BE49-F238E27FC236}">
                <a16:creationId xmlns:a16="http://schemas.microsoft.com/office/drawing/2014/main" id="{68DE3387-CAA6-BA29-CC3D-7F12FC37311A}"/>
              </a:ext>
            </a:extLst>
          </p:cNvPr>
          <p:cNvSpPr txBox="1"/>
          <p:nvPr/>
        </p:nvSpPr>
        <p:spPr>
          <a:xfrm>
            <a:off x="1302455" y="4037848"/>
            <a:ext cx="10330020" cy="1201804"/>
          </a:xfrm>
          <a:prstGeom prst="rect">
            <a:avLst/>
          </a:prstGeom>
          <a:noFill/>
        </p:spPr>
        <p:txBody>
          <a:bodyPr wrap="square">
            <a:spAutoFit/>
          </a:bodyPr>
          <a:lstStyle/>
          <a:p>
            <a:pPr>
              <a:lnSpc>
                <a:spcPct val="90000"/>
              </a:lnSpc>
              <a:spcBef>
                <a:spcPts val="1000"/>
              </a:spcBef>
            </a:pPr>
            <a:r>
              <a:rPr lang="es-ES" sz="1600" dirty="0">
                <a:solidFill>
                  <a:srgbClr val="595959"/>
                </a:solidFill>
              </a:rPr>
              <a:t>Las estrategias en las que el colegio estará focalizado en 2025: durante el encuentro de rectores se realizó la presentación de las estrategias que adelantará la SED en el año 2025, así como la focalización de dichas acciones en las instituciones educativas. Este espacio es una oportunidad para que todo el equipo de docentes y directivos(as) docentes reconozcan dichas acciones y su posible participación en las mismas. Pueden consultarlo en Oferta_estrategias_SED_2025.pdf </a:t>
            </a:r>
          </a:p>
        </p:txBody>
      </p:sp>
      <p:sp>
        <p:nvSpPr>
          <p:cNvPr id="19" name="Google Shape;296;p28">
            <a:extLst>
              <a:ext uri="{FF2B5EF4-FFF2-40B4-BE49-F238E27FC236}">
                <a16:creationId xmlns:a16="http://schemas.microsoft.com/office/drawing/2014/main" id="{BE4DEA14-C4EA-A825-6837-36D5BFF85E6E}"/>
              </a:ext>
            </a:extLst>
          </p:cNvPr>
          <p:cNvSpPr txBox="1">
            <a:spLocks/>
          </p:cNvSpPr>
          <p:nvPr/>
        </p:nvSpPr>
        <p:spPr>
          <a:xfrm>
            <a:off x="320485" y="3829228"/>
            <a:ext cx="982153" cy="3479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500"/>
              <a:buFont typeface="Poppins"/>
              <a:buNone/>
              <a:defRPr sz="3500" b="1"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2pPr>
            <a:lvl3pPr marR="0" lvl="2"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3pPr>
            <a:lvl4pPr marR="0" lvl="3"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4pPr>
            <a:lvl5pPr marR="0" lvl="4"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5pPr>
            <a:lvl6pPr marR="0" lvl="5"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6pPr>
            <a:lvl7pPr marR="0" lvl="6"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7pPr>
            <a:lvl8pPr marR="0" lvl="7"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8pPr>
            <a:lvl9pPr marR="0" lvl="8"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9pPr>
          </a:lstStyle>
          <a:p>
            <a:r>
              <a:rPr lang="en" sz="2400">
                <a:solidFill>
                  <a:schemeClr val="lt1"/>
                </a:solidFill>
                <a:latin typeface="Montserrat" pitchFamily="2" charset="77"/>
              </a:rPr>
              <a:t>03</a:t>
            </a:r>
          </a:p>
        </p:txBody>
      </p:sp>
      <p:sp>
        <p:nvSpPr>
          <p:cNvPr id="24" name="Google Shape;296;p28">
            <a:extLst>
              <a:ext uri="{FF2B5EF4-FFF2-40B4-BE49-F238E27FC236}">
                <a16:creationId xmlns:a16="http://schemas.microsoft.com/office/drawing/2014/main" id="{9A4D2C85-022B-B21F-A557-EA793C27AB22}"/>
              </a:ext>
            </a:extLst>
          </p:cNvPr>
          <p:cNvSpPr txBox="1">
            <a:spLocks/>
          </p:cNvSpPr>
          <p:nvPr/>
        </p:nvSpPr>
        <p:spPr>
          <a:xfrm>
            <a:off x="320302" y="4959944"/>
            <a:ext cx="982153" cy="347985"/>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2400" b="1" dirty="0">
                <a:solidFill>
                  <a:schemeClr val="lt1"/>
                </a:solidFill>
                <a:latin typeface="Montserrat" pitchFamily="2" charset="77"/>
              </a:rPr>
              <a:t>04</a:t>
            </a:r>
          </a:p>
        </p:txBody>
      </p:sp>
      <p:sp>
        <p:nvSpPr>
          <p:cNvPr id="8" name="Google Shape;1148;p46">
            <a:extLst>
              <a:ext uri="{FF2B5EF4-FFF2-40B4-BE49-F238E27FC236}">
                <a16:creationId xmlns:a16="http://schemas.microsoft.com/office/drawing/2014/main" id="{0CFD5052-4C55-ECB7-0810-F17454001A7A}"/>
              </a:ext>
            </a:extLst>
          </p:cNvPr>
          <p:cNvSpPr/>
          <p:nvPr/>
        </p:nvSpPr>
        <p:spPr>
          <a:xfrm>
            <a:off x="759306" y="4074823"/>
            <a:ext cx="447449" cy="436499"/>
          </a:xfrm>
          <a:custGeom>
            <a:avLst/>
            <a:gdLst/>
            <a:ahLst/>
            <a:cxnLst/>
            <a:rect l="l" t="t" r="r" b="b"/>
            <a:pathLst>
              <a:path w="18235" h="18128" extrusionOk="0">
                <a:moveTo>
                  <a:pt x="2735" y="530"/>
                </a:moveTo>
                <a:cubicBezTo>
                  <a:pt x="2933" y="530"/>
                  <a:pt x="3108" y="625"/>
                  <a:pt x="3214" y="795"/>
                </a:cubicBezTo>
                <a:lnTo>
                  <a:pt x="4802" y="3307"/>
                </a:lnTo>
                <a:cubicBezTo>
                  <a:pt x="4915" y="3485"/>
                  <a:pt x="4922" y="3700"/>
                  <a:pt x="4819" y="3883"/>
                </a:cubicBezTo>
                <a:cubicBezTo>
                  <a:pt x="4718" y="4067"/>
                  <a:pt x="4531" y="4177"/>
                  <a:pt x="4322" y="4177"/>
                </a:cubicBezTo>
                <a:lnTo>
                  <a:pt x="1147" y="4177"/>
                </a:lnTo>
                <a:cubicBezTo>
                  <a:pt x="938" y="4177"/>
                  <a:pt x="751" y="4067"/>
                  <a:pt x="651" y="3883"/>
                </a:cubicBezTo>
                <a:cubicBezTo>
                  <a:pt x="550" y="3700"/>
                  <a:pt x="556" y="3485"/>
                  <a:pt x="667" y="3307"/>
                </a:cubicBezTo>
                <a:lnTo>
                  <a:pt x="2255" y="795"/>
                </a:lnTo>
                <a:cubicBezTo>
                  <a:pt x="2361" y="627"/>
                  <a:pt x="2536" y="530"/>
                  <a:pt x="2735" y="530"/>
                </a:cubicBezTo>
                <a:close/>
                <a:moveTo>
                  <a:pt x="15487" y="530"/>
                </a:moveTo>
                <a:cubicBezTo>
                  <a:pt x="15685" y="530"/>
                  <a:pt x="15860" y="625"/>
                  <a:pt x="15966" y="795"/>
                </a:cubicBezTo>
                <a:lnTo>
                  <a:pt x="17554" y="3307"/>
                </a:lnTo>
                <a:cubicBezTo>
                  <a:pt x="17666" y="3485"/>
                  <a:pt x="17673" y="3700"/>
                  <a:pt x="17573" y="3883"/>
                </a:cubicBezTo>
                <a:cubicBezTo>
                  <a:pt x="17471" y="4067"/>
                  <a:pt x="17286" y="4177"/>
                  <a:pt x="17076" y="4177"/>
                </a:cubicBezTo>
                <a:lnTo>
                  <a:pt x="13899" y="4177"/>
                </a:lnTo>
                <a:cubicBezTo>
                  <a:pt x="13689" y="4177"/>
                  <a:pt x="13503" y="4067"/>
                  <a:pt x="13402" y="3883"/>
                </a:cubicBezTo>
                <a:cubicBezTo>
                  <a:pt x="13302" y="3700"/>
                  <a:pt x="13306" y="3485"/>
                  <a:pt x="13420" y="3307"/>
                </a:cubicBezTo>
                <a:lnTo>
                  <a:pt x="15007" y="795"/>
                </a:lnTo>
                <a:cubicBezTo>
                  <a:pt x="15113" y="627"/>
                  <a:pt x="15288" y="530"/>
                  <a:pt x="15487" y="530"/>
                </a:cubicBezTo>
                <a:close/>
                <a:moveTo>
                  <a:pt x="3492" y="4711"/>
                </a:moveTo>
                <a:lnTo>
                  <a:pt x="3492" y="5448"/>
                </a:lnTo>
                <a:cubicBezTo>
                  <a:pt x="3492" y="7019"/>
                  <a:pt x="4769" y="8297"/>
                  <a:pt x="6339" y="8297"/>
                </a:cubicBezTo>
                <a:lnTo>
                  <a:pt x="7823" y="8297"/>
                </a:lnTo>
                <a:lnTo>
                  <a:pt x="7823" y="9808"/>
                </a:lnTo>
                <a:lnTo>
                  <a:pt x="6339" y="9808"/>
                </a:lnTo>
                <a:cubicBezTo>
                  <a:pt x="3934" y="9808"/>
                  <a:pt x="1979" y="7851"/>
                  <a:pt x="1979" y="5448"/>
                </a:cubicBezTo>
                <a:lnTo>
                  <a:pt x="1979" y="4711"/>
                </a:lnTo>
                <a:close/>
                <a:moveTo>
                  <a:pt x="16244" y="4711"/>
                </a:moveTo>
                <a:lnTo>
                  <a:pt x="16244" y="9241"/>
                </a:lnTo>
                <a:cubicBezTo>
                  <a:pt x="16244" y="9577"/>
                  <a:pt x="16206" y="9908"/>
                  <a:pt x="16129" y="10232"/>
                </a:cubicBezTo>
                <a:cubicBezTo>
                  <a:pt x="15779" y="9620"/>
                  <a:pt x="15301" y="9092"/>
                  <a:pt x="14731" y="8682"/>
                </a:cubicBezTo>
                <a:lnTo>
                  <a:pt x="14731" y="4711"/>
                </a:lnTo>
                <a:close/>
                <a:moveTo>
                  <a:pt x="9866" y="4708"/>
                </a:moveTo>
                <a:lnTo>
                  <a:pt x="9866" y="11558"/>
                </a:lnTo>
                <a:lnTo>
                  <a:pt x="8355" y="11558"/>
                </a:lnTo>
                <a:lnTo>
                  <a:pt x="8355" y="4708"/>
                </a:lnTo>
                <a:close/>
                <a:moveTo>
                  <a:pt x="11882" y="10340"/>
                </a:moveTo>
                <a:cubicBezTo>
                  <a:pt x="12485" y="10340"/>
                  <a:pt x="13034" y="10571"/>
                  <a:pt x="13446" y="10950"/>
                </a:cubicBezTo>
                <a:cubicBezTo>
                  <a:pt x="13020" y="11340"/>
                  <a:pt x="12464" y="11558"/>
                  <a:pt x="11882" y="11558"/>
                </a:cubicBezTo>
                <a:lnTo>
                  <a:pt x="10400" y="11558"/>
                </a:lnTo>
                <a:lnTo>
                  <a:pt x="10400" y="10340"/>
                </a:lnTo>
                <a:close/>
                <a:moveTo>
                  <a:pt x="9868" y="14133"/>
                </a:moveTo>
                <a:lnTo>
                  <a:pt x="9866" y="16840"/>
                </a:lnTo>
                <a:cubicBezTo>
                  <a:pt x="9866" y="17257"/>
                  <a:pt x="9527" y="17596"/>
                  <a:pt x="9112" y="17596"/>
                </a:cubicBezTo>
                <a:cubicBezTo>
                  <a:pt x="8695" y="17596"/>
                  <a:pt x="8356" y="17255"/>
                  <a:pt x="8356" y="16840"/>
                </a:cubicBezTo>
                <a:lnTo>
                  <a:pt x="8356" y="14133"/>
                </a:lnTo>
                <a:close/>
                <a:moveTo>
                  <a:pt x="11885" y="8294"/>
                </a:moveTo>
                <a:cubicBezTo>
                  <a:pt x="12785" y="8294"/>
                  <a:pt x="13623" y="8569"/>
                  <a:pt x="14318" y="9039"/>
                </a:cubicBezTo>
                <a:cubicBezTo>
                  <a:pt x="14319" y="9039"/>
                  <a:pt x="14319" y="9041"/>
                  <a:pt x="14321" y="9041"/>
                </a:cubicBezTo>
                <a:cubicBezTo>
                  <a:pt x="15481" y="9826"/>
                  <a:pt x="16245" y="11152"/>
                  <a:pt x="16245" y="12656"/>
                </a:cubicBezTo>
                <a:lnTo>
                  <a:pt x="16244" y="16840"/>
                </a:lnTo>
                <a:cubicBezTo>
                  <a:pt x="16244" y="17257"/>
                  <a:pt x="15904" y="17596"/>
                  <a:pt x="15488" y="17596"/>
                </a:cubicBezTo>
                <a:cubicBezTo>
                  <a:pt x="15074" y="17596"/>
                  <a:pt x="14731" y="17255"/>
                  <a:pt x="14731" y="16840"/>
                </a:cubicBezTo>
                <a:lnTo>
                  <a:pt x="14731" y="12656"/>
                </a:lnTo>
                <a:cubicBezTo>
                  <a:pt x="14731" y="11933"/>
                  <a:pt x="14461" y="11275"/>
                  <a:pt x="14018" y="10771"/>
                </a:cubicBezTo>
                <a:cubicBezTo>
                  <a:pt x="14017" y="10770"/>
                  <a:pt x="14014" y="10768"/>
                  <a:pt x="14014" y="10767"/>
                </a:cubicBezTo>
                <a:cubicBezTo>
                  <a:pt x="13493" y="10179"/>
                  <a:pt x="12732" y="9807"/>
                  <a:pt x="11885" y="9807"/>
                </a:cubicBezTo>
                <a:lnTo>
                  <a:pt x="10401" y="9807"/>
                </a:lnTo>
                <a:lnTo>
                  <a:pt x="10401" y="8294"/>
                </a:lnTo>
                <a:close/>
                <a:moveTo>
                  <a:pt x="15488" y="1"/>
                </a:moveTo>
                <a:cubicBezTo>
                  <a:pt x="15110" y="1"/>
                  <a:pt x="14762" y="192"/>
                  <a:pt x="14561" y="511"/>
                </a:cubicBezTo>
                <a:lnTo>
                  <a:pt x="12973" y="3023"/>
                </a:lnTo>
                <a:cubicBezTo>
                  <a:pt x="12755" y="3367"/>
                  <a:pt x="12743" y="3785"/>
                  <a:pt x="12939" y="4141"/>
                </a:cubicBezTo>
                <a:cubicBezTo>
                  <a:pt x="13136" y="4498"/>
                  <a:pt x="13495" y="4708"/>
                  <a:pt x="13902" y="4708"/>
                </a:cubicBezTo>
                <a:lnTo>
                  <a:pt x="14203" y="4708"/>
                </a:lnTo>
                <a:lnTo>
                  <a:pt x="14203" y="8347"/>
                </a:lnTo>
                <a:cubicBezTo>
                  <a:pt x="13512" y="7975"/>
                  <a:pt x="12724" y="7763"/>
                  <a:pt x="11886" y="7763"/>
                </a:cubicBezTo>
                <a:lnTo>
                  <a:pt x="10403" y="7763"/>
                </a:lnTo>
                <a:lnTo>
                  <a:pt x="10403" y="4708"/>
                </a:lnTo>
                <a:lnTo>
                  <a:pt x="10704" y="4708"/>
                </a:lnTo>
                <a:cubicBezTo>
                  <a:pt x="11182" y="4708"/>
                  <a:pt x="11601" y="4404"/>
                  <a:pt x="11750" y="3948"/>
                </a:cubicBezTo>
                <a:cubicBezTo>
                  <a:pt x="11797" y="3808"/>
                  <a:pt x="11719" y="3660"/>
                  <a:pt x="11579" y="3613"/>
                </a:cubicBezTo>
                <a:cubicBezTo>
                  <a:pt x="11552" y="3604"/>
                  <a:pt x="11525" y="3600"/>
                  <a:pt x="11498" y="3600"/>
                </a:cubicBezTo>
                <a:cubicBezTo>
                  <a:pt x="11386" y="3600"/>
                  <a:pt x="11282" y="3672"/>
                  <a:pt x="11245" y="3785"/>
                </a:cubicBezTo>
                <a:cubicBezTo>
                  <a:pt x="11187" y="3966"/>
                  <a:pt x="11007" y="4179"/>
                  <a:pt x="10704" y="4179"/>
                </a:cubicBezTo>
                <a:lnTo>
                  <a:pt x="7527" y="4179"/>
                </a:lnTo>
                <a:cubicBezTo>
                  <a:pt x="7318" y="4179"/>
                  <a:pt x="7132" y="4069"/>
                  <a:pt x="7030" y="3885"/>
                </a:cubicBezTo>
                <a:cubicBezTo>
                  <a:pt x="6930" y="3701"/>
                  <a:pt x="6935" y="3486"/>
                  <a:pt x="7048" y="3309"/>
                </a:cubicBezTo>
                <a:lnTo>
                  <a:pt x="8636" y="796"/>
                </a:lnTo>
                <a:cubicBezTo>
                  <a:pt x="8742" y="628"/>
                  <a:pt x="8917" y="531"/>
                  <a:pt x="9115" y="531"/>
                </a:cubicBezTo>
                <a:cubicBezTo>
                  <a:pt x="9314" y="531"/>
                  <a:pt x="9488" y="627"/>
                  <a:pt x="9594" y="796"/>
                </a:cubicBezTo>
                <a:lnTo>
                  <a:pt x="10865" y="2804"/>
                </a:lnTo>
                <a:cubicBezTo>
                  <a:pt x="10916" y="2884"/>
                  <a:pt x="11003" y="2929"/>
                  <a:pt x="11091" y="2929"/>
                </a:cubicBezTo>
                <a:cubicBezTo>
                  <a:pt x="11139" y="2929"/>
                  <a:pt x="11187" y="2915"/>
                  <a:pt x="11231" y="2888"/>
                </a:cubicBezTo>
                <a:cubicBezTo>
                  <a:pt x="11354" y="2809"/>
                  <a:pt x="11392" y="2646"/>
                  <a:pt x="11313" y="2522"/>
                </a:cubicBezTo>
                <a:lnTo>
                  <a:pt x="10043" y="514"/>
                </a:lnTo>
                <a:cubicBezTo>
                  <a:pt x="9841" y="193"/>
                  <a:pt x="9493" y="2"/>
                  <a:pt x="9115" y="2"/>
                </a:cubicBezTo>
                <a:cubicBezTo>
                  <a:pt x="8736" y="2"/>
                  <a:pt x="8389" y="193"/>
                  <a:pt x="8187" y="514"/>
                </a:cubicBezTo>
                <a:lnTo>
                  <a:pt x="6600" y="3025"/>
                </a:lnTo>
                <a:cubicBezTo>
                  <a:pt x="6382" y="3369"/>
                  <a:pt x="6369" y="3786"/>
                  <a:pt x="6566" y="4142"/>
                </a:cubicBezTo>
                <a:cubicBezTo>
                  <a:pt x="6763" y="4499"/>
                  <a:pt x="7121" y="4711"/>
                  <a:pt x="7529" y="4711"/>
                </a:cubicBezTo>
                <a:lnTo>
                  <a:pt x="7830" y="4711"/>
                </a:lnTo>
                <a:lnTo>
                  <a:pt x="7830" y="7765"/>
                </a:lnTo>
                <a:lnTo>
                  <a:pt x="6347" y="7765"/>
                </a:lnTo>
                <a:cubicBezTo>
                  <a:pt x="5071" y="7765"/>
                  <a:pt x="4030" y="6725"/>
                  <a:pt x="4030" y="5448"/>
                </a:cubicBezTo>
                <a:lnTo>
                  <a:pt x="4030" y="4711"/>
                </a:lnTo>
                <a:lnTo>
                  <a:pt x="4331" y="4711"/>
                </a:lnTo>
                <a:cubicBezTo>
                  <a:pt x="4737" y="4711"/>
                  <a:pt x="5097" y="4498"/>
                  <a:pt x="5294" y="4142"/>
                </a:cubicBezTo>
                <a:cubicBezTo>
                  <a:pt x="5491" y="3786"/>
                  <a:pt x="5478" y="3369"/>
                  <a:pt x="5262" y="3025"/>
                </a:cubicBezTo>
                <a:lnTo>
                  <a:pt x="3674" y="514"/>
                </a:lnTo>
                <a:cubicBezTo>
                  <a:pt x="3471" y="193"/>
                  <a:pt x="3124" y="2"/>
                  <a:pt x="2745" y="2"/>
                </a:cubicBezTo>
                <a:cubicBezTo>
                  <a:pt x="2367" y="2"/>
                  <a:pt x="2020" y="193"/>
                  <a:pt x="1817" y="514"/>
                </a:cubicBezTo>
                <a:lnTo>
                  <a:pt x="229" y="3025"/>
                </a:lnTo>
                <a:cubicBezTo>
                  <a:pt x="13" y="3369"/>
                  <a:pt x="0" y="3786"/>
                  <a:pt x="197" y="4142"/>
                </a:cubicBezTo>
                <a:cubicBezTo>
                  <a:pt x="394" y="4499"/>
                  <a:pt x="751" y="4711"/>
                  <a:pt x="1160" y="4711"/>
                </a:cubicBezTo>
                <a:lnTo>
                  <a:pt x="1461" y="4711"/>
                </a:lnTo>
                <a:lnTo>
                  <a:pt x="1461" y="5448"/>
                </a:lnTo>
                <a:cubicBezTo>
                  <a:pt x="1461" y="8145"/>
                  <a:pt x="3655" y="10339"/>
                  <a:pt x="6353" y="10339"/>
                </a:cubicBezTo>
                <a:lnTo>
                  <a:pt x="7836" y="10339"/>
                </a:lnTo>
                <a:lnTo>
                  <a:pt x="7836" y="11559"/>
                </a:lnTo>
                <a:lnTo>
                  <a:pt x="6353" y="11559"/>
                </a:lnTo>
                <a:cubicBezTo>
                  <a:pt x="3655" y="11559"/>
                  <a:pt x="1461" y="13754"/>
                  <a:pt x="1461" y="16452"/>
                </a:cubicBezTo>
                <a:lnTo>
                  <a:pt x="1461" y="16841"/>
                </a:lnTo>
                <a:cubicBezTo>
                  <a:pt x="1461" y="17551"/>
                  <a:pt x="2038" y="18128"/>
                  <a:pt x="2748" y="18128"/>
                </a:cubicBezTo>
                <a:cubicBezTo>
                  <a:pt x="3202" y="18128"/>
                  <a:pt x="3612" y="17896"/>
                  <a:pt x="3847" y="17509"/>
                </a:cubicBezTo>
                <a:cubicBezTo>
                  <a:pt x="3924" y="17384"/>
                  <a:pt x="3884" y="17219"/>
                  <a:pt x="3759" y="17143"/>
                </a:cubicBezTo>
                <a:cubicBezTo>
                  <a:pt x="3717" y="17117"/>
                  <a:pt x="3669" y="17105"/>
                  <a:pt x="3622" y="17105"/>
                </a:cubicBezTo>
                <a:cubicBezTo>
                  <a:pt x="3533" y="17105"/>
                  <a:pt x="3445" y="17149"/>
                  <a:pt x="3395" y="17231"/>
                </a:cubicBezTo>
                <a:cubicBezTo>
                  <a:pt x="3256" y="17459"/>
                  <a:pt x="3014" y="17594"/>
                  <a:pt x="2748" y="17594"/>
                </a:cubicBezTo>
                <a:cubicBezTo>
                  <a:pt x="2330" y="17594"/>
                  <a:pt x="1992" y="17255"/>
                  <a:pt x="1992" y="16840"/>
                </a:cubicBezTo>
                <a:lnTo>
                  <a:pt x="1992" y="16450"/>
                </a:lnTo>
                <a:cubicBezTo>
                  <a:pt x="1992" y="14044"/>
                  <a:pt x="3949" y="12088"/>
                  <a:pt x="6353" y="12088"/>
                </a:cubicBezTo>
                <a:lnTo>
                  <a:pt x="11895" y="12088"/>
                </a:lnTo>
                <a:cubicBezTo>
                  <a:pt x="12605" y="12088"/>
                  <a:pt x="13286" y="11822"/>
                  <a:pt x="13808" y="11349"/>
                </a:cubicBezTo>
                <a:cubicBezTo>
                  <a:pt x="14064" y="11721"/>
                  <a:pt x="14212" y="12169"/>
                  <a:pt x="14212" y="12654"/>
                </a:cubicBezTo>
                <a:lnTo>
                  <a:pt x="14212" y="12932"/>
                </a:lnTo>
                <a:cubicBezTo>
                  <a:pt x="13518" y="13370"/>
                  <a:pt x="12720" y="13601"/>
                  <a:pt x="11895" y="13601"/>
                </a:cubicBezTo>
                <a:lnTo>
                  <a:pt x="6353" y="13601"/>
                </a:lnTo>
                <a:cubicBezTo>
                  <a:pt x="4932" y="13601"/>
                  <a:pt x="3718" y="14661"/>
                  <a:pt x="3530" y="16070"/>
                </a:cubicBezTo>
                <a:cubicBezTo>
                  <a:pt x="3509" y="16215"/>
                  <a:pt x="3612" y="16349"/>
                  <a:pt x="3758" y="16367"/>
                </a:cubicBezTo>
                <a:cubicBezTo>
                  <a:pt x="3771" y="16369"/>
                  <a:pt x="3781" y="16369"/>
                  <a:pt x="3793" y="16369"/>
                </a:cubicBezTo>
                <a:cubicBezTo>
                  <a:pt x="3924" y="16369"/>
                  <a:pt x="4037" y="16271"/>
                  <a:pt x="4056" y="16139"/>
                </a:cubicBezTo>
                <a:cubicBezTo>
                  <a:pt x="4211" y="14995"/>
                  <a:pt x="5197" y="14132"/>
                  <a:pt x="6353" y="14132"/>
                </a:cubicBezTo>
                <a:lnTo>
                  <a:pt x="7836" y="14132"/>
                </a:lnTo>
                <a:lnTo>
                  <a:pt x="7836" y="16840"/>
                </a:lnTo>
                <a:cubicBezTo>
                  <a:pt x="7836" y="17549"/>
                  <a:pt x="8412" y="18126"/>
                  <a:pt x="9122" y="18126"/>
                </a:cubicBezTo>
                <a:cubicBezTo>
                  <a:pt x="9831" y="18126"/>
                  <a:pt x="10409" y="17549"/>
                  <a:pt x="10409" y="16840"/>
                </a:cubicBezTo>
                <a:lnTo>
                  <a:pt x="10409" y="14132"/>
                </a:lnTo>
                <a:lnTo>
                  <a:pt x="11892" y="14132"/>
                </a:lnTo>
                <a:cubicBezTo>
                  <a:pt x="12708" y="14132"/>
                  <a:pt x="13499" y="13930"/>
                  <a:pt x="14209" y="13547"/>
                </a:cubicBezTo>
                <a:lnTo>
                  <a:pt x="14209" y="16840"/>
                </a:lnTo>
                <a:cubicBezTo>
                  <a:pt x="14209" y="17549"/>
                  <a:pt x="14785" y="18126"/>
                  <a:pt x="15497" y="18126"/>
                </a:cubicBezTo>
                <a:cubicBezTo>
                  <a:pt x="16209" y="18126"/>
                  <a:pt x="16783" y="17549"/>
                  <a:pt x="16783" y="16840"/>
                </a:cubicBezTo>
                <a:lnTo>
                  <a:pt x="16783" y="12654"/>
                </a:lnTo>
                <a:cubicBezTo>
                  <a:pt x="16783" y="12055"/>
                  <a:pt x="16675" y="11478"/>
                  <a:pt x="16476" y="10948"/>
                </a:cubicBezTo>
                <a:cubicBezTo>
                  <a:pt x="16681" y="10402"/>
                  <a:pt x="16783" y="9829"/>
                  <a:pt x="16783" y="9241"/>
                </a:cubicBezTo>
                <a:lnTo>
                  <a:pt x="16783" y="4708"/>
                </a:lnTo>
                <a:lnTo>
                  <a:pt x="17085" y="4708"/>
                </a:lnTo>
                <a:cubicBezTo>
                  <a:pt x="17491" y="4708"/>
                  <a:pt x="17851" y="4495"/>
                  <a:pt x="18048" y="4141"/>
                </a:cubicBezTo>
                <a:cubicBezTo>
                  <a:pt x="18234" y="3785"/>
                  <a:pt x="18221" y="3367"/>
                  <a:pt x="18004" y="3023"/>
                </a:cubicBezTo>
                <a:lnTo>
                  <a:pt x="16416" y="511"/>
                </a:lnTo>
                <a:cubicBezTo>
                  <a:pt x="16214" y="192"/>
                  <a:pt x="15868" y="1"/>
                  <a:pt x="15488" y="1"/>
                </a:cubicBezTo>
                <a:close/>
              </a:path>
            </a:pathLst>
          </a:custGeom>
          <a:solidFill>
            <a:schemeClr val="dk1"/>
          </a:solidFill>
          <a:ln>
            <a:solidFill>
              <a:srgbClr val="FF40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25;p46">
            <a:extLst>
              <a:ext uri="{FF2B5EF4-FFF2-40B4-BE49-F238E27FC236}">
                <a16:creationId xmlns:a16="http://schemas.microsoft.com/office/drawing/2014/main" id="{FD8569B9-AAB0-CAFA-DEBC-A3D5B8CD1992}"/>
              </a:ext>
            </a:extLst>
          </p:cNvPr>
          <p:cNvSpPr/>
          <p:nvPr/>
        </p:nvSpPr>
        <p:spPr>
          <a:xfrm>
            <a:off x="811378" y="1722220"/>
            <a:ext cx="395377" cy="428126"/>
          </a:xfrm>
          <a:custGeom>
            <a:avLst/>
            <a:gdLst/>
            <a:ahLst/>
            <a:cxnLst/>
            <a:rect l="l" t="t" r="r" b="b"/>
            <a:pathLst>
              <a:path w="15541" h="18131" extrusionOk="0">
                <a:moveTo>
                  <a:pt x="10098" y="531"/>
                </a:moveTo>
                <a:lnTo>
                  <a:pt x="10098" y="2686"/>
                </a:lnTo>
                <a:lnTo>
                  <a:pt x="10096" y="2686"/>
                </a:lnTo>
                <a:cubicBezTo>
                  <a:pt x="10096" y="2705"/>
                  <a:pt x="10090" y="2719"/>
                  <a:pt x="10073" y="2728"/>
                </a:cubicBezTo>
                <a:cubicBezTo>
                  <a:pt x="10065" y="2732"/>
                  <a:pt x="10058" y="2734"/>
                  <a:pt x="10050" y="2734"/>
                </a:cubicBezTo>
                <a:cubicBezTo>
                  <a:pt x="10042" y="2734"/>
                  <a:pt x="10034" y="2731"/>
                  <a:pt x="10026" y="2726"/>
                </a:cubicBezTo>
                <a:lnTo>
                  <a:pt x="9661" y="2500"/>
                </a:lnTo>
                <a:cubicBezTo>
                  <a:pt x="9535" y="2422"/>
                  <a:pt x="9392" y="2383"/>
                  <a:pt x="9248" y="2383"/>
                </a:cubicBezTo>
                <a:cubicBezTo>
                  <a:pt x="9104" y="2383"/>
                  <a:pt x="8961" y="2422"/>
                  <a:pt x="8835" y="2500"/>
                </a:cubicBezTo>
                <a:lnTo>
                  <a:pt x="8470" y="2726"/>
                </a:lnTo>
                <a:cubicBezTo>
                  <a:pt x="8463" y="2731"/>
                  <a:pt x="8455" y="2733"/>
                  <a:pt x="8446" y="2733"/>
                </a:cubicBezTo>
                <a:cubicBezTo>
                  <a:pt x="8439" y="2733"/>
                  <a:pt x="8431" y="2731"/>
                  <a:pt x="8423" y="2728"/>
                </a:cubicBezTo>
                <a:cubicBezTo>
                  <a:pt x="8407" y="2719"/>
                  <a:pt x="8400" y="2705"/>
                  <a:pt x="8400" y="2686"/>
                </a:cubicBezTo>
                <a:lnTo>
                  <a:pt x="8400" y="531"/>
                </a:lnTo>
                <a:close/>
                <a:moveTo>
                  <a:pt x="4889" y="4370"/>
                </a:moveTo>
                <a:cubicBezTo>
                  <a:pt x="4461" y="4370"/>
                  <a:pt x="4111" y="4720"/>
                  <a:pt x="4111" y="5147"/>
                </a:cubicBezTo>
                <a:cubicBezTo>
                  <a:pt x="4111" y="5294"/>
                  <a:pt x="4230" y="5414"/>
                  <a:pt x="4377" y="5414"/>
                </a:cubicBezTo>
                <a:cubicBezTo>
                  <a:pt x="4524" y="5414"/>
                  <a:pt x="4644" y="5294"/>
                  <a:pt x="4644" y="5147"/>
                </a:cubicBezTo>
                <a:cubicBezTo>
                  <a:pt x="4644" y="5012"/>
                  <a:pt x="4754" y="4902"/>
                  <a:pt x="4889" y="4902"/>
                </a:cubicBezTo>
                <a:cubicBezTo>
                  <a:pt x="5024" y="4902"/>
                  <a:pt x="5135" y="5012"/>
                  <a:pt x="5135" y="5147"/>
                </a:cubicBezTo>
                <a:cubicBezTo>
                  <a:pt x="5135" y="5294"/>
                  <a:pt x="5255" y="5414"/>
                  <a:pt x="5402" y="5414"/>
                </a:cubicBezTo>
                <a:cubicBezTo>
                  <a:pt x="5549" y="5414"/>
                  <a:pt x="5668" y="5294"/>
                  <a:pt x="5668" y="5147"/>
                </a:cubicBezTo>
                <a:cubicBezTo>
                  <a:pt x="5665" y="4720"/>
                  <a:pt x="5317" y="4370"/>
                  <a:pt x="4889" y="4370"/>
                </a:cubicBezTo>
                <a:close/>
                <a:moveTo>
                  <a:pt x="9461" y="4370"/>
                </a:moveTo>
                <a:cubicBezTo>
                  <a:pt x="9033" y="4370"/>
                  <a:pt x="8684" y="4720"/>
                  <a:pt x="8684" y="5147"/>
                </a:cubicBezTo>
                <a:cubicBezTo>
                  <a:pt x="8684" y="5294"/>
                  <a:pt x="8804" y="5414"/>
                  <a:pt x="8951" y="5414"/>
                </a:cubicBezTo>
                <a:cubicBezTo>
                  <a:pt x="9094" y="5412"/>
                  <a:pt x="9213" y="5294"/>
                  <a:pt x="9213" y="5147"/>
                </a:cubicBezTo>
                <a:cubicBezTo>
                  <a:pt x="9213" y="5012"/>
                  <a:pt x="9323" y="4902"/>
                  <a:pt x="9460" y="4902"/>
                </a:cubicBezTo>
                <a:cubicBezTo>
                  <a:pt x="9595" y="4902"/>
                  <a:pt x="9705" y="5012"/>
                  <a:pt x="9705" y="5147"/>
                </a:cubicBezTo>
                <a:cubicBezTo>
                  <a:pt x="9705" y="5294"/>
                  <a:pt x="9826" y="5414"/>
                  <a:pt x="9973" y="5414"/>
                </a:cubicBezTo>
                <a:cubicBezTo>
                  <a:pt x="10120" y="5414"/>
                  <a:pt x="10239" y="5294"/>
                  <a:pt x="10239" y="5147"/>
                </a:cubicBezTo>
                <a:cubicBezTo>
                  <a:pt x="10239" y="4720"/>
                  <a:pt x="9889" y="4370"/>
                  <a:pt x="9461" y="4370"/>
                </a:cubicBezTo>
                <a:close/>
                <a:moveTo>
                  <a:pt x="6630" y="5480"/>
                </a:moveTo>
                <a:cubicBezTo>
                  <a:pt x="6568" y="5480"/>
                  <a:pt x="6506" y="5501"/>
                  <a:pt x="6456" y="5544"/>
                </a:cubicBezTo>
                <a:cubicBezTo>
                  <a:pt x="6346" y="5640"/>
                  <a:pt x="6336" y="5809"/>
                  <a:pt x="6431" y="5919"/>
                </a:cubicBezTo>
                <a:cubicBezTo>
                  <a:pt x="6618" y="6134"/>
                  <a:pt x="6888" y="6257"/>
                  <a:pt x="7174" y="6257"/>
                </a:cubicBezTo>
                <a:cubicBezTo>
                  <a:pt x="7459" y="6257"/>
                  <a:pt x="7728" y="6134"/>
                  <a:pt x="7916" y="5919"/>
                </a:cubicBezTo>
                <a:cubicBezTo>
                  <a:pt x="8012" y="5809"/>
                  <a:pt x="8000" y="5641"/>
                  <a:pt x="7890" y="5544"/>
                </a:cubicBezTo>
                <a:cubicBezTo>
                  <a:pt x="7840" y="5501"/>
                  <a:pt x="7778" y="5480"/>
                  <a:pt x="7717" y="5480"/>
                </a:cubicBezTo>
                <a:cubicBezTo>
                  <a:pt x="7643" y="5480"/>
                  <a:pt x="7569" y="5511"/>
                  <a:pt x="7515" y="5571"/>
                </a:cubicBezTo>
                <a:cubicBezTo>
                  <a:pt x="7429" y="5669"/>
                  <a:pt x="7305" y="5727"/>
                  <a:pt x="7174" y="5727"/>
                </a:cubicBezTo>
                <a:cubicBezTo>
                  <a:pt x="7043" y="5727"/>
                  <a:pt x="6918" y="5669"/>
                  <a:pt x="6831" y="5571"/>
                </a:cubicBezTo>
                <a:cubicBezTo>
                  <a:pt x="6779" y="5511"/>
                  <a:pt x="6705" y="5480"/>
                  <a:pt x="6630" y="5480"/>
                </a:cubicBezTo>
                <a:close/>
                <a:moveTo>
                  <a:pt x="6327" y="9079"/>
                </a:moveTo>
                <a:cubicBezTo>
                  <a:pt x="6180" y="9079"/>
                  <a:pt x="6059" y="9198"/>
                  <a:pt x="6059" y="9345"/>
                </a:cubicBezTo>
                <a:cubicBezTo>
                  <a:pt x="6062" y="9493"/>
                  <a:pt x="6180" y="9611"/>
                  <a:pt x="6327" y="9611"/>
                </a:cubicBezTo>
                <a:lnTo>
                  <a:pt x="8020" y="9611"/>
                </a:lnTo>
                <a:cubicBezTo>
                  <a:pt x="8168" y="9611"/>
                  <a:pt x="8287" y="9492"/>
                  <a:pt x="8287" y="9345"/>
                </a:cubicBezTo>
                <a:cubicBezTo>
                  <a:pt x="8287" y="9198"/>
                  <a:pt x="8168" y="9079"/>
                  <a:pt x="8020" y="9079"/>
                </a:cubicBezTo>
                <a:close/>
                <a:moveTo>
                  <a:pt x="9054" y="8626"/>
                </a:moveTo>
                <a:cubicBezTo>
                  <a:pt x="9301" y="8626"/>
                  <a:pt x="9505" y="8829"/>
                  <a:pt x="9505" y="9079"/>
                </a:cubicBezTo>
                <a:lnTo>
                  <a:pt x="9505" y="9615"/>
                </a:lnTo>
                <a:cubicBezTo>
                  <a:pt x="9505" y="9865"/>
                  <a:pt x="9304" y="10067"/>
                  <a:pt x="9054" y="10067"/>
                </a:cubicBezTo>
                <a:lnTo>
                  <a:pt x="5295" y="10067"/>
                </a:lnTo>
                <a:cubicBezTo>
                  <a:pt x="5045" y="10067"/>
                  <a:pt x="4843" y="9865"/>
                  <a:pt x="4843" y="9615"/>
                </a:cubicBezTo>
                <a:lnTo>
                  <a:pt x="4843" y="9079"/>
                </a:lnTo>
                <a:cubicBezTo>
                  <a:pt x="4843" y="8829"/>
                  <a:pt x="5045" y="8626"/>
                  <a:pt x="5295" y="8626"/>
                </a:cubicBezTo>
                <a:close/>
                <a:moveTo>
                  <a:pt x="5295" y="8095"/>
                </a:moveTo>
                <a:cubicBezTo>
                  <a:pt x="4754" y="8095"/>
                  <a:pt x="4313" y="8536"/>
                  <a:pt x="4313" y="9079"/>
                </a:cubicBezTo>
                <a:lnTo>
                  <a:pt x="4313" y="9615"/>
                </a:lnTo>
                <a:cubicBezTo>
                  <a:pt x="4313" y="10158"/>
                  <a:pt x="4754" y="10599"/>
                  <a:pt x="5295" y="10599"/>
                </a:cubicBezTo>
                <a:lnTo>
                  <a:pt x="9054" y="10599"/>
                </a:lnTo>
                <a:cubicBezTo>
                  <a:pt x="9595" y="10599"/>
                  <a:pt x="10036" y="10158"/>
                  <a:pt x="10036" y="9615"/>
                </a:cubicBezTo>
                <a:lnTo>
                  <a:pt x="10036" y="9079"/>
                </a:lnTo>
                <a:cubicBezTo>
                  <a:pt x="10036" y="8536"/>
                  <a:pt x="9595" y="8095"/>
                  <a:pt x="9054" y="8095"/>
                </a:cubicBezTo>
                <a:close/>
                <a:moveTo>
                  <a:pt x="12871" y="1481"/>
                </a:moveTo>
                <a:cubicBezTo>
                  <a:pt x="13091" y="1481"/>
                  <a:pt x="13269" y="1660"/>
                  <a:pt x="13269" y="1881"/>
                </a:cubicBezTo>
                <a:lnTo>
                  <a:pt x="13269" y="10409"/>
                </a:lnTo>
                <a:cubicBezTo>
                  <a:pt x="13269" y="10630"/>
                  <a:pt x="13091" y="10808"/>
                  <a:pt x="12871" y="10808"/>
                </a:cubicBezTo>
                <a:lnTo>
                  <a:pt x="12332" y="10808"/>
                </a:lnTo>
                <a:cubicBezTo>
                  <a:pt x="12335" y="10761"/>
                  <a:pt x="12340" y="10712"/>
                  <a:pt x="12340" y="10665"/>
                </a:cubicBezTo>
                <a:lnTo>
                  <a:pt x="12340" y="1625"/>
                </a:lnTo>
                <a:cubicBezTo>
                  <a:pt x="12340" y="1575"/>
                  <a:pt x="12335" y="1528"/>
                  <a:pt x="12332" y="1481"/>
                </a:cubicBezTo>
                <a:close/>
                <a:moveTo>
                  <a:pt x="13168" y="531"/>
                </a:moveTo>
                <a:cubicBezTo>
                  <a:pt x="13770" y="531"/>
                  <a:pt x="14261" y="1022"/>
                  <a:pt x="14261" y="1625"/>
                </a:cubicBezTo>
                <a:lnTo>
                  <a:pt x="14261" y="10665"/>
                </a:lnTo>
                <a:cubicBezTo>
                  <a:pt x="14261" y="11268"/>
                  <a:pt x="13770" y="11757"/>
                  <a:pt x="13168" y="11757"/>
                </a:cubicBezTo>
                <a:lnTo>
                  <a:pt x="11915" y="11757"/>
                </a:lnTo>
                <a:cubicBezTo>
                  <a:pt x="12027" y="11635"/>
                  <a:pt x="12121" y="11493"/>
                  <a:pt x="12193" y="11338"/>
                </a:cubicBezTo>
                <a:lnTo>
                  <a:pt x="12871" y="11338"/>
                </a:lnTo>
                <a:cubicBezTo>
                  <a:pt x="13384" y="11338"/>
                  <a:pt x="13800" y="10922"/>
                  <a:pt x="13800" y="10409"/>
                </a:cubicBezTo>
                <a:lnTo>
                  <a:pt x="13800" y="1881"/>
                </a:lnTo>
                <a:cubicBezTo>
                  <a:pt x="13800" y="1368"/>
                  <a:pt x="13384" y="950"/>
                  <a:pt x="12871" y="950"/>
                </a:cubicBezTo>
                <a:lnTo>
                  <a:pt x="12193" y="950"/>
                </a:lnTo>
                <a:cubicBezTo>
                  <a:pt x="12122" y="796"/>
                  <a:pt x="12028" y="655"/>
                  <a:pt x="11915" y="531"/>
                </a:cubicBezTo>
                <a:close/>
                <a:moveTo>
                  <a:pt x="4308" y="13191"/>
                </a:moveTo>
                <a:cubicBezTo>
                  <a:pt x="4161" y="13191"/>
                  <a:pt x="4042" y="13311"/>
                  <a:pt x="4042" y="13458"/>
                </a:cubicBezTo>
                <a:cubicBezTo>
                  <a:pt x="4042" y="13605"/>
                  <a:pt x="4161" y="13724"/>
                  <a:pt x="4308" y="13724"/>
                </a:cubicBezTo>
                <a:lnTo>
                  <a:pt x="7953" y="13724"/>
                </a:lnTo>
                <a:cubicBezTo>
                  <a:pt x="8100" y="13724"/>
                  <a:pt x="8219" y="13605"/>
                  <a:pt x="8219" y="13458"/>
                </a:cubicBezTo>
                <a:cubicBezTo>
                  <a:pt x="8219" y="13311"/>
                  <a:pt x="8100" y="13191"/>
                  <a:pt x="7953" y="13191"/>
                </a:cubicBezTo>
                <a:close/>
                <a:moveTo>
                  <a:pt x="10558" y="12289"/>
                </a:moveTo>
                <a:lnTo>
                  <a:pt x="10558" y="14630"/>
                </a:lnTo>
                <a:lnTo>
                  <a:pt x="1706" y="14630"/>
                </a:lnTo>
                <a:cubicBezTo>
                  <a:pt x="1436" y="14630"/>
                  <a:pt x="1215" y="14409"/>
                  <a:pt x="1215" y="14139"/>
                </a:cubicBezTo>
                <a:lnTo>
                  <a:pt x="1215" y="12779"/>
                </a:lnTo>
                <a:cubicBezTo>
                  <a:pt x="1215" y="12510"/>
                  <a:pt x="1436" y="12289"/>
                  <a:pt x="1706" y="12289"/>
                </a:cubicBezTo>
                <a:close/>
                <a:moveTo>
                  <a:pt x="12033" y="12289"/>
                </a:moveTo>
                <a:lnTo>
                  <a:pt x="12033" y="14630"/>
                </a:lnTo>
                <a:lnTo>
                  <a:pt x="11090" y="14630"/>
                </a:lnTo>
                <a:lnTo>
                  <a:pt x="11090" y="12289"/>
                </a:lnTo>
                <a:close/>
                <a:moveTo>
                  <a:pt x="14200" y="12289"/>
                </a:moveTo>
                <a:cubicBezTo>
                  <a:pt x="14469" y="12289"/>
                  <a:pt x="14689" y="12510"/>
                  <a:pt x="14689" y="12779"/>
                </a:cubicBezTo>
                <a:lnTo>
                  <a:pt x="14689" y="14139"/>
                </a:lnTo>
                <a:cubicBezTo>
                  <a:pt x="14689" y="14409"/>
                  <a:pt x="14469" y="14630"/>
                  <a:pt x="14200" y="14630"/>
                </a:cubicBezTo>
                <a:lnTo>
                  <a:pt x="12563" y="14630"/>
                </a:lnTo>
                <a:lnTo>
                  <a:pt x="12563" y="12289"/>
                </a:lnTo>
                <a:close/>
                <a:moveTo>
                  <a:pt x="9544" y="16150"/>
                </a:moveTo>
                <a:cubicBezTo>
                  <a:pt x="9592" y="16150"/>
                  <a:pt x="9632" y="16190"/>
                  <a:pt x="9632" y="16238"/>
                </a:cubicBezTo>
                <a:lnTo>
                  <a:pt x="9632" y="16521"/>
                </a:lnTo>
                <a:cubicBezTo>
                  <a:pt x="9632" y="16569"/>
                  <a:pt x="9594" y="16609"/>
                  <a:pt x="9544" y="16609"/>
                </a:cubicBezTo>
                <a:lnTo>
                  <a:pt x="6000" y="16609"/>
                </a:lnTo>
                <a:cubicBezTo>
                  <a:pt x="5953" y="16609"/>
                  <a:pt x="5912" y="16571"/>
                  <a:pt x="5912" y="16521"/>
                </a:cubicBezTo>
                <a:lnTo>
                  <a:pt x="5912" y="16238"/>
                </a:lnTo>
                <a:cubicBezTo>
                  <a:pt x="5912" y="16190"/>
                  <a:pt x="5952" y="16150"/>
                  <a:pt x="6000" y="16150"/>
                </a:cubicBezTo>
                <a:close/>
                <a:moveTo>
                  <a:pt x="6000" y="15618"/>
                </a:moveTo>
                <a:lnTo>
                  <a:pt x="6000" y="15619"/>
                </a:lnTo>
                <a:cubicBezTo>
                  <a:pt x="5659" y="15619"/>
                  <a:pt x="5382" y="15896"/>
                  <a:pt x="5382" y="16238"/>
                </a:cubicBezTo>
                <a:lnTo>
                  <a:pt x="5382" y="16521"/>
                </a:lnTo>
                <a:cubicBezTo>
                  <a:pt x="5382" y="16863"/>
                  <a:pt x="5659" y="17141"/>
                  <a:pt x="6000" y="17141"/>
                </a:cubicBezTo>
                <a:lnTo>
                  <a:pt x="9544" y="17141"/>
                </a:lnTo>
                <a:cubicBezTo>
                  <a:pt x="9886" y="17141"/>
                  <a:pt x="10164" y="16863"/>
                  <a:pt x="10164" y="16521"/>
                </a:cubicBezTo>
                <a:lnTo>
                  <a:pt x="10164" y="16238"/>
                </a:lnTo>
                <a:cubicBezTo>
                  <a:pt x="10164" y="15896"/>
                  <a:pt x="9886" y="15618"/>
                  <a:pt x="9544" y="15618"/>
                </a:cubicBezTo>
                <a:close/>
                <a:moveTo>
                  <a:pt x="2008" y="15159"/>
                </a:moveTo>
                <a:lnTo>
                  <a:pt x="2008" y="17598"/>
                </a:lnTo>
                <a:lnTo>
                  <a:pt x="1052" y="17598"/>
                </a:lnTo>
                <a:cubicBezTo>
                  <a:pt x="767" y="17598"/>
                  <a:pt x="536" y="17366"/>
                  <a:pt x="536" y="17082"/>
                </a:cubicBezTo>
                <a:lnTo>
                  <a:pt x="536" y="15675"/>
                </a:lnTo>
                <a:cubicBezTo>
                  <a:pt x="536" y="15392"/>
                  <a:pt x="767" y="15159"/>
                  <a:pt x="1052" y="15159"/>
                </a:cubicBezTo>
                <a:close/>
                <a:moveTo>
                  <a:pt x="14494" y="15161"/>
                </a:moveTo>
                <a:cubicBezTo>
                  <a:pt x="14777" y="15161"/>
                  <a:pt x="15010" y="15393"/>
                  <a:pt x="15010" y="15678"/>
                </a:cubicBezTo>
                <a:lnTo>
                  <a:pt x="15010" y="17082"/>
                </a:lnTo>
                <a:cubicBezTo>
                  <a:pt x="15010" y="17366"/>
                  <a:pt x="14777" y="17598"/>
                  <a:pt x="14494" y="17598"/>
                </a:cubicBezTo>
                <a:lnTo>
                  <a:pt x="13538" y="17598"/>
                </a:lnTo>
                <a:lnTo>
                  <a:pt x="13538" y="15161"/>
                </a:lnTo>
                <a:close/>
                <a:moveTo>
                  <a:pt x="3029" y="0"/>
                </a:moveTo>
                <a:cubicBezTo>
                  <a:pt x="2468" y="0"/>
                  <a:pt x="2009" y="458"/>
                  <a:pt x="2009" y="1019"/>
                </a:cubicBezTo>
                <a:lnTo>
                  <a:pt x="2009" y="1603"/>
                </a:lnTo>
                <a:cubicBezTo>
                  <a:pt x="2009" y="1750"/>
                  <a:pt x="2130" y="1869"/>
                  <a:pt x="2277" y="1869"/>
                </a:cubicBezTo>
                <a:cubicBezTo>
                  <a:pt x="2424" y="1869"/>
                  <a:pt x="2543" y="1750"/>
                  <a:pt x="2543" y="1603"/>
                </a:cubicBezTo>
                <a:lnTo>
                  <a:pt x="2543" y="1019"/>
                </a:lnTo>
                <a:cubicBezTo>
                  <a:pt x="2543" y="750"/>
                  <a:pt x="2762" y="531"/>
                  <a:pt x="3031" y="531"/>
                </a:cubicBezTo>
                <a:lnTo>
                  <a:pt x="7872" y="531"/>
                </a:lnTo>
                <a:lnTo>
                  <a:pt x="7872" y="2686"/>
                </a:lnTo>
                <a:cubicBezTo>
                  <a:pt x="7872" y="2897"/>
                  <a:pt x="7985" y="3091"/>
                  <a:pt x="8169" y="3192"/>
                </a:cubicBezTo>
                <a:cubicBezTo>
                  <a:pt x="8256" y="3240"/>
                  <a:pt x="8353" y="3264"/>
                  <a:pt x="8450" y="3264"/>
                </a:cubicBezTo>
                <a:cubicBezTo>
                  <a:pt x="8556" y="3264"/>
                  <a:pt x="8662" y="3235"/>
                  <a:pt x="8756" y="3177"/>
                </a:cubicBezTo>
                <a:lnTo>
                  <a:pt x="9119" y="2951"/>
                </a:lnTo>
                <a:cubicBezTo>
                  <a:pt x="9159" y="2926"/>
                  <a:pt x="9205" y="2914"/>
                  <a:pt x="9251" y="2914"/>
                </a:cubicBezTo>
                <a:cubicBezTo>
                  <a:pt x="9297" y="2914"/>
                  <a:pt x="9343" y="2926"/>
                  <a:pt x="9383" y="2951"/>
                </a:cubicBezTo>
                <a:lnTo>
                  <a:pt x="9748" y="3177"/>
                </a:lnTo>
                <a:cubicBezTo>
                  <a:pt x="9842" y="3236"/>
                  <a:pt x="9948" y="3266"/>
                  <a:pt x="10052" y="3266"/>
                </a:cubicBezTo>
                <a:cubicBezTo>
                  <a:pt x="10151" y="3266"/>
                  <a:pt x="10246" y="3242"/>
                  <a:pt x="10335" y="3194"/>
                </a:cubicBezTo>
                <a:cubicBezTo>
                  <a:pt x="10518" y="3092"/>
                  <a:pt x="10632" y="2898"/>
                  <a:pt x="10632" y="2688"/>
                </a:cubicBezTo>
                <a:lnTo>
                  <a:pt x="10632" y="533"/>
                </a:lnTo>
                <a:lnTo>
                  <a:pt x="10717" y="533"/>
                </a:lnTo>
                <a:cubicBezTo>
                  <a:pt x="11320" y="533"/>
                  <a:pt x="11809" y="1024"/>
                  <a:pt x="11809" y="1626"/>
                </a:cubicBezTo>
                <a:lnTo>
                  <a:pt x="11809" y="10666"/>
                </a:lnTo>
                <a:cubicBezTo>
                  <a:pt x="11809" y="11269"/>
                  <a:pt x="11320" y="11759"/>
                  <a:pt x="10717" y="11759"/>
                </a:cubicBezTo>
                <a:lnTo>
                  <a:pt x="3029" y="11759"/>
                </a:lnTo>
                <a:cubicBezTo>
                  <a:pt x="2759" y="11759"/>
                  <a:pt x="2541" y="11541"/>
                  <a:pt x="2541" y="11271"/>
                </a:cubicBezTo>
                <a:lnTo>
                  <a:pt x="2541" y="2860"/>
                </a:lnTo>
                <a:cubicBezTo>
                  <a:pt x="2541" y="2713"/>
                  <a:pt x="2421" y="2592"/>
                  <a:pt x="2274" y="2592"/>
                </a:cubicBezTo>
                <a:cubicBezTo>
                  <a:pt x="2127" y="2592"/>
                  <a:pt x="2008" y="2713"/>
                  <a:pt x="2008" y="2860"/>
                </a:cubicBezTo>
                <a:lnTo>
                  <a:pt x="2008" y="11271"/>
                </a:lnTo>
                <a:cubicBezTo>
                  <a:pt x="2008" y="11447"/>
                  <a:pt x="2053" y="11615"/>
                  <a:pt x="2132" y="11759"/>
                </a:cubicBezTo>
                <a:lnTo>
                  <a:pt x="1705" y="11759"/>
                </a:lnTo>
                <a:cubicBezTo>
                  <a:pt x="1142" y="11759"/>
                  <a:pt x="683" y="12217"/>
                  <a:pt x="683" y="12781"/>
                </a:cubicBezTo>
                <a:lnTo>
                  <a:pt x="683" y="14140"/>
                </a:lnTo>
                <a:cubicBezTo>
                  <a:pt x="683" y="14329"/>
                  <a:pt x="734" y="14505"/>
                  <a:pt x="823" y="14655"/>
                </a:cubicBezTo>
                <a:cubicBezTo>
                  <a:pt x="354" y="14758"/>
                  <a:pt x="1" y="15177"/>
                  <a:pt x="1" y="15677"/>
                </a:cubicBezTo>
                <a:lnTo>
                  <a:pt x="1" y="17084"/>
                </a:lnTo>
                <a:cubicBezTo>
                  <a:pt x="1" y="17660"/>
                  <a:pt x="471" y="18130"/>
                  <a:pt x="1049" y="18130"/>
                </a:cubicBezTo>
                <a:lnTo>
                  <a:pt x="11392" y="18130"/>
                </a:lnTo>
                <a:cubicBezTo>
                  <a:pt x="11539" y="18130"/>
                  <a:pt x="11658" y="18011"/>
                  <a:pt x="11658" y="17864"/>
                </a:cubicBezTo>
                <a:cubicBezTo>
                  <a:pt x="11658" y="17717"/>
                  <a:pt x="11539" y="17598"/>
                  <a:pt x="11392" y="17598"/>
                </a:cubicBezTo>
                <a:lnTo>
                  <a:pt x="2538" y="17598"/>
                </a:lnTo>
                <a:lnTo>
                  <a:pt x="2538" y="15161"/>
                </a:lnTo>
                <a:lnTo>
                  <a:pt x="13006" y="15161"/>
                </a:lnTo>
                <a:lnTo>
                  <a:pt x="13006" y="17598"/>
                </a:lnTo>
                <a:lnTo>
                  <a:pt x="12649" y="17598"/>
                </a:lnTo>
                <a:cubicBezTo>
                  <a:pt x="12502" y="17598"/>
                  <a:pt x="12381" y="17717"/>
                  <a:pt x="12381" y="17864"/>
                </a:cubicBezTo>
                <a:cubicBezTo>
                  <a:pt x="12381" y="18011"/>
                  <a:pt x="12502" y="18130"/>
                  <a:pt x="12649" y="18130"/>
                </a:cubicBezTo>
                <a:lnTo>
                  <a:pt x="14494" y="18130"/>
                </a:lnTo>
                <a:cubicBezTo>
                  <a:pt x="15070" y="18130"/>
                  <a:pt x="15540" y="17660"/>
                  <a:pt x="15540" y="17084"/>
                </a:cubicBezTo>
                <a:lnTo>
                  <a:pt x="15540" y="15677"/>
                </a:lnTo>
                <a:cubicBezTo>
                  <a:pt x="15540" y="15284"/>
                  <a:pt x="15324" y="14945"/>
                  <a:pt x="15005" y="14764"/>
                </a:cubicBezTo>
                <a:cubicBezTo>
                  <a:pt x="15141" y="14592"/>
                  <a:pt x="15221" y="14374"/>
                  <a:pt x="15221" y="14139"/>
                </a:cubicBezTo>
                <a:lnTo>
                  <a:pt x="15221" y="12779"/>
                </a:lnTo>
                <a:cubicBezTo>
                  <a:pt x="15221" y="12270"/>
                  <a:pt x="14846" y="11845"/>
                  <a:pt x="14357" y="11771"/>
                </a:cubicBezTo>
                <a:cubicBezTo>
                  <a:pt x="14627" y="11481"/>
                  <a:pt x="14792" y="11091"/>
                  <a:pt x="14792" y="10663"/>
                </a:cubicBezTo>
                <a:lnTo>
                  <a:pt x="14792" y="1625"/>
                </a:lnTo>
                <a:cubicBezTo>
                  <a:pt x="14792" y="728"/>
                  <a:pt x="14063" y="0"/>
                  <a:pt x="13168" y="0"/>
                </a:cubicBezTo>
                <a:close/>
              </a:path>
            </a:pathLst>
          </a:custGeom>
          <a:solidFill>
            <a:schemeClr val="dk1"/>
          </a:solidFill>
          <a:ln>
            <a:solidFill>
              <a:srgbClr val="FF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8822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A70DB17A-E013-0F3C-4020-BDFCA6594C9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2868B8F-BB30-F57E-F3EA-A5D59CB722F9}"/>
              </a:ext>
            </a:extLst>
          </p:cNvPr>
          <p:cNvSpPr>
            <a:spLocks noGrp="1"/>
          </p:cNvSpPr>
          <p:nvPr>
            <p:ph type="title"/>
          </p:nvPr>
        </p:nvSpPr>
        <p:spPr>
          <a:xfrm>
            <a:off x="537410" y="77886"/>
            <a:ext cx="10515600" cy="1325563"/>
          </a:xfrm>
        </p:spPr>
        <p:txBody>
          <a:bodyPr>
            <a:normAutofit/>
          </a:bodyPr>
          <a:lstStyle/>
          <a:p>
            <a:r>
              <a:rPr lang="es-ES" sz="4000" dirty="0">
                <a:solidFill>
                  <a:srgbClr val="3831BA"/>
                </a:solidFill>
                <a:latin typeface="Arial"/>
                <a:cs typeface="Arial"/>
              </a:rPr>
              <a:t>Consolidación de acciones de mejora</a:t>
            </a:r>
          </a:p>
        </p:txBody>
      </p:sp>
      <p:graphicFrame>
        <p:nvGraphicFramePr>
          <p:cNvPr id="3" name="Tabla 2">
            <a:extLst>
              <a:ext uri="{FF2B5EF4-FFF2-40B4-BE49-F238E27FC236}">
                <a16:creationId xmlns:a16="http://schemas.microsoft.com/office/drawing/2014/main" id="{E2D503A2-7239-2662-BE20-CEEA39B66C5B}"/>
              </a:ext>
            </a:extLst>
          </p:cNvPr>
          <p:cNvGraphicFramePr>
            <a:graphicFrameLocks noGrp="1"/>
          </p:cNvGraphicFramePr>
          <p:nvPr>
            <p:extLst>
              <p:ext uri="{D42A27DB-BD31-4B8C-83A1-F6EECF244321}">
                <p14:modId xmlns:p14="http://schemas.microsoft.com/office/powerpoint/2010/main" val="3793423122"/>
              </p:ext>
            </p:extLst>
          </p:nvPr>
        </p:nvGraphicFramePr>
        <p:xfrm>
          <a:off x="537410" y="2045355"/>
          <a:ext cx="11430000" cy="3447262"/>
        </p:xfrm>
        <a:graphic>
          <a:graphicData uri="http://schemas.openxmlformats.org/drawingml/2006/table">
            <a:tbl>
              <a:tblPr/>
              <a:tblGrid>
                <a:gridCol w="1665807">
                  <a:extLst>
                    <a:ext uri="{9D8B030D-6E8A-4147-A177-3AD203B41FA5}">
                      <a16:colId xmlns:a16="http://schemas.microsoft.com/office/drawing/2014/main" val="3250571691"/>
                    </a:ext>
                  </a:extLst>
                </a:gridCol>
                <a:gridCol w="3575078">
                  <a:extLst>
                    <a:ext uri="{9D8B030D-6E8A-4147-A177-3AD203B41FA5}">
                      <a16:colId xmlns:a16="http://schemas.microsoft.com/office/drawing/2014/main" val="1741609022"/>
                    </a:ext>
                  </a:extLst>
                </a:gridCol>
                <a:gridCol w="1806760">
                  <a:extLst>
                    <a:ext uri="{9D8B030D-6E8A-4147-A177-3AD203B41FA5}">
                      <a16:colId xmlns:a16="http://schemas.microsoft.com/office/drawing/2014/main" val="3278942716"/>
                    </a:ext>
                  </a:extLst>
                </a:gridCol>
                <a:gridCol w="1806760">
                  <a:extLst>
                    <a:ext uri="{9D8B030D-6E8A-4147-A177-3AD203B41FA5}">
                      <a16:colId xmlns:a16="http://schemas.microsoft.com/office/drawing/2014/main" val="3952466137"/>
                    </a:ext>
                  </a:extLst>
                </a:gridCol>
                <a:gridCol w="2575595">
                  <a:extLst>
                    <a:ext uri="{9D8B030D-6E8A-4147-A177-3AD203B41FA5}">
                      <a16:colId xmlns:a16="http://schemas.microsoft.com/office/drawing/2014/main" val="735139780"/>
                    </a:ext>
                  </a:extLst>
                </a:gridCol>
              </a:tblGrid>
              <a:tr h="370799">
                <a:tc>
                  <a:txBody>
                    <a:bodyPr/>
                    <a:lstStyle/>
                    <a:p>
                      <a:pPr algn="l" fontAlgn="b"/>
                      <a:r>
                        <a:rPr lang="es-CO" sz="1000" b="0" i="0" u="none" strike="noStrike">
                          <a:solidFill>
                            <a:srgbClr val="000000"/>
                          </a:solidFill>
                          <a:effectLst/>
                          <a:latin typeface="Calibri" panose="020F0502020204030204" pitchFamily="34" charset="0"/>
                        </a:rPr>
                        <a:t> </a:t>
                      </a:r>
                    </a:p>
                  </a:txBody>
                  <a:tcPr marL="8842" marR="8842" marT="88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algn="ctr" fontAlgn="b"/>
                      <a:r>
                        <a:rPr lang="es-CO" sz="1000" b="0" i="1" u="none" strike="noStrike">
                          <a:solidFill>
                            <a:srgbClr val="000000"/>
                          </a:solidFill>
                          <a:effectLst/>
                          <a:latin typeface="Calibri" panose="020F0502020204030204" pitchFamily="34" charset="0"/>
                        </a:rPr>
                        <a:t>2. Análisis de información institucional</a:t>
                      </a:r>
                    </a:p>
                  </a:txBody>
                  <a:tcPr marL="8842" marR="8842" marT="884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a:txBody>
                    <a:bodyPr/>
                    <a:lstStyle/>
                    <a:p>
                      <a:pPr algn="ctr" fontAlgn="b"/>
                      <a:r>
                        <a:rPr lang="es-CO" sz="1000" b="0" i="1" u="none" strike="noStrike">
                          <a:solidFill>
                            <a:srgbClr val="000000"/>
                          </a:solidFill>
                          <a:effectLst/>
                          <a:latin typeface="Calibri" panose="020F0502020204030204" pitchFamily="34" charset="0"/>
                        </a:rPr>
                        <a:t>3. Construcción colaborativa</a:t>
                      </a:r>
                    </a:p>
                  </a:txBody>
                  <a:tcPr marL="8842" marR="8842" marT="884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2149837"/>
                  </a:ext>
                </a:extLst>
              </a:tr>
              <a:tr h="782153">
                <a:tc>
                  <a:txBody>
                    <a:bodyPr/>
                    <a:lstStyle/>
                    <a:p>
                      <a:pPr algn="l" fontAlgn="b"/>
                      <a:r>
                        <a:rPr lang="es-CO" sz="1000" b="0" i="0" u="none" strike="noStrike">
                          <a:solidFill>
                            <a:srgbClr val="000000"/>
                          </a:solidFill>
                          <a:effectLst/>
                          <a:latin typeface="Calibri" panose="020F0502020204030204" pitchFamily="34" charset="0"/>
                        </a:rPr>
                        <a:t> </a:t>
                      </a:r>
                    </a:p>
                  </a:txBody>
                  <a:tcPr marL="8842" marR="8842" marT="88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00" b="1" i="0" u="none" strike="noStrike">
                          <a:solidFill>
                            <a:srgbClr val="000000"/>
                          </a:solidFill>
                          <a:effectLst/>
                          <a:latin typeface="Calibri" panose="020F0502020204030204" pitchFamily="34" charset="0"/>
                        </a:rPr>
                        <a:t>Hallazgos principales en el análisis de información</a:t>
                      </a:r>
                    </a:p>
                  </a:txBody>
                  <a:tcPr marL="8842" marR="8842" marT="88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00" b="1" i="0" u="none" strike="noStrike">
                          <a:solidFill>
                            <a:srgbClr val="000000"/>
                          </a:solidFill>
                          <a:effectLst/>
                          <a:latin typeface="Calibri" panose="020F0502020204030204" pitchFamily="34" charset="0"/>
                        </a:rPr>
                        <a:t>Fortalezas</a:t>
                      </a:r>
                    </a:p>
                  </a:txBody>
                  <a:tcPr marL="8842" marR="8842" marT="8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00" b="1" i="0" u="none" strike="noStrike">
                          <a:solidFill>
                            <a:srgbClr val="000000"/>
                          </a:solidFill>
                          <a:effectLst/>
                          <a:latin typeface="Calibri" panose="020F0502020204030204" pitchFamily="34" charset="0"/>
                        </a:rPr>
                        <a:t>Desafíos</a:t>
                      </a:r>
                    </a:p>
                  </a:txBody>
                  <a:tcPr marL="8842" marR="8842" marT="8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00" b="1" i="0" u="none" strike="noStrike">
                          <a:solidFill>
                            <a:srgbClr val="000000"/>
                          </a:solidFill>
                          <a:effectLst/>
                          <a:latin typeface="Calibri" panose="020F0502020204030204" pitchFamily="34" charset="0"/>
                        </a:rPr>
                        <a:t>Acción de mejora </a:t>
                      </a:r>
                    </a:p>
                  </a:txBody>
                  <a:tcPr marL="8842" marR="8842" marT="88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5539262"/>
                  </a:ext>
                </a:extLst>
              </a:tr>
              <a:tr h="799532">
                <a:tc>
                  <a:txBody>
                    <a:bodyPr/>
                    <a:lstStyle/>
                    <a:p>
                      <a:pPr algn="ctr" fontAlgn="ctr"/>
                      <a:r>
                        <a:rPr lang="es-CO" sz="1000" b="0" i="0" u="none" strike="noStrike">
                          <a:solidFill>
                            <a:srgbClr val="000000"/>
                          </a:solidFill>
                          <a:effectLst/>
                          <a:latin typeface="Calibri" panose="020F0502020204030204" pitchFamily="34" charset="0"/>
                        </a:rPr>
                        <a:t>Aprendizajes</a:t>
                      </a:r>
                    </a:p>
                  </a:txBody>
                  <a:tcPr marL="8842" marR="8842" marT="88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s-CO" sz="1000" b="0" i="0" u="none" strike="noStrike" dirty="0">
                          <a:solidFill>
                            <a:srgbClr val="000000"/>
                          </a:solidFill>
                          <a:effectLst/>
                          <a:latin typeface="Calibri" panose="020F0502020204030204" pitchFamily="34" charset="0"/>
                        </a:rPr>
                        <a:t> </a:t>
                      </a:r>
                    </a:p>
                  </a:txBody>
                  <a:tcPr marL="8842" marR="8842" marT="88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s-CO" sz="1000" b="0" i="0" u="none" strike="noStrike" dirty="0">
                          <a:solidFill>
                            <a:srgbClr val="000000"/>
                          </a:solidFill>
                          <a:effectLst/>
                          <a:latin typeface="Calibri" panose="020F0502020204030204" pitchFamily="34" charset="0"/>
                        </a:rPr>
                        <a:t> </a:t>
                      </a:r>
                    </a:p>
                  </a:txBody>
                  <a:tcPr marL="8842" marR="8842" marT="88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s-CO" sz="1000" b="0" i="0" u="none" strike="noStrike" dirty="0">
                          <a:solidFill>
                            <a:srgbClr val="000000"/>
                          </a:solidFill>
                          <a:effectLst/>
                          <a:latin typeface="Calibri" panose="020F0502020204030204" pitchFamily="34" charset="0"/>
                        </a:rPr>
                        <a:t> </a:t>
                      </a:r>
                    </a:p>
                  </a:txBody>
                  <a:tcPr marL="8842" marR="8842" marT="88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s-CO" sz="1000" b="0" i="0" u="none" strike="noStrike">
                          <a:solidFill>
                            <a:srgbClr val="000000"/>
                          </a:solidFill>
                          <a:effectLst/>
                          <a:latin typeface="Calibri" panose="020F0502020204030204" pitchFamily="34" charset="0"/>
                        </a:rPr>
                        <a:t> </a:t>
                      </a:r>
                    </a:p>
                  </a:txBody>
                  <a:tcPr marL="8842" marR="8842" marT="88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12374573"/>
                  </a:ext>
                </a:extLst>
              </a:tr>
              <a:tr h="747389">
                <a:tc>
                  <a:txBody>
                    <a:bodyPr/>
                    <a:lstStyle/>
                    <a:p>
                      <a:pPr algn="ctr" fontAlgn="ctr"/>
                      <a:r>
                        <a:rPr lang="es-CO" sz="1000" b="0" i="0" u="none" strike="noStrike">
                          <a:solidFill>
                            <a:srgbClr val="000000"/>
                          </a:solidFill>
                          <a:effectLst/>
                          <a:latin typeface="Calibri" panose="020F0502020204030204" pitchFamily="34" charset="0"/>
                        </a:rPr>
                        <a:t>Convivencia Escolar</a:t>
                      </a:r>
                    </a:p>
                  </a:txBody>
                  <a:tcPr marL="8842" marR="8842" marT="88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CO" sz="1000" b="0" i="0" u="none" strike="noStrike" dirty="0">
                          <a:solidFill>
                            <a:srgbClr val="000000"/>
                          </a:solidFill>
                          <a:effectLst/>
                          <a:latin typeface="Calibri" panose="020F0502020204030204" pitchFamily="34" charset="0"/>
                        </a:rPr>
                        <a:t> </a:t>
                      </a:r>
                    </a:p>
                  </a:txBody>
                  <a:tcPr marL="8842" marR="8842" marT="88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CO" sz="1000" b="0" i="0" u="none" strike="noStrike">
                          <a:solidFill>
                            <a:srgbClr val="000000"/>
                          </a:solidFill>
                          <a:effectLst/>
                          <a:latin typeface="Calibri" panose="020F0502020204030204" pitchFamily="34" charset="0"/>
                        </a:rPr>
                        <a:t> </a:t>
                      </a:r>
                    </a:p>
                  </a:txBody>
                  <a:tcPr marL="8842" marR="8842" marT="88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CO" sz="1000" b="0" i="0" u="none" strike="noStrike">
                          <a:solidFill>
                            <a:srgbClr val="000000"/>
                          </a:solidFill>
                          <a:effectLst/>
                          <a:latin typeface="Calibri" panose="020F0502020204030204" pitchFamily="34" charset="0"/>
                        </a:rPr>
                        <a:t> </a:t>
                      </a:r>
                    </a:p>
                  </a:txBody>
                  <a:tcPr marL="8842" marR="8842" marT="88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CO" sz="1000" b="0" i="0" u="none" strike="noStrike">
                          <a:solidFill>
                            <a:srgbClr val="000000"/>
                          </a:solidFill>
                          <a:effectLst/>
                          <a:latin typeface="Calibri" panose="020F0502020204030204" pitchFamily="34" charset="0"/>
                        </a:rPr>
                        <a:t> </a:t>
                      </a:r>
                    </a:p>
                  </a:txBody>
                  <a:tcPr marL="8842" marR="8842" marT="88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540011273"/>
                  </a:ext>
                </a:extLst>
              </a:tr>
              <a:tr h="747389">
                <a:tc>
                  <a:txBody>
                    <a:bodyPr/>
                    <a:lstStyle/>
                    <a:p>
                      <a:pPr algn="ctr" fontAlgn="ctr"/>
                      <a:r>
                        <a:rPr lang="es-CO" sz="1000" b="0" i="0" u="none" strike="noStrike">
                          <a:solidFill>
                            <a:srgbClr val="000000"/>
                          </a:solidFill>
                          <a:effectLst/>
                          <a:latin typeface="Calibri" panose="020F0502020204030204" pitchFamily="34" charset="0"/>
                        </a:rPr>
                        <a:t>Trayectorias Educativas</a:t>
                      </a:r>
                    </a:p>
                  </a:txBody>
                  <a:tcPr marL="8842" marR="8842" marT="88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s-CO" sz="1000" b="0" i="0" u="none" strike="noStrike" dirty="0">
                          <a:solidFill>
                            <a:srgbClr val="000000"/>
                          </a:solidFill>
                          <a:effectLst/>
                          <a:latin typeface="Calibri" panose="020F0502020204030204" pitchFamily="34" charset="0"/>
                        </a:rPr>
                        <a:t> </a:t>
                      </a:r>
                    </a:p>
                  </a:txBody>
                  <a:tcPr marL="8842" marR="8842" marT="88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s-CO" sz="1000" b="0" i="0" u="none" strike="noStrike" dirty="0">
                          <a:solidFill>
                            <a:srgbClr val="000000"/>
                          </a:solidFill>
                          <a:effectLst/>
                          <a:latin typeface="Calibri" panose="020F0502020204030204" pitchFamily="34" charset="0"/>
                        </a:rPr>
                        <a:t> </a:t>
                      </a:r>
                    </a:p>
                  </a:txBody>
                  <a:tcPr marL="8842" marR="8842" marT="88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s-CO" sz="1000" b="0" i="0" u="none" strike="noStrike" dirty="0">
                          <a:solidFill>
                            <a:srgbClr val="000000"/>
                          </a:solidFill>
                          <a:effectLst/>
                          <a:latin typeface="Calibri" panose="020F0502020204030204" pitchFamily="34" charset="0"/>
                        </a:rPr>
                        <a:t> </a:t>
                      </a:r>
                    </a:p>
                  </a:txBody>
                  <a:tcPr marL="8842" marR="8842" marT="88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s-CO" sz="1000" b="0" i="0" u="none" strike="noStrike" dirty="0">
                          <a:solidFill>
                            <a:srgbClr val="000000"/>
                          </a:solidFill>
                          <a:effectLst/>
                          <a:latin typeface="Calibri" panose="020F0502020204030204" pitchFamily="34" charset="0"/>
                        </a:rPr>
                        <a:t> </a:t>
                      </a:r>
                    </a:p>
                  </a:txBody>
                  <a:tcPr marL="8842" marR="8842" marT="88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760010008"/>
                  </a:ext>
                </a:extLst>
              </a:tr>
            </a:tbl>
          </a:graphicData>
        </a:graphic>
      </p:graphicFrame>
    </p:spTree>
    <p:extLst>
      <p:ext uri="{BB962C8B-B14F-4D97-AF65-F5344CB8AC3E}">
        <p14:creationId xmlns:p14="http://schemas.microsoft.com/office/powerpoint/2010/main" val="2389408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7972BA91-2AE5-1299-EB94-0F2CD637B05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F41B648-6C9C-1FE9-60FE-AD05B4CC6654}"/>
              </a:ext>
            </a:extLst>
          </p:cNvPr>
          <p:cNvSpPr>
            <a:spLocks noGrp="1"/>
          </p:cNvSpPr>
          <p:nvPr>
            <p:ph type="title"/>
          </p:nvPr>
        </p:nvSpPr>
        <p:spPr>
          <a:xfrm>
            <a:off x="537410" y="77886"/>
            <a:ext cx="8752364" cy="1325563"/>
          </a:xfrm>
        </p:spPr>
        <p:txBody>
          <a:bodyPr>
            <a:normAutofit/>
          </a:bodyPr>
          <a:lstStyle/>
          <a:p>
            <a:r>
              <a:rPr lang="es-ES" sz="4000" dirty="0">
                <a:solidFill>
                  <a:srgbClr val="3831BA"/>
                </a:solidFill>
                <a:latin typeface="Arial"/>
                <a:cs typeface="Arial"/>
              </a:rPr>
              <a:t>Lista de chequeo – realimentación de las acciones de mejora</a:t>
            </a:r>
          </a:p>
        </p:txBody>
      </p:sp>
      <p:sp>
        <p:nvSpPr>
          <p:cNvPr id="4" name="Marcador de contenido 3">
            <a:extLst>
              <a:ext uri="{FF2B5EF4-FFF2-40B4-BE49-F238E27FC236}">
                <a16:creationId xmlns:a16="http://schemas.microsoft.com/office/drawing/2014/main" id="{16CC1B86-C8A9-1E5B-2EFF-A9043E49A34F}"/>
              </a:ext>
            </a:extLst>
          </p:cNvPr>
          <p:cNvSpPr>
            <a:spLocks noGrp="1"/>
          </p:cNvSpPr>
          <p:nvPr>
            <p:ph idx="1"/>
          </p:nvPr>
        </p:nvSpPr>
        <p:spPr>
          <a:xfrm>
            <a:off x="2113547" y="1789530"/>
            <a:ext cx="9677400" cy="4351338"/>
          </a:xfrm>
        </p:spPr>
        <p:txBody>
          <a:bodyPr>
            <a:normAutofit/>
          </a:bodyPr>
          <a:lstStyle/>
          <a:p>
            <a:pPr marL="0" lvl="0" indent="0" algn="just">
              <a:lnSpc>
                <a:spcPct val="115000"/>
              </a:lnSpc>
              <a:spcAft>
                <a:spcPts val="800"/>
              </a:spcAft>
              <a:buNone/>
            </a:pPr>
            <a:r>
              <a:rPr lang="es-ES" sz="2000" b="1" dirty="0">
                <a:solidFill>
                  <a:srgbClr val="595959"/>
                </a:solidFill>
              </a:rPr>
              <a:t>Articulación con el PIMA: </a:t>
            </a:r>
            <a:r>
              <a:rPr lang="es-ES" sz="2000" dirty="0">
                <a:solidFill>
                  <a:srgbClr val="595959"/>
                </a:solidFill>
              </a:rPr>
              <a:t>cómo estas acciones enriquecen el PIMA del colegio, de manera que el ejercicio adelantado permita concretar o dar alcance a acciones de mejoramiento que allí hayan quedado registradas o que se articulen con algunas ya proyectadas.</a:t>
            </a:r>
            <a:endParaRPr lang="es-CO" sz="2000" dirty="0">
              <a:solidFill>
                <a:srgbClr val="595959"/>
              </a:solidFill>
            </a:endParaRPr>
          </a:p>
          <a:p>
            <a:pPr marL="0" lvl="0" indent="0" algn="just">
              <a:lnSpc>
                <a:spcPct val="115000"/>
              </a:lnSpc>
              <a:spcAft>
                <a:spcPts val="800"/>
              </a:spcAft>
              <a:buNone/>
            </a:pPr>
            <a:r>
              <a:rPr lang="es-ES" sz="2000" b="1" dirty="0">
                <a:solidFill>
                  <a:srgbClr val="595959"/>
                </a:solidFill>
              </a:rPr>
              <a:t>Vinculación de los equipos de docentes y directivos docentes: </a:t>
            </a:r>
            <a:r>
              <a:rPr lang="es-ES" sz="2000" dirty="0">
                <a:solidFill>
                  <a:srgbClr val="595959"/>
                </a:solidFill>
              </a:rPr>
              <a:t>las acciones de mejora definidas incluyen a todo el equipo de trabajo de docentes y directivos(as) docentes, de manera que cada actor desde su gestión puede aportar a las mismas.</a:t>
            </a:r>
            <a:endParaRPr lang="es-CO" sz="2000" dirty="0">
              <a:solidFill>
                <a:srgbClr val="595959"/>
              </a:solidFill>
            </a:endParaRPr>
          </a:p>
          <a:p>
            <a:pPr marL="0" lvl="0" indent="0" algn="just">
              <a:lnSpc>
                <a:spcPct val="115000"/>
              </a:lnSpc>
              <a:spcAft>
                <a:spcPts val="800"/>
              </a:spcAft>
              <a:buNone/>
            </a:pPr>
            <a:r>
              <a:rPr lang="es-ES" sz="2000" b="1" dirty="0">
                <a:solidFill>
                  <a:srgbClr val="595959"/>
                </a:solidFill>
              </a:rPr>
              <a:t>Viabilidad de las acciones: </a:t>
            </a:r>
            <a:r>
              <a:rPr lang="es-ES" sz="2000" dirty="0">
                <a:solidFill>
                  <a:srgbClr val="595959"/>
                </a:solidFill>
              </a:rPr>
              <a:t>las acciones de mejora planteadas pueden llevarse a cabo a través de un plan de trabajo con objetivos cuantificables, medibles y que se puedan lograr en el año escolar.</a:t>
            </a:r>
            <a:endParaRPr lang="es-CO" sz="2000" dirty="0">
              <a:solidFill>
                <a:srgbClr val="595959"/>
              </a:solidFill>
            </a:endParaRPr>
          </a:p>
        </p:txBody>
      </p:sp>
      <p:pic>
        <p:nvPicPr>
          <p:cNvPr id="6" name="Gráfico 5" descr="Marca de verificación con relleno sólido">
            <a:extLst>
              <a:ext uri="{FF2B5EF4-FFF2-40B4-BE49-F238E27FC236}">
                <a16:creationId xmlns:a16="http://schemas.microsoft.com/office/drawing/2014/main" id="{602074A6-6BBC-EB27-9215-2CD70153EC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2263" y="1997243"/>
            <a:ext cx="914400" cy="914400"/>
          </a:xfrm>
          <a:prstGeom prst="rect">
            <a:avLst/>
          </a:prstGeom>
        </p:spPr>
      </p:pic>
      <p:pic>
        <p:nvPicPr>
          <p:cNvPr id="7" name="Gráfico 6" descr="Marca de verificación con relleno sólido">
            <a:extLst>
              <a:ext uri="{FF2B5EF4-FFF2-40B4-BE49-F238E27FC236}">
                <a16:creationId xmlns:a16="http://schemas.microsoft.com/office/drawing/2014/main" id="{B156FC1D-EAD4-47EA-E2D2-0B44A80C4C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2263" y="3489158"/>
            <a:ext cx="914400" cy="914400"/>
          </a:xfrm>
          <a:prstGeom prst="rect">
            <a:avLst/>
          </a:prstGeom>
        </p:spPr>
      </p:pic>
      <p:pic>
        <p:nvPicPr>
          <p:cNvPr id="8" name="Gráfico 7" descr="Marca de verificación con relleno sólido">
            <a:extLst>
              <a:ext uri="{FF2B5EF4-FFF2-40B4-BE49-F238E27FC236}">
                <a16:creationId xmlns:a16="http://schemas.microsoft.com/office/drawing/2014/main" id="{33C2C2A9-EE0E-1E2E-D080-59AFA0EB6D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0442" y="4736431"/>
            <a:ext cx="914400" cy="914400"/>
          </a:xfrm>
          <a:prstGeom prst="rect">
            <a:avLst/>
          </a:prstGeom>
        </p:spPr>
      </p:pic>
    </p:spTree>
    <p:extLst>
      <p:ext uri="{BB962C8B-B14F-4D97-AF65-F5344CB8AC3E}">
        <p14:creationId xmlns:p14="http://schemas.microsoft.com/office/powerpoint/2010/main" val="1985829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AB538C70-4365-1224-D530-7C1602F6EF13}"/>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1BBACD55-8025-BFDD-0255-A9BE68257679}"/>
              </a:ext>
            </a:extLst>
          </p:cNvPr>
          <p:cNvSpPr>
            <a:spLocks noGrp="1"/>
          </p:cNvSpPr>
          <p:nvPr>
            <p:ph type="title"/>
          </p:nvPr>
        </p:nvSpPr>
        <p:spPr>
          <a:xfrm>
            <a:off x="855913" y="2865940"/>
            <a:ext cx="6784975" cy="2860674"/>
          </a:xfrm>
        </p:spPr>
        <p:txBody>
          <a:bodyPr>
            <a:normAutofit/>
          </a:bodyPr>
          <a:lstStyle/>
          <a:p>
            <a:r>
              <a:rPr lang="es-ES" sz="4400" dirty="0">
                <a:solidFill>
                  <a:srgbClr val="FFFFFF"/>
                </a:solidFill>
                <a:latin typeface="Arial"/>
                <a:cs typeface="Arial"/>
              </a:rPr>
              <a:t>Cierre: mi rol en el logro de acciones de mejora</a:t>
            </a:r>
          </a:p>
        </p:txBody>
      </p:sp>
    </p:spTree>
    <p:extLst>
      <p:ext uri="{BB962C8B-B14F-4D97-AF65-F5344CB8AC3E}">
        <p14:creationId xmlns:p14="http://schemas.microsoft.com/office/powerpoint/2010/main" val="4141431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437735" y="3429000"/>
            <a:ext cx="9144000" cy="1539394"/>
          </a:xfrm>
        </p:spPr>
        <p:txBody>
          <a:bodyPr>
            <a:normAutofit/>
          </a:bodyPr>
          <a:lstStyle/>
          <a:p>
            <a:pPr>
              <a:spcBef>
                <a:spcPts val="0"/>
              </a:spcBef>
            </a:pPr>
            <a:r>
              <a:rPr lang="es-ES" sz="4800" dirty="0">
                <a:solidFill>
                  <a:srgbClr val="FFFFFF"/>
                </a:solidFill>
                <a:latin typeface="Arial"/>
                <a:cs typeface="Arial"/>
              </a:rPr>
              <a:t>Jornada de Planeación Educativa 2025</a:t>
            </a:r>
          </a:p>
        </p:txBody>
      </p:sp>
      <p:sp>
        <p:nvSpPr>
          <p:cNvPr id="3" name="Subtítulo 2"/>
          <p:cNvSpPr>
            <a:spLocks noGrp="1"/>
          </p:cNvSpPr>
          <p:nvPr>
            <p:ph type="subTitle" idx="1"/>
          </p:nvPr>
        </p:nvSpPr>
        <p:spPr>
          <a:xfrm>
            <a:off x="1524000" y="5343545"/>
            <a:ext cx="9144000" cy="401838"/>
          </a:xfrm>
        </p:spPr>
        <p:txBody>
          <a:bodyPr vert="horz" lIns="91440" tIns="45720" rIns="91440" bIns="45720" rtlCol="0" anchor="t">
            <a:normAutofit fontScale="92500" lnSpcReduction="20000"/>
          </a:bodyPr>
          <a:lstStyle/>
          <a:p>
            <a:r>
              <a:rPr lang="es-ES" sz="2800" b="1" dirty="0">
                <a:solidFill>
                  <a:schemeClr val="bg1"/>
                </a:solidFill>
                <a:latin typeface="Arial"/>
                <a:cs typeface="Arial"/>
              </a:rPr>
              <a:t>Nombre de la Institución Educativa Distrital</a:t>
            </a:r>
          </a:p>
        </p:txBody>
      </p:sp>
      <p:sp>
        <p:nvSpPr>
          <p:cNvPr id="4" name="Subtítulo 2">
            <a:extLst>
              <a:ext uri="{FF2B5EF4-FFF2-40B4-BE49-F238E27FC236}">
                <a16:creationId xmlns:a16="http://schemas.microsoft.com/office/drawing/2014/main" id="{680225B2-A715-01D0-92C4-1C9234F194E4}"/>
              </a:ext>
            </a:extLst>
          </p:cNvPr>
          <p:cNvSpPr txBox="1">
            <a:spLocks/>
          </p:cNvSpPr>
          <p:nvPr/>
        </p:nvSpPr>
        <p:spPr>
          <a:xfrm>
            <a:off x="1524000" y="6120534"/>
            <a:ext cx="9144000" cy="40183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1800" dirty="0">
                <a:solidFill>
                  <a:schemeClr val="bg1"/>
                </a:solidFill>
                <a:latin typeface="Arial"/>
                <a:cs typeface="Arial"/>
              </a:rPr>
              <a:t>20 de enero de 2025</a:t>
            </a:r>
          </a:p>
        </p:txBody>
      </p:sp>
    </p:spTree>
    <p:extLst>
      <p:ext uri="{BB962C8B-B14F-4D97-AF65-F5344CB8AC3E}">
        <p14:creationId xmlns:p14="http://schemas.microsoft.com/office/powerpoint/2010/main" val="2406273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0E672C1C-DB4C-17A0-A256-4BF919EBED5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BA2A9DB-2D1A-2C55-C3B9-CFF4A681B906}"/>
              </a:ext>
            </a:extLst>
          </p:cNvPr>
          <p:cNvSpPr>
            <a:spLocks noGrp="1"/>
          </p:cNvSpPr>
          <p:nvPr>
            <p:ph type="title"/>
          </p:nvPr>
        </p:nvSpPr>
        <p:spPr/>
        <p:txBody>
          <a:bodyPr>
            <a:normAutofit/>
          </a:bodyPr>
          <a:lstStyle/>
          <a:p>
            <a:r>
              <a:rPr lang="es-ES" sz="4000" dirty="0">
                <a:solidFill>
                  <a:srgbClr val="3831BA"/>
                </a:solidFill>
                <a:latin typeface="Arial"/>
                <a:cs typeface="Arial"/>
              </a:rPr>
              <a:t>Cierre y proyecciones</a:t>
            </a:r>
          </a:p>
        </p:txBody>
      </p:sp>
      <p:sp>
        <p:nvSpPr>
          <p:cNvPr id="6" name="Marcador de contenido 5">
            <a:extLst>
              <a:ext uri="{FF2B5EF4-FFF2-40B4-BE49-F238E27FC236}">
                <a16:creationId xmlns:a16="http://schemas.microsoft.com/office/drawing/2014/main" id="{2070C80F-19AD-C396-4BD4-E08AC2F42C28}"/>
              </a:ext>
            </a:extLst>
          </p:cNvPr>
          <p:cNvSpPr>
            <a:spLocks noGrp="1"/>
          </p:cNvSpPr>
          <p:nvPr>
            <p:ph idx="1"/>
          </p:nvPr>
        </p:nvSpPr>
        <p:spPr>
          <a:xfrm>
            <a:off x="838200" y="1825626"/>
            <a:ext cx="10515600" cy="893512"/>
          </a:xfrm>
        </p:spPr>
        <p:txBody>
          <a:bodyPr>
            <a:normAutofit/>
          </a:bodyPr>
          <a:lstStyle/>
          <a:p>
            <a:pPr marL="0" lvl="0" indent="0" algn="just">
              <a:lnSpc>
                <a:spcPct val="115000"/>
              </a:lnSpc>
              <a:buNone/>
            </a:pPr>
            <a:r>
              <a:rPr lang="es-ES" sz="2200" b="1" i="1" dirty="0">
                <a:solidFill>
                  <a:srgbClr val="FF7400"/>
                </a:solidFill>
              </a:rPr>
              <a:t>¿Qué me llevo de esta jornada de reflexión y planeación institucional y cómo puedo seguir para aportar a las acciones de mejoramiento identificadas?</a:t>
            </a:r>
            <a:endParaRPr lang="es-CO" sz="2200" b="1" i="1" dirty="0">
              <a:solidFill>
                <a:srgbClr val="FF7400"/>
              </a:solidFill>
            </a:endParaRPr>
          </a:p>
          <a:p>
            <a:pPr marL="0" indent="0" algn="just">
              <a:lnSpc>
                <a:spcPct val="115000"/>
              </a:lnSpc>
              <a:buNone/>
            </a:pPr>
            <a:endParaRPr lang="es-ES" dirty="0">
              <a:solidFill>
                <a:srgbClr val="595959"/>
              </a:solidFill>
            </a:endParaRPr>
          </a:p>
        </p:txBody>
      </p:sp>
      <p:sp>
        <p:nvSpPr>
          <p:cNvPr id="4" name="CuadroTexto 3">
            <a:extLst>
              <a:ext uri="{FF2B5EF4-FFF2-40B4-BE49-F238E27FC236}">
                <a16:creationId xmlns:a16="http://schemas.microsoft.com/office/drawing/2014/main" id="{32592E29-B5F1-2EC8-9A0B-73F3C8898B2F}"/>
              </a:ext>
            </a:extLst>
          </p:cNvPr>
          <p:cNvSpPr txBox="1"/>
          <p:nvPr/>
        </p:nvSpPr>
        <p:spPr>
          <a:xfrm>
            <a:off x="838199" y="2719138"/>
            <a:ext cx="10964779" cy="2863926"/>
          </a:xfrm>
          <a:prstGeom prst="rect">
            <a:avLst/>
          </a:prstGeom>
          <a:noFill/>
        </p:spPr>
        <p:txBody>
          <a:bodyPr wrap="square">
            <a:spAutoFit/>
          </a:bodyPr>
          <a:lstStyle/>
          <a:p>
            <a:pPr algn="just">
              <a:lnSpc>
                <a:spcPct val="115000"/>
              </a:lnSpc>
            </a:pPr>
            <a:endParaRPr lang="es-CO" sz="1800" dirty="0">
              <a:solidFill>
                <a:srgbClr val="595959"/>
              </a:solidFill>
            </a:endParaRPr>
          </a:p>
          <a:p>
            <a:pPr>
              <a:lnSpc>
                <a:spcPct val="150000"/>
              </a:lnSpc>
            </a:pPr>
            <a:r>
              <a:rPr lang="es-CO" sz="1800" dirty="0">
                <a:solidFill>
                  <a:srgbClr val="595959"/>
                </a:solidFill>
              </a:rPr>
              <a:t>Cada persona registrará y compartirá con uno o dos compañeros(as):</a:t>
            </a:r>
          </a:p>
          <a:p>
            <a:pPr>
              <a:lnSpc>
                <a:spcPct val="150000"/>
              </a:lnSpc>
            </a:pPr>
            <a:r>
              <a:rPr lang="es-CO" sz="1800" dirty="0">
                <a:solidFill>
                  <a:srgbClr val="595959"/>
                </a:solidFill>
              </a:rPr>
              <a:t> </a:t>
            </a:r>
          </a:p>
          <a:p>
            <a:pPr marL="342900" lvl="0" indent="-342900" algn="just">
              <a:lnSpc>
                <a:spcPct val="150000"/>
              </a:lnSpc>
              <a:buFont typeface="+mj-lt"/>
              <a:buAutoNum type="arabicPeriod"/>
            </a:pPr>
            <a:r>
              <a:rPr lang="es-ES" sz="1800" dirty="0">
                <a:solidFill>
                  <a:srgbClr val="595959"/>
                </a:solidFill>
              </a:rPr>
              <a:t>Su propio propósito o meta principal</a:t>
            </a:r>
            <a:r>
              <a:rPr lang="es-ES" dirty="0">
                <a:solidFill>
                  <a:srgbClr val="595959"/>
                </a:solidFill>
              </a:rPr>
              <a:t>: </a:t>
            </a:r>
            <a:r>
              <a:rPr lang="es-ES" sz="1800" dirty="0">
                <a:solidFill>
                  <a:srgbClr val="595959"/>
                </a:solidFill>
              </a:rPr>
              <a:t>¿qué puedo hacer desde mi área o mi rol para contribuir con las acciones de mejora definidas? </a:t>
            </a:r>
            <a:endParaRPr lang="es-CO" sz="1800" dirty="0">
              <a:solidFill>
                <a:srgbClr val="595959"/>
              </a:solidFill>
            </a:endParaRPr>
          </a:p>
          <a:p>
            <a:pPr marL="342900" lvl="0" indent="-342900" algn="just">
              <a:lnSpc>
                <a:spcPct val="150000"/>
              </a:lnSpc>
              <a:buFont typeface="+mj-lt"/>
              <a:buAutoNum type="arabicPeriod"/>
            </a:pPr>
            <a:r>
              <a:rPr lang="es-ES" sz="1800" dirty="0">
                <a:solidFill>
                  <a:srgbClr val="595959"/>
                </a:solidFill>
              </a:rPr>
              <a:t>La habilidad o valor que orientará su participación en los procesos de fortalecimiento institucional</a:t>
            </a:r>
            <a:endParaRPr lang="es-CO" sz="1800" dirty="0">
              <a:solidFill>
                <a:srgbClr val="595959"/>
              </a:solidFill>
            </a:endParaRPr>
          </a:p>
          <a:p>
            <a:pPr marL="342900" lvl="0" indent="-342900" algn="just">
              <a:lnSpc>
                <a:spcPct val="150000"/>
              </a:lnSpc>
              <a:buFont typeface="+mj-lt"/>
              <a:buAutoNum type="arabicPeriod"/>
            </a:pPr>
            <a:r>
              <a:rPr lang="es-ES" sz="1800" dirty="0">
                <a:solidFill>
                  <a:srgbClr val="595959"/>
                </a:solidFill>
              </a:rPr>
              <a:t>El desafío personal que debe enfrentar o superar para avanzar</a:t>
            </a:r>
            <a:endParaRPr lang="es-CO" sz="1800" dirty="0">
              <a:solidFill>
                <a:srgbClr val="595959"/>
              </a:solidFill>
            </a:endParaRPr>
          </a:p>
        </p:txBody>
      </p:sp>
    </p:spTree>
    <p:extLst>
      <p:ext uri="{BB962C8B-B14F-4D97-AF65-F5344CB8AC3E}">
        <p14:creationId xmlns:p14="http://schemas.microsoft.com/office/powerpoint/2010/main" val="715238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Marcador de contenido 5">
            <a:extLst>
              <a:ext uri="{FF2B5EF4-FFF2-40B4-BE49-F238E27FC236}">
                <a16:creationId xmlns:a16="http://schemas.microsoft.com/office/drawing/2014/main" id="{8EAB4629-E44A-C2C0-C949-3970CC32C7B3}"/>
              </a:ext>
            </a:extLst>
          </p:cNvPr>
          <p:cNvSpPr txBox="1">
            <a:spLocks/>
          </p:cNvSpPr>
          <p:nvPr/>
        </p:nvSpPr>
        <p:spPr>
          <a:xfrm>
            <a:off x="1042737" y="3750679"/>
            <a:ext cx="10515600" cy="893512"/>
          </a:xfrm>
          <a:prstGeom prst="rect">
            <a:avLst/>
          </a:prstGeom>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just">
              <a:lnSpc>
                <a:spcPct val="115000"/>
              </a:lnSpc>
            </a:pPr>
            <a:endParaRPr lang="es-ES" sz="2200" b="1" i="1" dirty="0">
              <a:solidFill>
                <a:srgbClr val="FFFFFF"/>
              </a:solidFill>
            </a:endParaRPr>
          </a:p>
          <a:p>
            <a:pPr algn="ctr">
              <a:lnSpc>
                <a:spcPct val="115000"/>
              </a:lnSpc>
            </a:pPr>
            <a:r>
              <a:rPr lang="es-ES" sz="8000" b="1" i="1" dirty="0">
                <a:solidFill>
                  <a:srgbClr val="FFFFFF"/>
                </a:solidFill>
              </a:rPr>
              <a:t>El seguimiento a lo aquí planteado es fundamental por eso los invitamos a dejar la construcción realizada en esta jornada en un lugar visible para todos y retomarlo en cada discusión de área, reunión de equipo y otros espacios colaborativos, así como en las semanas de desarrollo institucional y jornadas pedagógicas de este 2025.</a:t>
            </a:r>
          </a:p>
          <a:p>
            <a:pPr algn="ctr">
              <a:lnSpc>
                <a:spcPct val="115000"/>
              </a:lnSpc>
            </a:pPr>
            <a:endParaRPr lang="es-ES" sz="8000" b="1" i="1" dirty="0">
              <a:solidFill>
                <a:srgbClr val="FFFFFF"/>
              </a:solidFill>
            </a:endParaRPr>
          </a:p>
          <a:p>
            <a:pPr algn="ctr">
              <a:lnSpc>
                <a:spcPct val="115000"/>
              </a:lnSpc>
            </a:pPr>
            <a:r>
              <a:rPr lang="es-ES" sz="12800" b="1" i="1" dirty="0">
                <a:solidFill>
                  <a:srgbClr val="FFFFFF"/>
                </a:solidFill>
              </a:rPr>
              <a:t>¡Gracias a todos y todas!</a:t>
            </a:r>
          </a:p>
          <a:p>
            <a:pPr algn="just">
              <a:lnSpc>
                <a:spcPct val="115000"/>
              </a:lnSpc>
            </a:pPr>
            <a:endParaRPr lang="es-ES" sz="2200" b="1" i="1" dirty="0">
              <a:solidFill>
                <a:srgbClr val="FFFFFF"/>
              </a:solidFill>
            </a:endParaRPr>
          </a:p>
          <a:p>
            <a:pPr algn="just">
              <a:lnSpc>
                <a:spcPct val="115000"/>
              </a:lnSpc>
            </a:pPr>
            <a:endParaRPr lang="es-ES" sz="4400" dirty="0">
              <a:solidFill>
                <a:srgbClr val="FFFFFF"/>
              </a:solidFill>
            </a:endParaRPr>
          </a:p>
        </p:txBody>
      </p:sp>
    </p:spTree>
    <p:extLst>
      <p:ext uri="{BB962C8B-B14F-4D97-AF65-F5344CB8AC3E}">
        <p14:creationId xmlns:p14="http://schemas.microsoft.com/office/powerpoint/2010/main" val="2430702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5CE1450B-2B81-6877-76A0-D3EBD20F0FF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F00CDE8-C603-F4E3-A6B5-65615B89CDDD}"/>
              </a:ext>
            </a:extLst>
          </p:cNvPr>
          <p:cNvSpPr>
            <a:spLocks noGrp="1"/>
          </p:cNvSpPr>
          <p:nvPr>
            <p:ph type="title"/>
          </p:nvPr>
        </p:nvSpPr>
        <p:spPr/>
        <p:txBody>
          <a:bodyPr>
            <a:normAutofit/>
          </a:bodyPr>
          <a:lstStyle/>
          <a:p>
            <a:r>
              <a:rPr lang="es-ES" sz="4000" dirty="0">
                <a:solidFill>
                  <a:srgbClr val="3831BA"/>
                </a:solidFill>
                <a:latin typeface="Arial"/>
                <a:cs typeface="Arial"/>
              </a:rPr>
              <a:t>Bienvenidas y bienvenidos</a:t>
            </a:r>
          </a:p>
        </p:txBody>
      </p:sp>
      <p:sp>
        <p:nvSpPr>
          <p:cNvPr id="6" name="Marcador de contenido 5">
            <a:extLst>
              <a:ext uri="{FF2B5EF4-FFF2-40B4-BE49-F238E27FC236}">
                <a16:creationId xmlns:a16="http://schemas.microsoft.com/office/drawing/2014/main" id="{FB42E1C9-6742-FD9B-DF3D-43BE309F4C68}"/>
              </a:ext>
            </a:extLst>
          </p:cNvPr>
          <p:cNvSpPr>
            <a:spLocks noGrp="1"/>
          </p:cNvSpPr>
          <p:nvPr>
            <p:ph idx="1"/>
          </p:nvPr>
        </p:nvSpPr>
        <p:spPr>
          <a:xfrm>
            <a:off x="596661" y="1837337"/>
            <a:ext cx="10515600" cy="4017963"/>
          </a:xfrm>
        </p:spPr>
        <p:txBody>
          <a:bodyPr>
            <a:normAutofit/>
          </a:bodyPr>
          <a:lstStyle/>
          <a:p>
            <a:pPr marL="0" indent="0">
              <a:buNone/>
            </a:pPr>
            <a:r>
              <a:rPr lang="es-ES" dirty="0">
                <a:solidFill>
                  <a:srgbClr val="595959"/>
                </a:solidFill>
              </a:rPr>
              <a:t>El día de hoy  les convocamos a esta </a:t>
            </a:r>
            <a:r>
              <a:rPr lang="es-ES" i="1" dirty="0">
                <a:solidFill>
                  <a:srgbClr val="595959"/>
                </a:solidFill>
              </a:rPr>
              <a:t>Jornada de Planeación Educativa</a:t>
            </a:r>
            <a:r>
              <a:rPr lang="es-ES" dirty="0">
                <a:solidFill>
                  <a:srgbClr val="595959"/>
                </a:solidFill>
              </a:rPr>
              <a:t>, un espacio para reflexionar y analizar información a nivel institucional, que permita identificar los logros y desafíos de cada colegio, y desde allí plantear las acciones que pueden fortalecer el proyecto educativo institucional  y aportar a hacer realidad la visión de ciudad propuesta en el Plan Distrital de Desarrollo “Bogotá Camina Segura</a:t>
            </a:r>
          </a:p>
          <a:p>
            <a:pPr marL="0" indent="0" algn="r">
              <a:buNone/>
            </a:pPr>
            <a:r>
              <a:rPr lang="es-ES" dirty="0">
                <a:solidFill>
                  <a:srgbClr val="595959"/>
                </a:solidFill>
              </a:rPr>
              <a:t>¡Que sea una excelente jornada para todos y todas! </a:t>
            </a:r>
          </a:p>
        </p:txBody>
      </p:sp>
    </p:spTree>
    <p:extLst>
      <p:ext uri="{BB962C8B-B14F-4D97-AF65-F5344CB8AC3E}">
        <p14:creationId xmlns:p14="http://schemas.microsoft.com/office/powerpoint/2010/main" val="85759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3B4F17C7-7905-D873-548E-78341B5A163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812A35B-6F97-40C7-032E-60CC067BF77C}"/>
              </a:ext>
            </a:extLst>
          </p:cNvPr>
          <p:cNvSpPr>
            <a:spLocks noGrp="1"/>
          </p:cNvSpPr>
          <p:nvPr>
            <p:ph type="title"/>
          </p:nvPr>
        </p:nvSpPr>
        <p:spPr>
          <a:xfrm>
            <a:off x="424132" y="351630"/>
            <a:ext cx="10515600" cy="1325563"/>
          </a:xfrm>
        </p:spPr>
        <p:txBody>
          <a:bodyPr>
            <a:normAutofit/>
          </a:bodyPr>
          <a:lstStyle/>
          <a:p>
            <a:r>
              <a:rPr lang="es-ES" sz="4000" dirty="0">
                <a:solidFill>
                  <a:srgbClr val="3831BA"/>
                </a:solidFill>
                <a:latin typeface="Arial"/>
                <a:cs typeface="Arial"/>
              </a:rPr>
              <a:t>¿Qué buscamos con esta jornada?</a:t>
            </a:r>
          </a:p>
        </p:txBody>
      </p:sp>
      <p:sp>
        <p:nvSpPr>
          <p:cNvPr id="6" name="Marcador de contenido 5">
            <a:extLst>
              <a:ext uri="{FF2B5EF4-FFF2-40B4-BE49-F238E27FC236}">
                <a16:creationId xmlns:a16="http://schemas.microsoft.com/office/drawing/2014/main" id="{80E24C22-0238-3FDD-7181-18CD61ADED8F}"/>
              </a:ext>
            </a:extLst>
          </p:cNvPr>
          <p:cNvSpPr>
            <a:spLocks noGrp="1"/>
          </p:cNvSpPr>
          <p:nvPr>
            <p:ph idx="1"/>
          </p:nvPr>
        </p:nvSpPr>
        <p:spPr>
          <a:xfrm>
            <a:off x="889959" y="1582302"/>
            <a:ext cx="11092131" cy="4325174"/>
          </a:xfrm>
        </p:spPr>
        <p:txBody>
          <a:bodyPr>
            <a:normAutofit fontScale="62500" lnSpcReduction="20000"/>
          </a:bodyPr>
          <a:lstStyle/>
          <a:p>
            <a:pPr marL="0" indent="0">
              <a:buNone/>
            </a:pPr>
            <a:r>
              <a:rPr lang="es-ES" b="1" dirty="0">
                <a:solidFill>
                  <a:srgbClr val="595959"/>
                </a:solidFill>
              </a:rPr>
              <a:t>Objetivo general </a:t>
            </a:r>
          </a:p>
          <a:p>
            <a:endParaRPr lang="es-ES" dirty="0">
              <a:solidFill>
                <a:srgbClr val="595959"/>
              </a:solidFill>
            </a:endParaRPr>
          </a:p>
          <a:p>
            <a:pPr marL="0" indent="0">
              <a:buNone/>
            </a:pPr>
            <a:r>
              <a:rPr lang="es-ES" dirty="0">
                <a:solidFill>
                  <a:srgbClr val="595959"/>
                </a:solidFill>
              </a:rPr>
              <a:t>Orientar el diseño de acciones de mejora concretas a nivel institucional que fortalezcan la convivencia escolar, los aprendizajes de los y las estudiantes y prácticas que apoyen la garantía de trayectorias educativas completas.</a:t>
            </a:r>
          </a:p>
          <a:p>
            <a:endParaRPr lang="es-ES" dirty="0">
              <a:solidFill>
                <a:srgbClr val="595959"/>
              </a:solidFill>
            </a:endParaRPr>
          </a:p>
          <a:p>
            <a:pPr marL="0" indent="0">
              <a:buNone/>
            </a:pPr>
            <a:r>
              <a:rPr lang="es-ES" b="1" dirty="0">
                <a:solidFill>
                  <a:srgbClr val="595959"/>
                </a:solidFill>
              </a:rPr>
              <a:t>Objetivos específicos</a:t>
            </a:r>
          </a:p>
          <a:p>
            <a:endParaRPr lang="es-ES" dirty="0">
              <a:solidFill>
                <a:srgbClr val="595959"/>
              </a:solidFill>
            </a:endParaRPr>
          </a:p>
          <a:p>
            <a:r>
              <a:rPr lang="es-ES" dirty="0">
                <a:solidFill>
                  <a:srgbClr val="595959"/>
                </a:solidFill>
              </a:rPr>
              <a:t>Analizar diferentes reportes y fuentes de información que permitan tener un panorama amplio sobre la institución educativa, desde  diferentes indicadores como base para la reflexión y toma de decisiones (Prueba Saber 11, sistema de alertas de convivencia escolar, tasas de tránsito efectivo, entre otros</a:t>
            </a:r>
          </a:p>
          <a:p>
            <a:endParaRPr lang="es-ES" dirty="0">
              <a:solidFill>
                <a:srgbClr val="595959"/>
              </a:solidFill>
            </a:endParaRPr>
          </a:p>
          <a:p>
            <a:r>
              <a:rPr lang="es-ES" dirty="0">
                <a:solidFill>
                  <a:srgbClr val="595959"/>
                </a:solidFill>
              </a:rPr>
              <a:t>Plantear acciones de mejora concretas relacionadas con el fortalecimiento de los aprendizajes de los y las estudiantes, la convivencia escolar y la garantía de trayectorias educativas, como horizontes de trabajo del año 2025.</a:t>
            </a:r>
          </a:p>
          <a:p>
            <a:endParaRPr lang="es-ES" dirty="0">
              <a:solidFill>
                <a:srgbClr val="595959"/>
              </a:solidFill>
            </a:endParaRPr>
          </a:p>
          <a:p>
            <a:endParaRPr lang="es-ES" dirty="0">
              <a:solidFill>
                <a:srgbClr val="595959"/>
              </a:solidFill>
            </a:endParaRPr>
          </a:p>
        </p:txBody>
      </p:sp>
    </p:spTree>
    <p:extLst>
      <p:ext uri="{BB962C8B-B14F-4D97-AF65-F5344CB8AC3E}">
        <p14:creationId xmlns:p14="http://schemas.microsoft.com/office/powerpoint/2010/main" val="3247838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605B9CB8-E0E7-B0FB-B70C-D6C8AA475E6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E51CC56-8BFE-FED8-DAFF-C12D9E0F61FD}"/>
              </a:ext>
            </a:extLst>
          </p:cNvPr>
          <p:cNvSpPr>
            <a:spLocks noGrp="1"/>
          </p:cNvSpPr>
          <p:nvPr>
            <p:ph type="title"/>
          </p:nvPr>
        </p:nvSpPr>
        <p:spPr/>
        <p:txBody>
          <a:bodyPr>
            <a:normAutofit/>
          </a:bodyPr>
          <a:lstStyle/>
          <a:p>
            <a:r>
              <a:rPr lang="es-ES" sz="4000" dirty="0">
                <a:solidFill>
                  <a:srgbClr val="3831BA"/>
                </a:solidFill>
                <a:latin typeface="Arial"/>
                <a:cs typeface="Arial"/>
              </a:rPr>
              <a:t>Agenda</a:t>
            </a:r>
          </a:p>
        </p:txBody>
      </p:sp>
      <p:grpSp>
        <p:nvGrpSpPr>
          <p:cNvPr id="3" name="Google Shape;235;p28">
            <a:extLst>
              <a:ext uri="{FF2B5EF4-FFF2-40B4-BE49-F238E27FC236}">
                <a16:creationId xmlns:a16="http://schemas.microsoft.com/office/drawing/2014/main" id="{79D063FB-39BF-9D3C-831E-AE0C9124216E}"/>
              </a:ext>
            </a:extLst>
          </p:cNvPr>
          <p:cNvGrpSpPr/>
          <p:nvPr/>
        </p:nvGrpSpPr>
        <p:grpSpPr>
          <a:xfrm>
            <a:off x="1656224" y="2070250"/>
            <a:ext cx="554172" cy="549261"/>
            <a:chOff x="916275" y="2357800"/>
            <a:chExt cx="798400" cy="791325"/>
          </a:xfrm>
          <a:solidFill>
            <a:srgbClr val="FFD400"/>
          </a:solidFill>
        </p:grpSpPr>
        <p:sp>
          <p:nvSpPr>
            <p:cNvPr id="4" name="Google Shape;236;p28">
              <a:extLst>
                <a:ext uri="{FF2B5EF4-FFF2-40B4-BE49-F238E27FC236}">
                  <a16:creationId xmlns:a16="http://schemas.microsoft.com/office/drawing/2014/main" id="{024369B8-1FB7-E498-9D4E-ED31EAA94762}"/>
                </a:ext>
              </a:extLst>
            </p:cNvPr>
            <p:cNvSpPr/>
            <p:nvPr/>
          </p:nvSpPr>
          <p:spPr>
            <a:xfrm>
              <a:off x="952100" y="2369375"/>
              <a:ext cx="734825" cy="734825"/>
            </a:xfrm>
            <a:custGeom>
              <a:avLst/>
              <a:gdLst/>
              <a:ahLst/>
              <a:cxnLst/>
              <a:rect l="l" t="t" r="r" b="b"/>
              <a:pathLst>
                <a:path w="29393" h="29393" extrusionOk="0">
                  <a:moveTo>
                    <a:pt x="14697" y="0"/>
                  </a:moveTo>
                  <a:cubicBezTo>
                    <a:pt x="10799" y="0"/>
                    <a:pt x="7061" y="1550"/>
                    <a:pt x="4305" y="4305"/>
                  </a:cubicBezTo>
                  <a:cubicBezTo>
                    <a:pt x="1548" y="7061"/>
                    <a:pt x="1" y="10799"/>
                    <a:pt x="1" y="14697"/>
                  </a:cubicBezTo>
                  <a:cubicBezTo>
                    <a:pt x="1" y="18594"/>
                    <a:pt x="1548" y="22332"/>
                    <a:pt x="4305" y="25088"/>
                  </a:cubicBezTo>
                  <a:cubicBezTo>
                    <a:pt x="7061" y="27844"/>
                    <a:pt x="10799" y="29393"/>
                    <a:pt x="14697" y="29393"/>
                  </a:cubicBezTo>
                  <a:cubicBezTo>
                    <a:pt x="18594" y="29393"/>
                    <a:pt x="22332" y="27844"/>
                    <a:pt x="25088" y="25088"/>
                  </a:cubicBezTo>
                  <a:cubicBezTo>
                    <a:pt x="27844" y="22332"/>
                    <a:pt x="29393" y="18594"/>
                    <a:pt x="29393" y="14697"/>
                  </a:cubicBezTo>
                  <a:cubicBezTo>
                    <a:pt x="29393" y="10799"/>
                    <a:pt x="27844" y="7061"/>
                    <a:pt x="25088" y="4305"/>
                  </a:cubicBezTo>
                  <a:cubicBezTo>
                    <a:pt x="22332" y="1550"/>
                    <a:pt x="18594" y="0"/>
                    <a:pt x="14697" y="0"/>
                  </a:cubicBez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 sz="2400">
                <a:solidFill>
                  <a:srgbClr val="FFC100"/>
                </a:solidFill>
                <a:latin typeface="Montserrat" pitchFamily="2" charset="77"/>
              </a:endParaRPr>
            </a:p>
          </p:txBody>
        </p:sp>
        <p:sp>
          <p:nvSpPr>
            <p:cNvPr id="5" name="Google Shape;237;p28">
              <a:extLst>
                <a:ext uri="{FF2B5EF4-FFF2-40B4-BE49-F238E27FC236}">
                  <a16:creationId xmlns:a16="http://schemas.microsoft.com/office/drawing/2014/main" id="{2D0244CE-800A-2282-C6EE-F068553920F5}"/>
                </a:ext>
              </a:extLst>
            </p:cNvPr>
            <p:cNvSpPr/>
            <p:nvPr/>
          </p:nvSpPr>
          <p:spPr>
            <a:xfrm>
              <a:off x="916275" y="2357800"/>
              <a:ext cx="798400" cy="791325"/>
            </a:xfrm>
            <a:custGeom>
              <a:avLst/>
              <a:gdLst/>
              <a:ahLst/>
              <a:cxnLst/>
              <a:rect l="l" t="t" r="r" b="b"/>
              <a:pathLst>
                <a:path w="31936" h="31653" extrusionOk="0">
                  <a:moveTo>
                    <a:pt x="13686" y="1298"/>
                  </a:moveTo>
                  <a:lnTo>
                    <a:pt x="13689" y="1317"/>
                  </a:lnTo>
                  <a:lnTo>
                    <a:pt x="13626" y="1324"/>
                  </a:lnTo>
                  <a:lnTo>
                    <a:pt x="13623" y="1305"/>
                  </a:lnTo>
                  <a:lnTo>
                    <a:pt x="13686" y="1298"/>
                  </a:lnTo>
                  <a:close/>
                  <a:moveTo>
                    <a:pt x="14307" y="1323"/>
                  </a:moveTo>
                  <a:lnTo>
                    <a:pt x="14311" y="1380"/>
                  </a:lnTo>
                  <a:lnTo>
                    <a:pt x="14291" y="1383"/>
                  </a:lnTo>
                  <a:lnTo>
                    <a:pt x="14286" y="1326"/>
                  </a:lnTo>
                  <a:lnTo>
                    <a:pt x="14307" y="1323"/>
                  </a:lnTo>
                  <a:close/>
                  <a:moveTo>
                    <a:pt x="14555" y="1120"/>
                  </a:moveTo>
                  <a:cubicBezTo>
                    <a:pt x="14561" y="1155"/>
                    <a:pt x="14567" y="1186"/>
                    <a:pt x="14575" y="1227"/>
                  </a:cubicBezTo>
                  <a:cubicBezTo>
                    <a:pt x="14525" y="1236"/>
                    <a:pt x="14486" y="1243"/>
                    <a:pt x="14447" y="1251"/>
                  </a:cubicBezTo>
                  <a:cubicBezTo>
                    <a:pt x="14440" y="1261"/>
                    <a:pt x="14435" y="1269"/>
                    <a:pt x="14431" y="1275"/>
                  </a:cubicBezTo>
                  <a:lnTo>
                    <a:pt x="14431" y="1275"/>
                  </a:lnTo>
                  <a:cubicBezTo>
                    <a:pt x="14430" y="1273"/>
                    <a:pt x="14428" y="1270"/>
                    <a:pt x="14427" y="1267"/>
                  </a:cubicBezTo>
                  <a:lnTo>
                    <a:pt x="14427" y="1267"/>
                  </a:lnTo>
                  <a:cubicBezTo>
                    <a:pt x="14425" y="1274"/>
                    <a:pt x="14423" y="1281"/>
                    <a:pt x="14421" y="1289"/>
                  </a:cubicBezTo>
                  <a:lnTo>
                    <a:pt x="14421" y="1289"/>
                  </a:lnTo>
                  <a:cubicBezTo>
                    <a:pt x="14423" y="1286"/>
                    <a:pt x="14427" y="1282"/>
                    <a:pt x="14431" y="1275"/>
                  </a:cubicBezTo>
                  <a:lnTo>
                    <a:pt x="14431" y="1275"/>
                  </a:lnTo>
                  <a:cubicBezTo>
                    <a:pt x="14440" y="1293"/>
                    <a:pt x="14448" y="1310"/>
                    <a:pt x="14452" y="1329"/>
                  </a:cubicBezTo>
                  <a:cubicBezTo>
                    <a:pt x="14454" y="1337"/>
                    <a:pt x="14432" y="1351"/>
                    <a:pt x="14388" y="1396"/>
                  </a:cubicBezTo>
                  <a:cubicBezTo>
                    <a:pt x="14402" y="1353"/>
                    <a:pt x="14413" y="1318"/>
                    <a:pt x="14421" y="1289"/>
                  </a:cubicBezTo>
                  <a:lnTo>
                    <a:pt x="14421" y="1289"/>
                  </a:lnTo>
                  <a:cubicBezTo>
                    <a:pt x="14418" y="1292"/>
                    <a:pt x="14416" y="1293"/>
                    <a:pt x="14415" y="1293"/>
                  </a:cubicBezTo>
                  <a:cubicBezTo>
                    <a:pt x="14410" y="1293"/>
                    <a:pt x="14414" y="1272"/>
                    <a:pt x="14419" y="1252"/>
                  </a:cubicBezTo>
                  <a:cubicBezTo>
                    <a:pt x="14421" y="1257"/>
                    <a:pt x="14424" y="1262"/>
                    <a:pt x="14427" y="1267"/>
                  </a:cubicBezTo>
                  <a:lnTo>
                    <a:pt x="14427" y="1267"/>
                  </a:lnTo>
                  <a:cubicBezTo>
                    <a:pt x="14447" y="1192"/>
                    <a:pt x="14448" y="1167"/>
                    <a:pt x="14448" y="1140"/>
                  </a:cubicBezTo>
                  <a:cubicBezTo>
                    <a:pt x="14486" y="1133"/>
                    <a:pt x="14513" y="1128"/>
                    <a:pt x="14555" y="1120"/>
                  </a:cubicBezTo>
                  <a:close/>
                  <a:moveTo>
                    <a:pt x="17402" y="1308"/>
                  </a:moveTo>
                  <a:cubicBezTo>
                    <a:pt x="17405" y="1346"/>
                    <a:pt x="17407" y="1373"/>
                    <a:pt x="17408" y="1398"/>
                  </a:cubicBezTo>
                  <a:lnTo>
                    <a:pt x="17363" y="1433"/>
                  </a:lnTo>
                  <a:cubicBezTo>
                    <a:pt x="17332" y="1404"/>
                    <a:pt x="17301" y="1376"/>
                    <a:pt x="17242" y="1321"/>
                  </a:cubicBezTo>
                  <a:cubicBezTo>
                    <a:pt x="17321" y="1315"/>
                    <a:pt x="17358" y="1312"/>
                    <a:pt x="17402" y="1308"/>
                  </a:cubicBezTo>
                  <a:close/>
                  <a:moveTo>
                    <a:pt x="14064" y="1408"/>
                  </a:moveTo>
                  <a:lnTo>
                    <a:pt x="14076" y="1457"/>
                  </a:lnTo>
                  <a:lnTo>
                    <a:pt x="13973" y="1468"/>
                  </a:lnTo>
                  <a:lnTo>
                    <a:pt x="13966" y="1442"/>
                  </a:lnTo>
                  <a:lnTo>
                    <a:pt x="14064" y="1408"/>
                  </a:lnTo>
                  <a:close/>
                  <a:moveTo>
                    <a:pt x="9038" y="1543"/>
                  </a:moveTo>
                  <a:lnTo>
                    <a:pt x="9062" y="1596"/>
                  </a:lnTo>
                  <a:lnTo>
                    <a:pt x="9040" y="1605"/>
                  </a:lnTo>
                  <a:lnTo>
                    <a:pt x="9016" y="1552"/>
                  </a:lnTo>
                  <a:lnTo>
                    <a:pt x="9038" y="1543"/>
                  </a:lnTo>
                  <a:close/>
                  <a:moveTo>
                    <a:pt x="10090" y="2275"/>
                  </a:moveTo>
                  <a:lnTo>
                    <a:pt x="10112" y="2328"/>
                  </a:lnTo>
                  <a:lnTo>
                    <a:pt x="10092" y="2336"/>
                  </a:lnTo>
                  <a:lnTo>
                    <a:pt x="10070" y="2283"/>
                  </a:lnTo>
                  <a:lnTo>
                    <a:pt x="10090" y="2275"/>
                  </a:lnTo>
                  <a:close/>
                  <a:moveTo>
                    <a:pt x="9408" y="2594"/>
                  </a:moveTo>
                  <a:lnTo>
                    <a:pt x="9416" y="2611"/>
                  </a:lnTo>
                  <a:lnTo>
                    <a:pt x="9356" y="2636"/>
                  </a:lnTo>
                  <a:lnTo>
                    <a:pt x="9349" y="2620"/>
                  </a:lnTo>
                  <a:lnTo>
                    <a:pt x="9408" y="2594"/>
                  </a:lnTo>
                  <a:close/>
                  <a:moveTo>
                    <a:pt x="22225" y="2748"/>
                  </a:moveTo>
                  <a:lnTo>
                    <a:pt x="22243" y="2759"/>
                  </a:lnTo>
                  <a:lnTo>
                    <a:pt x="22215" y="2809"/>
                  </a:lnTo>
                  <a:lnTo>
                    <a:pt x="22197" y="2800"/>
                  </a:lnTo>
                  <a:lnTo>
                    <a:pt x="22225" y="2748"/>
                  </a:lnTo>
                  <a:close/>
                  <a:moveTo>
                    <a:pt x="23439" y="3624"/>
                  </a:moveTo>
                  <a:lnTo>
                    <a:pt x="23456" y="3635"/>
                  </a:lnTo>
                  <a:lnTo>
                    <a:pt x="23423" y="3683"/>
                  </a:lnTo>
                  <a:lnTo>
                    <a:pt x="23406" y="3671"/>
                  </a:lnTo>
                  <a:lnTo>
                    <a:pt x="23439" y="3624"/>
                  </a:lnTo>
                  <a:close/>
                  <a:moveTo>
                    <a:pt x="7012" y="4052"/>
                  </a:moveTo>
                  <a:lnTo>
                    <a:pt x="7046" y="4097"/>
                  </a:lnTo>
                  <a:lnTo>
                    <a:pt x="7029" y="4109"/>
                  </a:lnTo>
                  <a:lnTo>
                    <a:pt x="6993" y="4064"/>
                  </a:lnTo>
                  <a:lnTo>
                    <a:pt x="7012" y="4052"/>
                  </a:lnTo>
                  <a:close/>
                  <a:moveTo>
                    <a:pt x="24607" y="4150"/>
                  </a:moveTo>
                  <a:lnTo>
                    <a:pt x="24623" y="4164"/>
                  </a:lnTo>
                  <a:lnTo>
                    <a:pt x="24586" y="4208"/>
                  </a:lnTo>
                  <a:lnTo>
                    <a:pt x="24570" y="4195"/>
                  </a:lnTo>
                  <a:lnTo>
                    <a:pt x="24607" y="4150"/>
                  </a:lnTo>
                  <a:close/>
                  <a:moveTo>
                    <a:pt x="26968" y="6009"/>
                  </a:moveTo>
                  <a:lnTo>
                    <a:pt x="26990" y="6029"/>
                  </a:lnTo>
                  <a:lnTo>
                    <a:pt x="26931" y="6106"/>
                  </a:lnTo>
                  <a:lnTo>
                    <a:pt x="26892" y="6067"/>
                  </a:lnTo>
                  <a:lnTo>
                    <a:pt x="26968" y="6009"/>
                  </a:lnTo>
                  <a:close/>
                  <a:moveTo>
                    <a:pt x="4341" y="6728"/>
                  </a:moveTo>
                  <a:lnTo>
                    <a:pt x="4385" y="6763"/>
                  </a:lnTo>
                  <a:lnTo>
                    <a:pt x="4372" y="6779"/>
                  </a:lnTo>
                  <a:lnTo>
                    <a:pt x="4326" y="6744"/>
                  </a:lnTo>
                  <a:lnTo>
                    <a:pt x="4341" y="6728"/>
                  </a:lnTo>
                  <a:close/>
                  <a:moveTo>
                    <a:pt x="3835" y="7604"/>
                  </a:moveTo>
                  <a:cubicBezTo>
                    <a:pt x="3835" y="7604"/>
                    <a:pt x="3835" y="7605"/>
                    <a:pt x="3835" y="7605"/>
                  </a:cubicBezTo>
                  <a:cubicBezTo>
                    <a:pt x="3835" y="7604"/>
                    <a:pt x="3835" y="7604"/>
                    <a:pt x="3835" y="7604"/>
                  </a:cubicBezTo>
                  <a:close/>
                  <a:moveTo>
                    <a:pt x="2580" y="9569"/>
                  </a:moveTo>
                  <a:lnTo>
                    <a:pt x="2595" y="9635"/>
                  </a:lnTo>
                  <a:lnTo>
                    <a:pt x="2595" y="9635"/>
                  </a:lnTo>
                  <a:cubicBezTo>
                    <a:pt x="2572" y="9623"/>
                    <a:pt x="2563" y="9603"/>
                    <a:pt x="2555" y="9581"/>
                  </a:cubicBezTo>
                  <a:lnTo>
                    <a:pt x="2580" y="9569"/>
                  </a:lnTo>
                  <a:close/>
                  <a:moveTo>
                    <a:pt x="2596" y="9635"/>
                  </a:moveTo>
                  <a:lnTo>
                    <a:pt x="2596" y="9637"/>
                  </a:lnTo>
                  <a:lnTo>
                    <a:pt x="2581" y="9644"/>
                  </a:lnTo>
                  <a:cubicBezTo>
                    <a:pt x="2603" y="9656"/>
                    <a:pt x="2612" y="9676"/>
                    <a:pt x="2621" y="9698"/>
                  </a:cubicBezTo>
                  <a:lnTo>
                    <a:pt x="2596" y="9710"/>
                  </a:lnTo>
                  <a:lnTo>
                    <a:pt x="2580" y="9642"/>
                  </a:lnTo>
                  <a:lnTo>
                    <a:pt x="2596" y="9635"/>
                  </a:lnTo>
                  <a:close/>
                  <a:moveTo>
                    <a:pt x="1922" y="11251"/>
                  </a:moveTo>
                  <a:lnTo>
                    <a:pt x="1969" y="11262"/>
                  </a:lnTo>
                  <a:lnTo>
                    <a:pt x="1938" y="11368"/>
                  </a:lnTo>
                  <a:lnTo>
                    <a:pt x="1910" y="11364"/>
                  </a:lnTo>
                  <a:lnTo>
                    <a:pt x="1922" y="11251"/>
                  </a:lnTo>
                  <a:close/>
                  <a:moveTo>
                    <a:pt x="1921" y="11465"/>
                  </a:moveTo>
                  <a:lnTo>
                    <a:pt x="1975" y="11483"/>
                  </a:lnTo>
                  <a:lnTo>
                    <a:pt x="1969" y="11504"/>
                  </a:lnTo>
                  <a:lnTo>
                    <a:pt x="1915" y="11487"/>
                  </a:lnTo>
                  <a:lnTo>
                    <a:pt x="1921" y="11465"/>
                  </a:lnTo>
                  <a:close/>
                  <a:moveTo>
                    <a:pt x="563" y="12581"/>
                  </a:moveTo>
                  <a:lnTo>
                    <a:pt x="558" y="12642"/>
                  </a:lnTo>
                  <a:lnTo>
                    <a:pt x="464" y="12623"/>
                  </a:lnTo>
                  <a:lnTo>
                    <a:pt x="465" y="12588"/>
                  </a:lnTo>
                  <a:lnTo>
                    <a:pt x="563" y="12581"/>
                  </a:lnTo>
                  <a:close/>
                  <a:moveTo>
                    <a:pt x="1656" y="13379"/>
                  </a:moveTo>
                  <a:lnTo>
                    <a:pt x="1713" y="13390"/>
                  </a:lnTo>
                  <a:lnTo>
                    <a:pt x="1709" y="13412"/>
                  </a:lnTo>
                  <a:lnTo>
                    <a:pt x="1653" y="13401"/>
                  </a:lnTo>
                  <a:lnTo>
                    <a:pt x="1656" y="13379"/>
                  </a:lnTo>
                  <a:close/>
                  <a:moveTo>
                    <a:pt x="1545" y="13877"/>
                  </a:moveTo>
                  <a:lnTo>
                    <a:pt x="1564" y="13878"/>
                  </a:lnTo>
                  <a:lnTo>
                    <a:pt x="1559" y="13944"/>
                  </a:lnTo>
                  <a:lnTo>
                    <a:pt x="1539" y="13941"/>
                  </a:lnTo>
                  <a:lnTo>
                    <a:pt x="1545" y="13877"/>
                  </a:lnTo>
                  <a:close/>
                  <a:moveTo>
                    <a:pt x="1506" y="14409"/>
                  </a:moveTo>
                  <a:lnTo>
                    <a:pt x="1541" y="14467"/>
                  </a:lnTo>
                  <a:lnTo>
                    <a:pt x="1528" y="14478"/>
                  </a:lnTo>
                  <a:lnTo>
                    <a:pt x="1539" y="14467"/>
                  </a:lnTo>
                  <a:cubicBezTo>
                    <a:pt x="1514" y="14462"/>
                    <a:pt x="1500" y="14446"/>
                    <a:pt x="1485" y="14428"/>
                  </a:cubicBezTo>
                  <a:lnTo>
                    <a:pt x="1506" y="14409"/>
                  </a:lnTo>
                  <a:close/>
                  <a:moveTo>
                    <a:pt x="1528" y="14478"/>
                  </a:moveTo>
                  <a:cubicBezTo>
                    <a:pt x="1554" y="14483"/>
                    <a:pt x="1569" y="14500"/>
                    <a:pt x="1582" y="14517"/>
                  </a:cubicBezTo>
                  <a:lnTo>
                    <a:pt x="1563" y="14536"/>
                  </a:lnTo>
                  <a:lnTo>
                    <a:pt x="1528" y="14478"/>
                  </a:lnTo>
                  <a:close/>
                  <a:moveTo>
                    <a:pt x="1419" y="15126"/>
                  </a:moveTo>
                  <a:cubicBezTo>
                    <a:pt x="1419" y="15128"/>
                    <a:pt x="1419" y="15129"/>
                    <a:pt x="1419" y="15131"/>
                  </a:cubicBezTo>
                  <a:lnTo>
                    <a:pt x="1419" y="15131"/>
                  </a:lnTo>
                  <a:lnTo>
                    <a:pt x="1415" y="15126"/>
                  </a:lnTo>
                  <a:lnTo>
                    <a:pt x="1415" y="15126"/>
                  </a:lnTo>
                  <a:lnTo>
                    <a:pt x="1419" y="15126"/>
                  </a:lnTo>
                  <a:close/>
                  <a:moveTo>
                    <a:pt x="1538" y="15004"/>
                  </a:moveTo>
                  <a:lnTo>
                    <a:pt x="1538" y="15004"/>
                  </a:lnTo>
                  <a:cubicBezTo>
                    <a:pt x="1537" y="15048"/>
                    <a:pt x="1535" y="15083"/>
                    <a:pt x="1534" y="15129"/>
                  </a:cubicBezTo>
                  <a:cubicBezTo>
                    <a:pt x="1492" y="15131"/>
                    <a:pt x="1460" y="15132"/>
                    <a:pt x="1429" y="15133"/>
                  </a:cubicBezTo>
                  <a:lnTo>
                    <a:pt x="1429" y="15133"/>
                  </a:lnTo>
                  <a:cubicBezTo>
                    <a:pt x="1451" y="15059"/>
                    <a:pt x="1491" y="15034"/>
                    <a:pt x="1538" y="15004"/>
                  </a:cubicBezTo>
                  <a:close/>
                  <a:moveTo>
                    <a:pt x="1386" y="15131"/>
                  </a:moveTo>
                  <a:cubicBezTo>
                    <a:pt x="1369" y="15185"/>
                    <a:pt x="1341" y="15188"/>
                    <a:pt x="1310" y="15189"/>
                  </a:cubicBezTo>
                  <a:cubicBezTo>
                    <a:pt x="1307" y="15174"/>
                    <a:pt x="1306" y="15160"/>
                    <a:pt x="1306" y="15145"/>
                  </a:cubicBezTo>
                  <a:lnTo>
                    <a:pt x="1386" y="15131"/>
                  </a:lnTo>
                  <a:close/>
                  <a:moveTo>
                    <a:pt x="1459" y="15399"/>
                  </a:moveTo>
                  <a:lnTo>
                    <a:pt x="1459" y="15466"/>
                  </a:lnTo>
                  <a:lnTo>
                    <a:pt x="1439" y="15466"/>
                  </a:lnTo>
                  <a:lnTo>
                    <a:pt x="1439" y="15399"/>
                  </a:lnTo>
                  <a:close/>
                  <a:moveTo>
                    <a:pt x="31403" y="15627"/>
                  </a:moveTo>
                  <a:lnTo>
                    <a:pt x="31422" y="15629"/>
                  </a:lnTo>
                  <a:lnTo>
                    <a:pt x="31417" y="15698"/>
                  </a:lnTo>
                  <a:lnTo>
                    <a:pt x="31397" y="15697"/>
                  </a:lnTo>
                  <a:lnTo>
                    <a:pt x="31403" y="15627"/>
                  </a:lnTo>
                  <a:close/>
                  <a:moveTo>
                    <a:pt x="31210" y="15819"/>
                  </a:moveTo>
                  <a:lnTo>
                    <a:pt x="31239" y="15820"/>
                  </a:lnTo>
                  <a:lnTo>
                    <a:pt x="31227" y="15957"/>
                  </a:lnTo>
                  <a:lnTo>
                    <a:pt x="31200" y="15954"/>
                  </a:lnTo>
                  <a:lnTo>
                    <a:pt x="31210" y="15819"/>
                  </a:lnTo>
                  <a:close/>
                  <a:moveTo>
                    <a:pt x="1487" y="16020"/>
                  </a:moveTo>
                  <a:lnTo>
                    <a:pt x="1487" y="16042"/>
                  </a:lnTo>
                  <a:lnTo>
                    <a:pt x="1429" y="16044"/>
                  </a:lnTo>
                  <a:lnTo>
                    <a:pt x="1429" y="16020"/>
                  </a:lnTo>
                  <a:close/>
                  <a:moveTo>
                    <a:pt x="31564" y="16226"/>
                  </a:moveTo>
                  <a:lnTo>
                    <a:pt x="31622" y="16234"/>
                  </a:lnTo>
                  <a:lnTo>
                    <a:pt x="31620" y="16257"/>
                  </a:lnTo>
                  <a:lnTo>
                    <a:pt x="31563" y="16250"/>
                  </a:lnTo>
                  <a:lnTo>
                    <a:pt x="31564" y="16226"/>
                  </a:lnTo>
                  <a:close/>
                  <a:moveTo>
                    <a:pt x="31299" y="16316"/>
                  </a:moveTo>
                  <a:cubicBezTo>
                    <a:pt x="31319" y="16316"/>
                    <a:pt x="31351" y="16329"/>
                    <a:pt x="31398" y="16360"/>
                  </a:cubicBezTo>
                  <a:cubicBezTo>
                    <a:pt x="31351" y="16388"/>
                    <a:pt x="31313" y="16410"/>
                    <a:pt x="31275" y="16432"/>
                  </a:cubicBezTo>
                  <a:cubicBezTo>
                    <a:pt x="31263" y="16370"/>
                    <a:pt x="31257" y="16316"/>
                    <a:pt x="31299" y="16316"/>
                  </a:cubicBezTo>
                  <a:close/>
                  <a:moveTo>
                    <a:pt x="345" y="16531"/>
                  </a:moveTo>
                  <a:lnTo>
                    <a:pt x="346" y="16554"/>
                  </a:lnTo>
                  <a:lnTo>
                    <a:pt x="289" y="16557"/>
                  </a:lnTo>
                  <a:lnTo>
                    <a:pt x="287" y="16532"/>
                  </a:lnTo>
                  <a:lnTo>
                    <a:pt x="345" y="16531"/>
                  </a:lnTo>
                  <a:close/>
                  <a:moveTo>
                    <a:pt x="947" y="16628"/>
                  </a:moveTo>
                  <a:lnTo>
                    <a:pt x="988" y="16682"/>
                  </a:lnTo>
                  <a:cubicBezTo>
                    <a:pt x="961" y="16682"/>
                    <a:pt x="945" y="16666"/>
                    <a:pt x="929" y="16651"/>
                  </a:cubicBezTo>
                  <a:lnTo>
                    <a:pt x="947" y="16628"/>
                  </a:lnTo>
                  <a:close/>
                  <a:moveTo>
                    <a:pt x="988" y="16682"/>
                  </a:moveTo>
                  <a:lnTo>
                    <a:pt x="977" y="16697"/>
                  </a:lnTo>
                  <a:cubicBezTo>
                    <a:pt x="1004" y="16697"/>
                    <a:pt x="1019" y="16713"/>
                    <a:pt x="1036" y="16728"/>
                  </a:cubicBezTo>
                  <a:lnTo>
                    <a:pt x="1022" y="16750"/>
                  </a:lnTo>
                  <a:cubicBezTo>
                    <a:pt x="1005" y="16732"/>
                    <a:pt x="989" y="16715"/>
                    <a:pt x="976" y="16697"/>
                  </a:cubicBezTo>
                  <a:lnTo>
                    <a:pt x="988" y="16682"/>
                  </a:lnTo>
                  <a:close/>
                  <a:moveTo>
                    <a:pt x="31554" y="16981"/>
                  </a:moveTo>
                  <a:lnTo>
                    <a:pt x="31573" y="16984"/>
                  </a:lnTo>
                  <a:lnTo>
                    <a:pt x="31560" y="17053"/>
                  </a:lnTo>
                  <a:lnTo>
                    <a:pt x="31541" y="17050"/>
                  </a:lnTo>
                  <a:lnTo>
                    <a:pt x="31554" y="16981"/>
                  </a:lnTo>
                  <a:close/>
                  <a:moveTo>
                    <a:pt x="31366" y="16598"/>
                  </a:moveTo>
                  <a:cubicBezTo>
                    <a:pt x="31407" y="16607"/>
                    <a:pt x="31436" y="16615"/>
                    <a:pt x="31475" y="16623"/>
                  </a:cubicBezTo>
                  <a:cubicBezTo>
                    <a:pt x="31433" y="16682"/>
                    <a:pt x="31405" y="16728"/>
                    <a:pt x="31369" y="16772"/>
                  </a:cubicBezTo>
                  <a:lnTo>
                    <a:pt x="31345" y="16734"/>
                  </a:lnTo>
                  <a:lnTo>
                    <a:pt x="31345" y="16734"/>
                  </a:lnTo>
                  <a:cubicBezTo>
                    <a:pt x="31351" y="16778"/>
                    <a:pt x="31367" y="16813"/>
                    <a:pt x="31385" y="16850"/>
                  </a:cubicBezTo>
                  <a:cubicBezTo>
                    <a:pt x="31339" y="16991"/>
                    <a:pt x="31257" y="17084"/>
                    <a:pt x="31114" y="17105"/>
                  </a:cubicBezTo>
                  <a:cubicBezTo>
                    <a:pt x="31120" y="17055"/>
                    <a:pt x="31126" y="16996"/>
                    <a:pt x="31133" y="16928"/>
                  </a:cubicBezTo>
                  <a:cubicBezTo>
                    <a:pt x="31169" y="16925"/>
                    <a:pt x="31195" y="16922"/>
                    <a:pt x="31233" y="16918"/>
                  </a:cubicBezTo>
                  <a:cubicBezTo>
                    <a:pt x="31261" y="16859"/>
                    <a:pt x="31292" y="16790"/>
                    <a:pt x="31325" y="16721"/>
                  </a:cubicBezTo>
                  <a:cubicBezTo>
                    <a:pt x="31353" y="16694"/>
                    <a:pt x="31358" y="16653"/>
                    <a:pt x="31366" y="16598"/>
                  </a:cubicBezTo>
                  <a:close/>
                  <a:moveTo>
                    <a:pt x="30449" y="17155"/>
                  </a:moveTo>
                  <a:lnTo>
                    <a:pt x="30507" y="17165"/>
                  </a:lnTo>
                  <a:lnTo>
                    <a:pt x="30502" y="17185"/>
                  </a:lnTo>
                  <a:lnTo>
                    <a:pt x="30446" y="17175"/>
                  </a:lnTo>
                  <a:lnTo>
                    <a:pt x="30449" y="17155"/>
                  </a:lnTo>
                  <a:close/>
                  <a:moveTo>
                    <a:pt x="31355" y="17088"/>
                  </a:moveTo>
                  <a:lnTo>
                    <a:pt x="31383" y="17093"/>
                  </a:lnTo>
                  <a:lnTo>
                    <a:pt x="31358" y="17230"/>
                  </a:lnTo>
                  <a:lnTo>
                    <a:pt x="31329" y="17225"/>
                  </a:lnTo>
                  <a:lnTo>
                    <a:pt x="31355" y="17088"/>
                  </a:lnTo>
                  <a:close/>
                  <a:moveTo>
                    <a:pt x="30618" y="17241"/>
                  </a:moveTo>
                  <a:lnTo>
                    <a:pt x="30713" y="17259"/>
                  </a:lnTo>
                  <a:lnTo>
                    <a:pt x="30711" y="17291"/>
                  </a:lnTo>
                  <a:lnTo>
                    <a:pt x="30614" y="17299"/>
                  </a:lnTo>
                  <a:lnTo>
                    <a:pt x="30614" y="17299"/>
                  </a:lnTo>
                  <a:lnTo>
                    <a:pt x="30618" y="17241"/>
                  </a:lnTo>
                  <a:close/>
                  <a:moveTo>
                    <a:pt x="30505" y="17277"/>
                  </a:moveTo>
                  <a:lnTo>
                    <a:pt x="30523" y="17280"/>
                  </a:lnTo>
                  <a:lnTo>
                    <a:pt x="30511" y="17344"/>
                  </a:lnTo>
                  <a:lnTo>
                    <a:pt x="30492" y="17341"/>
                  </a:lnTo>
                  <a:lnTo>
                    <a:pt x="30505" y="17277"/>
                  </a:lnTo>
                  <a:close/>
                  <a:moveTo>
                    <a:pt x="30843" y="17341"/>
                  </a:moveTo>
                  <a:lnTo>
                    <a:pt x="30863" y="17346"/>
                  </a:lnTo>
                  <a:lnTo>
                    <a:pt x="30849" y="17412"/>
                  </a:lnTo>
                  <a:lnTo>
                    <a:pt x="30830" y="17408"/>
                  </a:lnTo>
                  <a:lnTo>
                    <a:pt x="30843" y="17341"/>
                  </a:lnTo>
                  <a:close/>
                  <a:moveTo>
                    <a:pt x="30626" y="17458"/>
                  </a:moveTo>
                  <a:lnTo>
                    <a:pt x="30682" y="17469"/>
                  </a:lnTo>
                  <a:lnTo>
                    <a:pt x="30683" y="17469"/>
                  </a:lnTo>
                  <a:lnTo>
                    <a:pt x="30679" y="17491"/>
                  </a:lnTo>
                  <a:lnTo>
                    <a:pt x="30621" y="17480"/>
                  </a:lnTo>
                  <a:lnTo>
                    <a:pt x="30626" y="17458"/>
                  </a:lnTo>
                  <a:close/>
                  <a:moveTo>
                    <a:pt x="31173" y="17372"/>
                  </a:moveTo>
                  <a:lnTo>
                    <a:pt x="31173" y="17372"/>
                  </a:lnTo>
                  <a:cubicBezTo>
                    <a:pt x="31117" y="17469"/>
                    <a:pt x="31086" y="17524"/>
                    <a:pt x="31045" y="17596"/>
                  </a:cubicBezTo>
                  <a:cubicBezTo>
                    <a:pt x="31016" y="17543"/>
                    <a:pt x="30996" y="17508"/>
                    <a:pt x="30969" y="17459"/>
                  </a:cubicBezTo>
                  <a:cubicBezTo>
                    <a:pt x="31027" y="17434"/>
                    <a:pt x="31082" y="17411"/>
                    <a:pt x="31173" y="17372"/>
                  </a:cubicBezTo>
                  <a:close/>
                  <a:moveTo>
                    <a:pt x="31485" y="17565"/>
                  </a:moveTo>
                  <a:lnTo>
                    <a:pt x="31541" y="17577"/>
                  </a:lnTo>
                  <a:lnTo>
                    <a:pt x="31536" y="17600"/>
                  </a:lnTo>
                  <a:lnTo>
                    <a:pt x="31481" y="17589"/>
                  </a:lnTo>
                  <a:lnTo>
                    <a:pt x="31485" y="17565"/>
                  </a:lnTo>
                  <a:close/>
                  <a:moveTo>
                    <a:pt x="1379" y="17640"/>
                  </a:moveTo>
                  <a:lnTo>
                    <a:pt x="1382" y="17662"/>
                  </a:lnTo>
                  <a:lnTo>
                    <a:pt x="1325" y="17670"/>
                  </a:lnTo>
                  <a:lnTo>
                    <a:pt x="1322" y="17647"/>
                  </a:lnTo>
                  <a:lnTo>
                    <a:pt x="1379" y="17640"/>
                  </a:lnTo>
                  <a:close/>
                  <a:moveTo>
                    <a:pt x="31144" y="17612"/>
                  </a:moveTo>
                  <a:lnTo>
                    <a:pt x="31163" y="17617"/>
                  </a:lnTo>
                  <a:lnTo>
                    <a:pt x="31149" y="17684"/>
                  </a:lnTo>
                  <a:lnTo>
                    <a:pt x="31130" y="17680"/>
                  </a:lnTo>
                  <a:lnTo>
                    <a:pt x="31144" y="17612"/>
                  </a:lnTo>
                  <a:close/>
                  <a:moveTo>
                    <a:pt x="30964" y="17720"/>
                  </a:moveTo>
                  <a:lnTo>
                    <a:pt x="30979" y="17745"/>
                  </a:lnTo>
                  <a:lnTo>
                    <a:pt x="30925" y="17779"/>
                  </a:lnTo>
                  <a:lnTo>
                    <a:pt x="30925" y="17779"/>
                  </a:lnTo>
                  <a:cubicBezTo>
                    <a:pt x="30932" y="17749"/>
                    <a:pt x="30948" y="17734"/>
                    <a:pt x="30964" y="17720"/>
                  </a:cubicBezTo>
                  <a:close/>
                  <a:moveTo>
                    <a:pt x="30916" y="17764"/>
                  </a:moveTo>
                  <a:lnTo>
                    <a:pt x="30924" y="17779"/>
                  </a:lnTo>
                  <a:lnTo>
                    <a:pt x="30924" y="17779"/>
                  </a:lnTo>
                  <a:lnTo>
                    <a:pt x="30923" y="17780"/>
                  </a:lnTo>
                  <a:lnTo>
                    <a:pt x="30914" y="17765"/>
                  </a:lnTo>
                  <a:cubicBezTo>
                    <a:pt x="30908" y="17795"/>
                    <a:pt x="30892" y="17811"/>
                    <a:pt x="30874" y="17825"/>
                  </a:cubicBezTo>
                  <a:lnTo>
                    <a:pt x="30861" y="17800"/>
                  </a:lnTo>
                  <a:lnTo>
                    <a:pt x="30916" y="17764"/>
                  </a:lnTo>
                  <a:close/>
                  <a:moveTo>
                    <a:pt x="30683" y="17702"/>
                  </a:moveTo>
                  <a:cubicBezTo>
                    <a:pt x="30682" y="17759"/>
                    <a:pt x="30680" y="17790"/>
                    <a:pt x="30679" y="17834"/>
                  </a:cubicBezTo>
                  <a:cubicBezTo>
                    <a:pt x="30643" y="17836"/>
                    <a:pt x="30611" y="17836"/>
                    <a:pt x="30512" y="17837"/>
                  </a:cubicBezTo>
                  <a:cubicBezTo>
                    <a:pt x="30596" y="17771"/>
                    <a:pt x="30632" y="17743"/>
                    <a:pt x="30683" y="17702"/>
                  </a:cubicBezTo>
                  <a:close/>
                  <a:moveTo>
                    <a:pt x="31604" y="17858"/>
                  </a:moveTo>
                  <a:lnTo>
                    <a:pt x="31604" y="17858"/>
                  </a:lnTo>
                  <a:cubicBezTo>
                    <a:pt x="31604" y="17858"/>
                    <a:pt x="31604" y="17858"/>
                    <a:pt x="31604" y="17858"/>
                  </a:cubicBezTo>
                  <a:cubicBezTo>
                    <a:pt x="31604" y="17858"/>
                    <a:pt x="31604" y="17858"/>
                    <a:pt x="31604" y="17858"/>
                  </a:cubicBezTo>
                  <a:close/>
                  <a:moveTo>
                    <a:pt x="31238" y="17940"/>
                  </a:moveTo>
                  <a:lnTo>
                    <a:pt x="31294" y="17953"/>
                  </a:lnTo>
                  <a:lnTo>
                    <a:pt x="31289" y="17977"/>
                  </a:lnTo>
                  <a:lnTo>
                    <a:pt x="31233" y="17964"/>
                  </a:lnTo>
                  <a:lnTo>
                    <a:pt x="31238" y="17940"/>
                  </a:lnTo>
                  <a:close/>
                  <a:moveTo>
                    <a:pt x="31144" y="18131"/>
                  </a:moveTo>
                  <a:lnTo>
                    <a:pt x="31200" y="18146"/>
                  </a:lnTo>
                  <a:lnTo>
                    <a:pt x="31195" y="18168"/>
                  </a:lnTo>
                  <a:lnTo>
                    <a:pt x="31139" y="18155"/>
                  </a:lnTo>
                  <a:lnTo>
                    <a:pt x="31144" y="18131"/>
                  </a:lnTo>
                  <a:close/>
                  <a:moveTo>
                    <a:pt x="30589" y="18176"/>
                  </a:moveTo>
                  <a:lnTo>
                    <a:pt x="30579" y="18233"/>
                  </a:lnTo>
                  <a:lnTo>
                    <a:pt x="30487" y="18208"/>
                  </a:lnTo>
                  <a:lnTo>
                    <a:pt x="30492" y="18177"/>
                  </a:lnTo>
                  <a:lnTo>
                    <a:pt x="30589" y="18176"/>
                  </a:lnTo>
                  <a:close/>
                  <a:moveTo>
                    <a:pt x="31481" y="18207"/>
                  </a:moveTo>
                  <a:cubicBezTo>
                    <a:pt x="31517" y="18207"/>
                    <a:pt x="31544" y="18208"/>
                    <a:pt x="31594" y="18208"/>
                  </a:cubicBezTo>
                  <a:cubicBezTo>
                    <a:pt x="31582" y="18273"/>
                    <a:pt x="31576" y="18304"/>
                    <a:pt x="31573" y="18324"/>
                  </a:cubicBezTo>
                  <a:lnTo>
                    <a:pt x="31572" y="18324"/>
                  </a:lnTo>
                  <a:cubicBezTo>
                    <a:pt x="31547" y="18292"/>
                    <a:pt x="31519" y="18255"/>
                    <a:pt x="31481" y="18207"/>
                  </a:cubicBezTo>
                  <a:close/>
                  <a:moveTo>
                    <a:pt x="30596" y="18324"/>
                  </a:moveTo>
                  <a:lnTo>
                    <a:pt x="30608" y="18349"/>
                  </a:lnTo>
                  <a:lnTo>
                    <a:pt x="30549" y="18382"/>
                  </a:lnTo>
                  <a:lnTo>
                    <a:pt x="30546" y="18375"/>
                  </a:lnTo>
                  <a:lnTo>
                    <a:pt x="30546" y="18375"/>
                  </a:lnTo>
                  <a:cubicBezTo>
                    <a:pt x="30576" y="18341"/>
                    <a:pt x="30586" y="18333"/>
                    <a:pt x="30596" y="18324"/>
                  </a:cubicBezTo>
                  <a:close/>
                  <a:moveTo>
                    <a:pt x="31099" y="18329"/>
                  </a:moveTo>
                  <a:lnTo>
                    <a:pt x="31210" y="18357"/>
                  </a:lnTo>
                  <a:lnTo>
                    <a:pt x="31200" y="18390"/>
                  </a:lnTo>
                  <a:lnTo>
                    <a:pt x="31089" y="18361"/>
                  </a:lnTo>
                  <a:lnTo>
                    <a:pt x="31099" y="18329"/>
                  </a:lnTo>
                  <a:close/>
                  <a:moveTo>
                    <a:pt x="30521" y="18367"/>
                  </a:moveTo>
                  <a:cubicBezTo>
                    <a:pt x="30521" y="18375"/>
                    <a:pt x="30521" y="18382"/>
                    <a:pt x="30521" y="18390"/>
                  </a:cubicBezTo>
                  <a:lnTo>
                    <a:pt x="30521" y="18390"/>
                  </a:lnTo>
                  <a:cubicBezTo>
                    <a:pt x="30509" y="18403"/>
                    <a:pt x="30502" y="18409"/>
                    <a:pt x="30500" y="18409"/>
                  </a:cubicBezTo>
                  <a:cubicBezTo>
                    <a:pt x="30496" y="18409"/>
                    <a:pt x="30509" y="18388"/>
                    <a:pt x="30521" y="18367"/>
                  </a:cubicBezTo>
                  <a:close/>
                  <a:moveTo>
                    <a:pt x="30521" y="18405"/>
                  </a:moveTo>
                  <a:cubicBezTo>
                    <a:pt x="30522" y="18425"/>
                    <a:pt x="30522" y="18444"/>
                    <a:pt x="30518" y="18464"/>
                  </a:cubicBezTo>
                  <a:cubicBezTo>
                    <a:pt x="30517" y="18473"/>
                    <a:pt x="30492" y="18480"/>
                    <a:pt x="30437" y="18511"/>
                  </a:cubicBezTo>
                  <a:cubicBezTo>
                    <a:pt x="30473" y="18465"/>
                    <a:pt x="30501" y="18431"/>
                    <a:pt x="30521" y="18405"/>
                  </a:cubicBezTo>
                  <a:close/>
                  <a:moveTo>
                    <a:pt x="1926" y="18504"/>
                  </a:moveTo>
                  <a:lnTo>
                    <a:pt x="1931" y="18526"/>
                  </a:lnTo>
                  <a:lnTo>
                    <a:pt x="1875" y="18536"/>
                  </a:lnTo>
                  <a:lnTo>
                    <a:pt x="1869" y="18514"/>
                  </a:lnTo>
                  <a:lnTo>
                    <a:pt x="1926" y="18504"/>
                  </a:lnTo>
                  <a:close/>
                  <a:moveTo>
                    <a:pt x="30680" y="18387"/>
                  </a:moveTo>
                  <a:lnTo>
                    <a:pt x="30680" y="18387"/>
                  </a:lnTo>
                  <a:cubicBezTo>
                    <a:pt x="30705" y="18471"/>
                    <a:pt x="30721" y="18530"/>
                    <a:pt x="30746" y="18617"/>
                  </a:cubicBezTo>
                  <a:cubicBezTo>
                    <a:pt x="30679" y="18561"/>
                    <a:pt x="30657" y="18485"/>
                    <a:pt x="30680" y="18387"/>
                  </a:cubicBezTo>
                  <a:close/>
                  <a:moveTo>
                    <a:pt x="1960" y="18744"/>
                  </a:moveTo>
                  <a:lnTo>
                    <a:pt x="1973" y="18808"/>
                  </a:lnTo>
                  <a:lnTo>
                    <a:pt x="1956" y="18813"/>
                  </a:lnTo>
                  <a:lnTo>
                    <a:pt x="1941" y="18748"/>
                  </a:lnTo>
                  <a:lnTo>
                    <a:pt x="1960" y="18744"/>
                  </a:lnTo>
                  <a:close/>
                  <a:moveTo>
                    <a:pt x="30183" y="18756"/>
                  </a:moveTo>
                  <a:cubicBezTo>
                    <a:pt x="30271" y="18756"/>
                    <a:pt x="30303" y="18823"/>
                    <a:pt x="30326" y="18894"/>
                  </a:cubicBezTo>
                  <a:cubicBezTo>
                    <a:pt x="30283" y="18942"/>
                    <a:pt x="30245" y="18989"/>
                    <a:pt x="30196" y="19044"/>
                  </a:cubicBezTo>
                  <a:cubicBezTo>
                    <a:pt x="30174" y="18951"/>
                    <a:pt x="30153" y="18864"/>
                    <a:pt x="30130" y="18763"/>
                  </a:cubicBezTo>
                  <a:cubicBezTo>
                    <a:pt x="30150" y="18758"/>
                    <a:pt x="30167" y="18756"/>
                    <a:pt x="30183" y="18756"/>
                  </a:cubicBezTo>
                  <a:close/>
                  <a:moveTo>
                    <a:pt x="31007" y="19253"/>
                  </a:moveTo>
                  <a:lnTo>
                    <a:pt x="31063" y="19270"/>
                  </a:lnTo>
                  <a:lnTo>
                    <a:pt x="31055" y="19292"/>
                  </a:lnTo>
                  <a:lnTo>
                    <a:pt x="31001" y="19275"/>
                  </a:lnTo>
                  <a:lnTo>
                    <a:pt x="31007" y="19253"/>
                  </a:lnTo>
                  <a:close/>
                  <a:moveTo>
                    <a:pt x="888" y="19175"/>
                  </a:moveTo>
                  <a:cubicBezTo>
                    <a:pt x="899" y="19216"/>
                    <a:pt x="913" y="19254"/>
                    <a:pt x="927" y="19304"/>
                  </a:cubicBezTo>
                  <a:cubicBezTo>
                    <a:pt x="883" y="19319"/>
                    <a:pt x="851" y="19329"/>
                    <a:pt x="816" y="19341"/>
                  </a:cubicBezTo>
                  <a:cubicBezTo>
                    <a:pt x="821" y="19358"/>
                    <a:pt x="826" y="19378"/>
                    <a:pt x="830" y="19398"/>
                  </a:cubicBezTo>
                  <a:lnTo>
                    <a:pt x="830" y="19398"/>
                  </a:lnTo>
                  <a:cubicBezTo>
                    <a:pt x="809" y="19393"/>
                    <a:pt x="792" y="19382"/>
                    <a:pt x="776" y="19370"/>
                  </a:cubicBezTo>
                  <a:lnTo>
                    <a:pt x="817" y="19336"/>
                  </a:lnTo>
                  <a:cubicBezTo>
                    <a:pt x="810" y="19295"/>
                    <a:pt x="802" y="19253"/>
                    <a:pt x="794" y="19205"/>
                  </a:cubicBezTo>
                  <a:cubicBezTo>
                    <a:pt x="826" y="19194"/>
                    <a:pt x="851" y="19186"/>
                    <a:pt x="888" y="19175"/>
                  </a:cubicBezTo>
                  <a:close/>
                  <a:moveTo>
                    <a:pt x="832" y="19407"/>
                  </a:moveTo>
                  <a:lnTo>
                    <a:pt x="832" y="19407"/>
                  </a:lnTo>
                  <a:cubicBezTo>
                    <a:pt x="855" y="19411"/>
                    <a:pt x="873" y="19425"/>
                    <a:pt x="892" y="19438"/>
                  </a:cubicBezTo>
                  <a:lnTo>
                    <a:pt x="880" y="19463"/>
                  </a:lnTo>
                  <a:lnTo>
                    <a:pt x="827" y="19414"/>
                  </a:lnTo>
                  <a:lnTo>
                    <a:pt x="832" y="19407"/>
                  </a:lnTo>
                  <a:close/>
                  <a:moveTo>
                    <a:pt x="30620" y="19466"/>
                  </a:moveTo>
                  <a:lnTo>
                    <a:pt x="30632" y="19494"/>
                  </a:lnTo>
                  <a:lnTo>
                    <a:pt x="30574" y="19523"/>
                  </a:lnTo>
                  <a:cubicBezTo>
                    <a:pt x="30585" y="19494"/>
                    <a:pt x="30602" y="19481"/>
                    <a:pt x="30620" y="19466"/>
                  </a:cubicBezTo>
                  <a:close/>
                  <a:moveTo>
                    <a:pt x="30568" y="19506"/>
                  </a:moveTo>
                  <a:lnTo>
                    <a:pt x="30574" y="19523"/>
                  </a:lnTo>
                  <a:lnTo>
                    <a:pt x="30567" y="19507"/>
                  </a:lnTo>
                  <a:cubicBezTo>
                    <a:pt x="30557" y="19537"/>
                    <a:pt x="30539" y="19550"/>
                    <a:pt x="30521" y="19563"/>
                  </a:cubicBezTo>
                  <a:lnTo>
                    <a:pt x="30510" y="19537"/>
                  </a:lnTo>
                  <a:lnTo>
                    <a:pt x="30568" y="19506"/>
                  </a:lnTo>
                  <a:close/>
                  <a:moveTo>
                    <a:pt x="31261" y="19163"/>
                  </a:moveTo>
                  <a:lnTo>
                    <a:pt x="31261" y="19163"/>
                  </a:lnTo>
                  <a:cubicBezTo>
                    <a:pt x="31241" y="19247"/>
                    <a:pt x="31214" y="19331"/>
                    <a:pt x="31202" y="19416"/>
                  </a:cubicBezTo>
                  <a:cubicBezTo>
                    <a:pt x="31192" y="19488"/>
                    <a:pt x="31202" y="19560"/>
                    <a:pt x="31202" y="19629"/>
                  </a:cubicBezTo>
                  <a:cubicBezTo>
                    <a:pt x="31142" y="19607"/>
                    <a:pt x="31097" y="19592"/>
                    <a:pt x="31033" y="19570"/>
                  </a:cubicBezTo>
                  <a:cubicBezTo>
                    <a:pt x="31069" y="19511"/>
                    <a:pt x="31117" y="19448"/>
                    <a:pt x="31149" y="19375"/>
                  </a:cubicBezTo>
                  <a:cubicBezTo>
                    <a:pt x="31182" y="19304"/>
                    <a:pt x="31197" y="19225"/>
                    <a:pt x="31261" y="19163"/>
                  </a:cubicBezTo>
                  <a:close/>
                  <a:moveTo>
                    <a:pt x="30202" y="19694"/>
                  </a:moveTo>
                  <a:lnTo>
                    <a:pt x="30256" y="19713"/>
                  </a:lnTo>
                  <a:lnTo>
                    <a:pt x="30248" y="19735"/>
                  </a:lnTo>
                  <a:lnTo>
                    <a:pt x="30193" y="19715"/>
                  </a:lnTo>
                  <a:lnTo>
                    <a:pt x="30202" y="19694"/>
                  </a:lnTo>
                  <a:close/>
                  <a:moveTo>
                    <a:pt x="30640" y="19591"/>
                  </a:moveTo>
                  <a:lnTo>
                    <a:pt x="30640" y="19591"/>
                  </a:lnTo>
                  <a:cubicBezTo>
                    <a:pt x="30652" y="19651"/>
                    <a:pt x="30661" y="19700"/>
                    <a:pt x="30665" y="19756"/>
                  </a:cubicBezTo>
                  <a:cubicBezTo>
                    <a:pt x="30587" y="19742"/>
                    <a:pt x="30526" y="19742"/>
                    <a:pt x="30640" y="19591"/>
                  </a:cubicBezTo>
                  <a:close/>
                  <a:moveTo>
                    <a:pt x="30017" y="19690"/>
                  </a:moveTo>
                  <a:lnTo>
                    <a:pt x="30065" y="19700"/>
                  </a:lnTo>
                  <a:lnTo>
                    <a:pt x="30024" y="19803"/>
                  </a:lnTo>
                  <a:lnTo>
                    <a:pt x="29998" y="19797"/>
                  </a:lnTo>
                  <a:lnTo>
                    <a:pt x="30017" y="19690"/>
                  </a:lnTo>
                  <a:close/>
                  <a:moveTo>
                    <a:pt x="30661" y="19990"/>
                  </a:moveTo>
                  <a:lnTo>
                    <a:pt x="30679" y="19997"/>
                  </a:lnTo>
                  <a:lnTo>
                    <a:pt x="30652" y="20062"/>
                  </a:lnTo>
                  <a:lnTo>
                    <a:pt x="30635" y="20054"/>
                  </a:lnTo>
                  <a:lnTo>
                    <a:pt x="30661" y="19990"/>
                  </a:lnTo>
                  <a:close/>
                  <a:moveTo>
                    <a:pt x="30663" y="20240"/>
                  </a:moveTo>
                  <a:lnTo>
                    <a:pt x="30715" y="20262"/>
                  </a:lnTo>
                  <a:lnTo>
                    <a:pt x="30707" y="20284"/>
                  </a:lnTo>
                  <a:lnTo>
                    <a:pt x="30654" y="20262"/>
                  </a:lnTo>
                  <a:lnTo>
                    <a:pt x="30663" y="20240"/>
                  </a:lnTo>
                  <a:close/>
                  <a:moveTo>
                    <a:pt x="29531" y="20277"/>
                  </a:moveTo>
                  <a:lnTo>
                    <a:pt x="29583" y="20299"/>
                  </a:lnTo>
                  <a:lnTo>
                    <a:pt x="29575" y="20319"/>
                  </a:lnTo>
                  <a:lnTo>
                    <a:pt x="29522" y="20296"/>
                  </a:lnTo>
                  <a:lnTo>
                    <a:pt x="29531" y="20277"/>
                  </a:lnTo>
                  <a:close/>
                  <a:moveTo>
                    <a:pt x="30452" y="20353"/>
                  </a:moveTo>
                  <a:lnTo>
                    <a:pt x="30468" y="20360"/>
                  </a:lnTo>
                  <a:lnTo>
                    <a:pt x="30443" y="20425"/>
                  </a:lnTo>
                  <a:lnTo>
                    <a:pt x="30426" y="20418"/>
                  </a:lnTo>
                  <a:lnTo>
                    <a:pt x="30452" y="20353"/>
                  </a:lnTo>
                  <a:close/>
                  <a:moveTo>
                    <a:pt x="30558" y="20343"/>
                  </a:moveTo>
                  <a:lnTo>
                    <a:pt x="30607" y="20355"/>
                  </a:lnTo>
                  <a:lnTo>
                    <a:pt x="30564" y="20462"/>
                  </a:lnTo>
                  <a:lnTo>
                    <a:pt x="30536" y="20456"/>
                  </a:lnTo>
                  <a:lnTo>
                    <a:pt x="30558" y="20343"/>
                  </a:lnTo>
                  <a:close/>
                  <a:moveTo>
                    <a:pt x="30801" y="20480"/>
                  </a:moveTo>
                  <a:lnTo>
                    <a:pt x="30801" y="20480"/>
                  </a:lnTo>
                  <a:cubicBezTo>
                    <a:pt x="30776" y="20556"/>
                    <a:pt x="30758" y="20616"/>
                    <a:pt x="30735" y="20690"/>
                  </a:cubicBezTo>
                  <a:cubicBezTo>
                    <a:pt x="30689" y="20677"/>
                    <a:pt x="30655" y="20666"/>
                    <a:pt x="30633" y="20659"/>
                  </a:cubicBezTo>
                  <a:cubicBezTo>
                    <a:pt x="30605" y="20672"/>
                    <a:pt x="30586" y="20686"/>
                    <a:pt x="30567" y="20697"/>
                  </a:cubicBezTo>
                  <a:lnTo>
                    <a:pt x="30558" y="20669"/>
                  </a:lnTo>
                  <a:lnTo>
                    <a:pt x="30620" y="20643"/>
                  </a:lnTo>
                  <a:lnTo>
                    <a:pt x="30624" y="20661"/>
                  </a:lnTo>
                  <a:cubicBezTo>
                    <a:pt x="30626" y="20609"/>
                    <a:pt x="30618" y="20569"/>
                    <a:pt x="30611" y="20522"/>
                  </a:cubicBezTo>
                  <a:cubicBezTo>
                    <a:pt x="30633" y="20522"/>
                    <a:pt x="30654" y="20523"/>
                    <a:pt x="30675" y="20523"/>
                  </a:cubicBezTo>
                  <a:cubicBezTo>
                    <a:pt x="30690" y="20523"/>
                    <a:pt x="30706" y="20523"/>
                    <a:pt x="30721" y="20521"/>
                  </a:cubicBezTo>
                  <a:cubicBezTo>
                    <a:pt x="30739" y="20519"/>
                    <a:pt x="30758" y="20502"/>
                    <a:pt x="30801" y="20480"/>
                  </a:cubicBezTo>
                  <a:close/>
                  <a:moveTo>
                    <a:pt x="30454" y="20758"/>
                  </a:moveTo>
                  <a:lnTo>
                    <a:pt x="30507" y="20781"/>
                  </a:lnTo>
                  <a:lnTo>
                    <a:pt x="30498" y="20803"/>
                  </a:lnTo>
                  <a:lnTo>
                    <a:pt x="30445" y="20778"/>
                  </a:lnTo>
                  <a:lnTo>
                    <a:pt x="30454" y="20758"/>
                  </a:lnTo>
                  <a:close/>
                  <a:moveTo>
                    <a:pt x="30009" y="20931"/>
                  </a:moveTo>
                  <a:lnTo>
                    <a:pt x="30062" y="20956"/>
                  </a:lnTo>
                  <a:lnTo>
                    <a:pt x="30053" y="20977"/>
                  </a:lnTo>
                  <a:lnTo>
                    <a:pt x="30000" y="20953"/>
                  </a:lnTo>
                  <a:lnTo>
                    <a:pt x="30009" y="20931"/>
                  </a:lnTo>
                  <a:close/>
                  <a:moveTo>
                    <a:pt x="30267" y="21027"/>
                  </a:moveTo>
                  <a:lnTo>
                    <a:pt x="30267" y="21027"/>
                  </a:lnTo>
                  <a:cubicBezTo>
                    <a:pt x="30258" y="21062"/>
                    <a:pt x="30252" y="21102"/>
                    <a:pt x="30233" y="21152"/>
                  </a:cubicBezTo>
                  <a:cubicBezTo>
                    <a:pt x="30176" y="21124"/>
                    <a:pt x="30130" y="21102"/>
                    <a:pt x="30050" y="21064"/>
                  </a:cubicBezTo>
                  <a:cubicBezTo>
                    <a:pt x="30143" y="21047"/>
                    <a:pt x="30199" y="21039"/>
                    <a:pt x="30267" y="21027"/>
                  </a:cubicBezTo>
                  <a:close/>
                  <a:moveTo>
                    <a:pt x="30434" y="20972"/>
                  </a:moveTo>
                  <a:cubicBezTo>
                    <a:pt x="30597" y="20972"/>
                    <a:pt x="30463" y="21141"/>
                    <a:pt x="30537" y="21198"/>
                  </a:cubicBezTo>
                  <a:cubicBezTo>
                    <a:pt x="30459" y="21223"/>
                    <a:pt x="30411" y="21234"/>
                    <a:pt x="30323" y="21258"/>
                  </a:cubicBezTo>
                  <a:cubicBezTo>
                    <a:pt x="30382" y="21139"/>
                    <a:pt x="30398" y="21049"/>
                    <a:pt x="30427" y="20972"/>
                  </a:cubicBezTo>
                  <a:cubicBezTo>
                    <a:pt x="30429" y="20972"/>
                    <a:pt x="30431" y="20972"/>
                    <a:pt x="30434" y="20972"/>
                  </a:cubicBezTo>
                  <a:close/>
                  <a:moveTo>
                    <a:pt x="2989" y="21250"/>
                  </a:moveTo>
                  <a:lnTo>
                    <a:pt x="3015" y="21311"/>
                  </a:lnTo>
                  <a:lnTo>
                    <a:pt x="2997" y="21318"/>
                  </a:lnTo>
                  <a:lnTo>
                    <a:pt x="2971" y="21258"/>
                  </a:lnTo>
                  <a:lnTo>
                    <a:pt x="2989" y="21250"/>
                  </a:lnTo>
                  <a:close/>
                  <a:moveTo>
                    <a:pt x="29507" y="21368"/>
                  </a:moveTo>
                  <a:cubicBezTo>
                    <a:pt x="29582" y="21368"/>
                    <a:pt x="29643" y="21396"/>
                    <a:pt x="29690" y="21453"/>
                  </a:cubicBezTo>
                  <a:lnTo>
                    <a:pt x="29690" y="21453"/>
                  </a:lnTo>
                  <a:cubicBezTo>
                    <a:pt x="29609" y="21442"/>
                    <a:pt x="29540" y="21406"/>
                    <a:pt x="29472" y="21370"/>
                  </a:cubicBezTo>
                  <a:cubicBezTo>
                    <a:pt x="29484" y="21368"/>
                    <a:pt x="29496" y="21368"/>
                    <a:pt x="29507" y="21368"/>
                  </a:cubicBezTo>
                  <a:close/>
                  <a:moveTo>
                    <a:pt x="29806" y="21424"/>
                  </a:moveTo>
                  <a:lnTo>
                    <a:pt x="29796" y="21483"/>
                  </a:lnTo>
                  <a:lnTo>
                    <a:pt x="29900" y="21604"/>
                  </a:lnTo>
                  <a:lnTo>
                    <a:pt x="29900" y="21604"/>
                  </a:lnTo>
                  <a:cubicBezTo>
                    <a:pt x="29876" y="21616"/>
                    <a:pt x="29852" y="21623"/>
                    <a:pt x="29829" y="21623"/>
                  </a:cubicBezTo>
                  <a:cubicBezTo>
                    <a:pt x="29799" y="21623"/>
                    <a:pt x="29769" y="21613"/>
                    <a:pt x="29739" y="21593"/>
                  </a:cubicBezTo>
                  <a:cubicBezTo>
                    <a:pt x="29758" y="21558"/>
                    <a:pt x="29777" y="21521"/>
                    <a:pt x="29796" y="21483"/>
                  </a:cubicBezTo>
                  <a:lnTo>
                    <a:pt x="29756" y="21462"/>
                  </a:lnTo>
                  <a:lnTo>
                    <a:pt x="29756" y="21462"/>
                  </a:lnTo>
                  <a:cubicBezTo>
                    <a:pt x="29778" y="21440"/>
                    <a:pt x="29792" y="21432"/>
                    <a:pt x="29806" y="21424"/>
                  </a:cubicBezTo>
                  <a:close/>
                  <a:moveTo>
                    <a:pt x="29984" y="21603"/>
                  </a:moveTo>
                  <a:cubicBezTo>
                    <a:pt x="30006" y="21603"/>
                    <a:pt x="30025" y="21610"/>
                    <a:pt x="30043" y="21618"/>
                  </a:cubicBezTo>
                  <a:lnTo>
                    <a:pt x="30027" y="21659"/>
                  </a:lnTo>
                  <a:lnTo>
                    <a:pt x="29915" y="21630"/>
                  </a:lnTo>
                  <a:lnTo>
                    <a:pt x="29918" y="21623"/>
                  </a:lnTo>
                  <a:lnTo>
                    <a:pt x="29918" y="21623"/>
                  </a:lnTo>
                  <a:cubicBezTo>
                    <a:pt x="29944" y="21608"/>
                    <a:pt x="29965" y="21603"/>
                    <a:pt x="29984" y="21603"/>
                  </a:cubicBezTo>
                  <a:close/>
                  <a:moveTo>
                    <a:pt x="30090" y="21811"/>
                  </a:moveTo>
                  <a:lnTo>
                    <a:pt x="30118" y="21821"/>
                  </a:lnTo>
                  <a:lnTo>
                    <a:pt x="30052" y="21996"/>
                  </a:lnTo>
                  <a:lnTo>
                    <a:pt x="30003" y="21977"/>
                  </a:lnTo>
                  <a:lnTo>
                    <a:pt x="30090" y="21811"/>
                  </a:lnTo>
                  <a:close/>
                  <a:moveTo>
                    <a:pt x="3355" y="22180"/>
                  </a:moveTo>
                  <a:lnTo>
                    <a:pt x="3374" y="22207"/>
                  </a:lnTo>
                  <a:lnTo>
                    <a:pt x="3301" y="22270"/>
                  </a:lnTo>
                  <a:lnTo>
                    <a:pt x="3270" y="22223"/>
                  </a:lnTo>
                  <a:lnTo>
                    <a:pt x="3355" y="22180"/>
                  </a:lnTo>
                  <a:close/>
                  <a:moveTo>
                    <a:pt x="28672" y="22457"/>
                  </a:moveTo>
                  <a:lnTo>
                    <a:pt x="28688" y="22467"/>
                  </a:lnTo>
                  <a:lnTo>
                    <a:pt x="28651" y="22523"/>
                  </a:lnTo>
                  <a:lnTo>
                    <a:pt x="28635" y="22511"/>
                  </a:lnTo>
                  <a:lnTo>
                    <a:pt x="28672" y="22457"/>
                  </a:lnTo>
                  <a:close/>
                  <a:moveTo>
                    <a:pt x="29238" y="22426"/>
                  </a:moveTo>
                  <a:cubicBezTo>
                    <a:pt x="29241" y="22525"/>
                    <a:pt x="29243" y="22570"/>
                    <a:pt x="29244" y="22638"/>
                  </a:cubicBezTo>
                  <a:cubicBezTo>
                    <a:pt x="29191" y="22620"/>
                    <a:pt x="29166" y="22611"/>
                    <a:pt x="29125" y="22598"/>
                  </a:cubicBezTo>
                  <a:cubicBezTo>
                    <a:pt x="29155" y="22553"/>
                    <a:pt x="29180" y="22514"/>
                    <a:pt x="29238" y="22426"/>
                  </a:cubicBezTo>
                  <a:close/>
                  <a:moveTo>
                    <a:pt x="30156" y="22570"/>
                  </a:moveTo>
                  <a:lnTo>
                    <a:pt x="30174" y="22579"/>
                  </a:lnTo>
                  <a:lnTo>
                    <a:pt x="30140" y="22642"/>
                  </a:lnTo>
                  <a:lnTo>
                    <a:pt x="30124" y="22633"/>
                  </a:lnTo>
                  <a:lnTo>
                    <a:pt x="30156" y="22570"/>
                  </a:lnTo>
                  <a:close/>
                  <a:moveTo>
                    <a:pt x="29340" y="22663"/>
                  </a:moveTo>
                  <a:lnTo>
                    <a:pt x="29437" y="22725"/>
                  </a:lnTo>
                  <a:lnTo>
                    <a:pt x="29418" y="22754"/>
                  </a:lnTo>
                  <a:lnTo>
                    <a:pt x="29321" y="22692"/>
                  </a:lnTo>
                  <a:lnTo>
                    <a:pt x="29340" y="22663"/>
                  </a:lnTo>
                  <a:close/>
                  <a:moveTo>
                    <a:pt x="29596" y="22725"/>
                  </a:moveTo>
                  <a:lnTo>
                    <a:pt x="29612" y="22735"/>
                  </a:lnTo>
                  <a:lnTo>
                    <a:pt x="29574" y="22794"/>
                  </a:lnTo>
                  <a:lnTo>
                    <a:pt x="29558" y="22784"/>
                  </a:lnTo>
                  <a:lnTo>
                    <a:pt x="29596" y="22725"/>
                  </a:lnTo>
                  <a:close/>
                  <a:moveTo>
                    <a:pt x="29079" y="22885"/>
                  </a:moveTo>
                  <a:lnTo>
                    <a:pt x="29096" y="22895"/>
                  </a:lnTo>
                  <a:lnTo>
                    <a:pt x="29057" y="22953"/>
                  </a:lnTo>
                  <a:lnTo>
                    <a:pt x="29041" y="22942"/>
                  </a:lnTo>
                  <a:lnTo>
                    <a:pt x="29079" y="22885"/>
                  </a:lnTo>
                  <a:close/>
                  <a:moveTo>
                    <a:pt x="28753" y="22928"/>
                  </a:moveTo>
                  <a:lnTo>
                    <a:pt x="28896" y="23026"/>
                  </a:lnTo>
                  <a:lnTo>
                    <a:pt x="28876" y="23054"/>
                  </a:lnTo>
                  <a:lnTo>
                    <a:pt x="28735" y="22957"/>
                  </a:lnTo>
                  <a:lnTo>
                    <a:pt x="28753" y="22928"/>
                  </a:lnTo>
                  <a:close/>
                  <a:moveTo>
                    <a:pt x="29797" y="22934"/>
                  </a:moveTo>
                  <a:lnTo>
                    <a:pt x="29822" y="22950"/>
                  </a:lnTo>
                  <a:lnTo>
                    <a:pt x="29744" y="23069"/>
                  </a:lnTo>
                  <a:lnTo>
                    <a:pt x="29719" y="23054"/>
                  </a:lnTo>
                  <a:lnTo>
                    <a:pt x="29797" y="22934"/>
                  </a:lnTo>
                  <a:close/>
                  <a:moveTo>
                    <a:pt x="3883" y="23109"/>
                  </a:moveTo>
                  <a:lnTo>
                    <a:pt x="3895" y="23128"/>
                  </a:lnTo>
                  <a:lnTo>
                    <a:pt x="3845" y="23156"/>
                  </a:lnTo>
                  <a:lnTo>
                    <a:pt x="3835" y="23137"/>
                  </a:lnTo>
                  <a:lnTo>
                    <a:pt x="3883" y="23109"/>
                  </a:lnTo>
                  <a:close/>
                  <a:moveTo>
                    <a:pt x="29047" y="23215"/>
                  </a:moveTo>
                  <a:lnTo>
                    <a:pt x="29143" y="23279"/>
                  </a:lnTo>
                  <a:lnTo>
                    <a:pt x="29124" y="23309"/>
                  </a:lnTo>
                  <a:lnTo>
                    <a:pt x="29029" y="23243"/>
                  </a:lnTo>
                  <a:lnTo>
                    <a:pt x="29047" y="23215"/>
                  </a:lnTo>
                  <a:close/>
                  <a:moveTo>
                    <a:pt x="28968" y="23335"/>
                  </a:moveTo>
                  <a:lnTo>
                    <a:pt x="29015" y="23369"/>
                  </a:lnTo>
                  <a:lnTo>
                    <a:pt x="29001" y="23388"/>
                  </a:lnTo>
                  <a:lnTo>
                    <a:pt x="28954" y="23354"/>
                  </a:lnTo>
                  <a:lnTo>
                    <a:pt x="28968" y="23335"/>
                  </a:lnTo>
                  <a:close/>
                  <a:moveTo>
                    <a:pt x="29681" y="23401"/>
                  </a:moveTo>
                  <a:lnTo>
                    <a:pt x="29728" y="23434"/>
                  </a:lnTo>
                  <a:lnTo>
                    <a:pt x="29715" y="23454"/>
                  </a:lnTo>
                  <a:lnTo>
                    <a:pt x="29668" y="23422"/>
                  </a:lnTo>
                  <a:lnTo>
                    <a:pt x="29681" y="23401"/>
                  </a:lnTo>
                  <a:close/>
                  <a:moveTo>
                    <a:pt x="29194" y="23410"/>
                  </a:moveTo>
                  <a:lnTo>
                    <a:pt x="29241" y="23443"/>
                  </a:lnTo>
                  <a:lnTo>
                    <a:pt x="29228" y="23463"/>
                  </a:lnTo>
                  <a:lnTo>
                    <a:pt x="29181" y="23429"/>
                  </a:lnTo>
                  <a:lnTo>
                    <a:pt x="29194" y="23410"/>
                  </a:lnTo>
                  <a:close/>
                  <a:moveTo>
                    <a:pt x="29068" y="23635"/>
                  </a:moveTo>
                  <a:lnTo>
                    <a:pt x="29084" y="23647"/>
                  </a:lnTo>
                  <a:lnTo>
                    <a:pt x="29046" y="23706"/>
                  </a:lnTo>
                  <a:lnTo>
                    <a:pt x="29029" y="23694"/>
                  </a:lnTo>
                  <a:lnTo>
                    <a:pt x="29068" y="23635"/>
                  </a:lnTo>
                  <a:close/>
                  <a:moveTo>
                    <a:pt x="27901" y="23618"/>
                  </a:moveTo>
                  <a:cubicBezTo>
                    <a:pt x="27935" y="23634"/>
                    <a:pt x="27960" y="23646"/>
                    <a:pt x="27998" y="23663"/>
                  </a:cubicBezTo>
                  <a:cubicBezTo>
                    <a:pt x="27966" y="23705"/>
                    <a:pt x="27938" y="23740"/>
                    <a:pt x="27910" y="23774"/>
                  </a:cubicBezTo>
                  <a:cubicBezTo>
                    <a:pt x="27885" y="23753"/>
                    <a:pt x="27870" y="23741"/>
                    <a:pt x="27845" y="23721"/>
                  </a:cubicBezTo>
                  <a:cubicBezTo>
                    <a:pt x="27861" y="23691"/>
                    <a:pt x="27879" y="23659"/>
                    <a:pt x="27901" y="23618"/>
                  </a:cubicBezTo>
                  <a:close/>
                  <a:moveTo>
                    <a:pt x="29269" y="23715"/>
                  </a:moveTo>
                  <a:lnTo>
                    <a:pt x="29363" y="23782"/>
                  </a:lnTo>
                  <a:lnTo>
                    <a:pt x="29343" y="23813"/>
                  </a:lnTo>
                  <a:lnTo>
                    <a:pt x="29250" y="23746"/>
                  </a:lnTo>
                  <a:lnTo>
                    <a:pt x="29250" y="23744"/>
                  </a:lnTo>
                  <a:lnTo>
                    <a:pt x="29269" y="23715"/>
                  </a:lnTo>
                  <a:close/>
                  <a:moveTo>
                    <a:pt x="27941" y="23972"/>
                  </a:moveTo>
                  <a:lnTo>
                    <a:pt x="27954" y="23986"/>
                  </a:lnTo>
                  <a:lnTo>
                    <a:pt x="27913" y="24037"/>
                  </a:lnTo>
                  <a:lnTo>
                    <a:pt x="27898" y="24025"/>
                  </a:lnTo>
                  <a:lnTo>
                    <a:pt x="27939" y="23972"/>
                  </a:lnTo>
                  <a:close/>
                  <a:moveTo>
                    <a:pt x="28451" y="24151"/>
                  </a:moveTo>
                  <a:cubicBezTo>
                    <a:pt x="28490" y="24151"/>
                    <a:pt x="28521" y="24165"/>
                    <a:pt x="28529" y="24225"/>
                  </a:cubicBezTo>
                  <a:cubicBezTo>
                    <a:pt x="28484" y="24234"/>
                    <a:pt x="28444" y="24243"/>
                    <a:pt x="28389" y="24253"/>
                  </a:cubicBezTo>
                  <a:cubicBezTo>
                    <a:pt x="28360" y="24224"/>
                    <a:pt x="28323" y="24187"/>
                    <a:pt x="28288" y="24152"/>
                  </a:cubicBezTo>
                  <a:lnTo>
                    <a:pt x="28288" y="24152"/>
                  </a:lnTo>
                  <a:cubicBezTo>
                    <a:pt x="28301" y="24161"/>
                    <a:pt x="28318" y="24164"/>
                    <a:pt x="28335" y="24164"/>
                  </a:cubicBezTo>
                  <a:cubicBezTo>
                    <a:pt x="28372" y="24164"/>
                    <a:pt x="28415" y="24151"/>
                    <a:pt x="28451" y="24151"/>
                  </a:cubicBezTo>
                  <a:close/>
                  <a:moveTo>
                    <a:pt x="29021" y="24249"/>
                  </a:moveTo>
                  <a:lnTo>
                    <a:pt x="29065" y="24284"/>
                  </a:lnTo>
                  <a:lnTo>
                    <a:pt x="29050" y="24303"/>
                  </a:lnTo>
                  <a:lnTo>
                    <a:pt x="29006" y="24268"/>
                  </a:lnTo>
                  <a:lnTo>
                    <a:pt x="29021" y="24249"/>
                  </a:lnTo>
                  <a:close/>
                  <a:moveTo>
                    <a:pt x="27947" y="24240"/>
                  </a:moveTo>
                  <a:lnTo>
                    <a:pt x="27961" y="24253"/>
                  </a:lnTo>
                  <a:lnTo>
                    <a:pt x="27919" y="24306"/>
                  </a:lnTo>
                  <a:lnTo>
                    <a:pt x="27904" y="24293"/>
                  </a:lnTo>
                  <a:lnTo>
                    <a:pt x="27947" y="24240"/>
                  </a:lnTo>
                  <a:close/>
                  <a:moveTo>
                    <a:pt x="3261" y="24372"/>
                  </a:moveTo>
                  <a:lnTo>
                    <a:pt x="3281" y="24402"/>
                  </a:lnTo>
                  <a:lnTo>
                    <a:pt x="3186" y="24464"/>
                  </a:lnTo>
                  <a:lnTo>
                    <a:pt x="3164" y="24434"/>
                  </a:lnTo>
                  <a:lnTo>
                    <a:pt x="3261" y="24372"/>
                  </a:lnTo>
                  <a:close/>
                  <a:moveTo>
                    <a:pt x="28625" y="24571"/>
                  </a:moveTo>
                  <a:lnTo>
                    <a:pt x="28715" y="24609"/>
                  </a:lnTo>
                  <a:lnTo>
                    <a:pt x="28681" y="24661"/>
                  </a:lnTo>
                  <a:lnTo>
                    <a:pt x="28607" y="24599"/>
                  </a:lnTo>
                  <a:lnTo>
                    <a:pt x="28625" y="24571"/>
                  </a:lnTo>
                  <a:close/>
                  <a:moveTo>
                    <a:pt x="27338" y="24683"/>
                  </a:moveTo>
                  <a:lnTo>
                    <a:pt x="27358" y="24702"/>
                  </a:lnTo>
                  <a:lnTo>
                    <a:pt x="27265" y="24798"/>
                  </a:lnTo>
                  <a:lnTo>
                    <a:pt x="27243" y="24779"/>
                  </a:lnTo>
                  <a:lnTo>
                    <a:pt x="27338" y="24683"/>
                  </a:lnTo>
                  <a:close/>
                  <a:moveTo>
                    <a:pt x="27338" y="24990"/>
                  </a:moveTo>
                  <a:lnTo>
                    <a:pt x="27379" y="25030"/>
                  </a:lnTo>
                  <a:lnTo>
                    <a:pt x="27363" y="25046"/>
                  </a:lnTo>
                  <a:lnTo>
                    <a:pt x="27321" y="25007"/>
                  </a:lnTo>
                  <a:lnTo>
                    <a:pt x="27338" y="24990"/>
                  </a:lnTo>
                  <a:close/>
                  <a:moveTo>
                    <a:pt x="28554" y="25139"/>
                  </a:moveTo>
                  <a:lnTo>
                    <a:pt x="28569" y="25152"/>
                  </a:lnTo>
                  <a:lnTo>
                    <a:pt x="28523" y="25208"/>
                  </a:lnTo>
                  <a:lnTo>
                    <a:pt x="28509" y="25195"/>
                  </a:lnTo>
                  <a:lnTo>
                    <a:pt x="28554" y="25139"/>
                  </a:lnTo>
                  <a:close/>
                  <a:moveTo>
                    <a:pt x="26962" y="25155"/>
                  </a:moveTo>
                  <a:lnTo>
                    <a:pt x="26976" y="25170"/>
                  </a:lnTo>
                  <a:lnTo>
                    <a:pt x="26930" y="25217"/>
                  </a:lnTo>
                  <a:lnTo>
                    <a:pt x="26917" y="25204"/>
                  </a:lnTo>
                  <a:lnTo>
                    <a:pt x="26962" y="25155"/>
                  </a:lnTo>
                  <a:close/>
                  <a:moveTo>
                    <a:pt x="27436" y="25070"/>
                  </a:moveTo>
                  <a:lnTo>
                    <a:pt x="27460" y="25089"/>
                  </a:lnTo>
                  <a:lnTo>
                    <a:pt x="27346" y="25235"/>
                  </a:lnTo>
                  <a:lnTo>
                    <a:pt x="27310" y="25199"/>
                  </a:lnTo>
                  <a:lnTo>
                    <a:pt x="27436" y="25070"/>
                  </a:lnTo>
                  <a:close/>
                  <a:moveTo>
                    <a:pt x="4066" y="25211"/>
                  </a:moveTo>
                  <a:lnTo>
                    <a:pt x="4082" y="25229"/>
                  </a:lnTo>
                  <a:lnTo>
                    <a:pt x="4035" y="25264"/>
                  </a:lnTo>
                  <a:lnTo>
                    <a:pt x="4020" y="25246"/>
                  </a:lnTo>
                  <a:lnTo>
                    <a:pt x="4066" y="25211"/>
                  </a:lnTo>
                  <a:close/>
                  <a:moveTo>
                    <a:pt x="5190" y="25290"/>
                  </a:moveTo>
                  <a:lnTo>
                    <a:pt x="5204" y="25307"/>
                  </a:lnTo>
                  <a:lnTo>
                    <a:pt x="5160" y="25345"/>
                  </a:lnTo>
                  <a:lnTo>
                    <a:pt x="5145" y="25327"/>
                  </a:lnTo>
                  <a:lnTo>
                    <a:pt x="5190" y="25290"/>
                  </a:lnTo>
                  <a:close/>
                  <a:moveTo>
                    <a:pt x="26920" y="25336"/>
                  </a:moveTo>
                  <a:lnTo>
                    <a:pt x="26961" y="25377"/>
                  </a:lnTo>
                  <a:lnTo>
                    <a:pt x="26945" y="25393"/>
                  </a:lnTo>
                  <a:lnTo>
                    <a:pt x="26905" y="25352"/>
                  </a:lnTo>
                  <a:lnTo>
                    <a:pt x="26920" y="25336"/>
                  </a:lnTo>
                  <a:close/>
                  <a:moveTo>
                    <a:pt x="28338" y="25363"/>
                  </a:moveTo>
                  <a:lnTo>
                    <a:pt x="28379" y="25402"/>
                  </a:lnTo>
                  <a:lnTo>
                    <a:pt x="28363" y="25420"/>
                  </a:lnTo>
                  <a:lnTo>
                    <a:pt x="28320" y="25380"/>
                  </a:lnTo>
                  <a:lnTo>
                    <a:pt x="28338" y="25363"/>
                  </a:lnTo>
                  <a:close/>
                  <a:moveTo>
                    <a:pt x="28340" y="25546"/>
                  </a:moveTo>
                  <a:cubicBezTo>
                    <a:pt x="28362" y="25546"/>
                    <a:pt x="28385" y="25572"/>
                    <a:pt x="28409" y="25645"/>
                  </a:cubicBezTo>
                  <a:cubicBezTo>
                    <a:pt x="28351" y="25641"/>
                    <a:pt x="28307" y="25636"/>
                    <a:pt x="28253" y="25630"/>
                  </a:cubicBezTo>
                  <a:cubicBezTo>
                    <a:pt x="28283" y="25588"/>
                    <a:pt x="28311" y="25546"/>
                    <a:pt x="28340" y="25546"/>
                  </a:cubicBezTo>
                  <a:close/>
                  <a:moveTo>
                    <a:pt x="27514" y="25446"/>
                  </a:moveTo>
                  <a:lnTo>
                    <a:pt x="27514" y="25446"/>
                  </a:lnTo>
                  <a:cubicBezTo>
                    <a:pt x="27505" y="25558"/>
                    <a:pt x="27502" y="25604"/>
                    <a:pt x="27496" y="25673"/>
                  </a:cubicBezTo>
                  <a:cubicBezTo>
                    <a:pt x="27455" y="25647"/>
                    <a:pt x="27433" y="25633"/>
                    <a:pt x="27401" y="25613"/>
                  </a:cubicBezTo>
                  <a:cubicBezTo>
                    <a:pt x="27424" y="25576"/>
                    <a:pt x="27446" y="25545"/>
                    <a:pt x="27514" y="25446"/>
                  </a:cubicBezTo>
                  <a:close/>
                  <a:moveTo>
                    <a:pt x="27477" y="25782"/>
                  </a:moveTo>
                  <a:lnTo>
                    <a:pt x="27491" y="25795"/>
                  </a:lnTo>
                  <a:lnTo>
                    <a:pt x="27442" y="25845"/>
                  </a:lnTo>
                  <a:lnTo>
                    <a:pt x="27429" y="25832"/>
                  </a:lnTo>
                  <a:lnTo>
                    <a:pt x="27477" y="25782"/>
                  </a:lnTo>
                  <a:close/>
                  <a:moveTo>
                    <a:pt x="27911" y="25735"/>
                  </a:moveTo>
                  <a:lnTo>
                    <a:pt x="27935" y="25750"/>
                  </a:lnTo>
                  <a:lnTo>
                    <a:pt x="27870" y="25850"/>
                  </a:lnTo>
                  <a:lnTo>
                    <a:pt x="27829" y="25820"/>
                  </a:lnTo>
                  <a:lnTo>
                    <a:pt x="27911" y="25735"/>
                  </a:lnTo>
                  <a:close/>
                  <a:moveTo>
                    <a:pt x="27548" y="25957"/>
                  </a:moveTo>
                  <a:lnTo>
                    <a:pt x="27561" y="25970"/>
                  </a:lnTo>
                  <a:lnTo>
                    <a:pt x="27511" y="26022"/>
                  </a:lnTo>
                  <a:lnTo>
                    <a:pt x="27498" y="26007"/>
                  </a:lnTo>
                  <a:lnTo>
                    <a:pt x="27548" y="25957"/>
                  </a:lnTo>
                  <a:close/>
                  <a:moveTo>
                    <a:pt x="26965" y="25966"/>
                  </a:moveTo>
                  <a:lnTo>
                    <a:pt x="26987" y="25982"/>
                  </a:lnTo>
                  <a:cubicBezTo>
                    <a:pt x="26965" y="26017"/>
                    <a:pt x="26937" y="26045"/>
                    <a:pt x="26914" y="26076"/>
                  </a:cubicBezTo>
                  <a:lnTo>
                    <a:pt x="26879" y="26041"/>
                  </a:lnTo>
                  <a:cubicBezTo>
                    <a:pt x="26906" y="26016"/>
                    <a:pt x="26939" y="25992"/>
                    <a:pt x="26965" y="25966"/>
                  </a:cubicBezTo>
                  <a:close/>
                  <a:moveTo>
                    <a:pt x="27905" y="25913"/>
                  </a:moveTo>
                  <a:lnTo>
                    <a:pt x="27926" y="25933"/>
                  </a:lnTo>
                  <a:lnTo>
                    <a:pt x="27774" y="26089"/>
                  </a:lnTo>
                  <a:lnTo>
                    <a:pt x="27755" y="26069"/>
                  </a:lnTo>
                  <a:lnTo>
                    <a:pt x="27905" y="25913"/>
                  </a:lnTo>
                  <a:close/>
                  <a:moveTo>
                    <a:pt x="26424" y="26063"/>
                  </a:moveTo>
                  <a:lnTo>
                    <a:pt x="26437" y="26078"/>
                  </a:lnTo>
                  <a:lnTo>
                    <a:pt x="26384" y="26122"/>
                  </a:lnTo>
                  <a:lnTo>
                    <a:pt x="26372" y="26107"/>
                  </a:lnTo>
                  <a:lnTo>
                    <a:pt x="26424" y="26063"/>
                  </a:lnTo>
                  <a:close/>
                  <a:moveTo>
                    <a:pt x="26056" y="26148"/>
                  </a:moveTo>
                  <a:lnTo>
                    <a:pt x="26068" y="26164"/>
                  </a:lnTo>
                  <a:lnTo>
                    <a:pt x="26016" y="26207"/>
                  </a:lnTo>
                  <a:lnTo>
                    <a:pt x="26005" y="26192"/>
                  </a:lnTo>
                  <a:lnTo>
                    <a:pt x="26056" y="26148"/>
                  </a:lnTo>
                  <a:close/>
                  <a:moveTo>
                    <a:pt x="27644" y="26179"/>
                  </a:moveTo>
                  <a:lnTo>
                    <a:pt x="27708" y="26248"/>
                  </a:lnTo>
                  <a:lnTo>
                    <a:pt x="27686" y="26276"/>
                  </a:lnTo>
                  <a:lnTo>
                    <a:pt x="27602" y="26225"/>
                  </a:lnTo>
                  <a:lnTo>
                    <a:pt x="27644" y="26179"/>
                  </a:lnTo>
                  <a:close/>
                  <a:moveTo>
                    <a:pt x="26365" y="26238"/>
                  </a:moveTo>
                  <a:lnTo>
                    <a:pt x="26402" y="26282"/>
                  </a:lnTo>
                  <a:lnTo>
                    <a:pt x="26384" y="26297"/>
                  </a:lnTo>
                  <a:lnTo>
                    <a:pt x="26347" y="26253"/>
                  </a:lnTo>
                  <a:lnTo>
                    <a:pt x="26365" y="26238"/>
                  </a:lnTo>
                  <a:close/>
                  <a:moveTo>
                    <a:pt x="27776" y="26301"/>
                  </a:moveTo>
                  <a:lnTo>
                    <a:pt x="27789" y="26314"/>
                  </a:lnTo>
                  <a:lnTo>
                    <a:pt x="27738" y="26367"/>
                  </a:lnTo>
                  <a:lnTo>
                    <a:pt x="27724" y="26353"/>
                  </a:lnTo>
                  <a:lnTo>
                    <a:pt x="27776" y="26301"/>
                  </a:lnTo>
                  <a:close/>
                  <a:moveTo>
                    <a:pt x="25649" y="26317"/>
                  </a:moveTo>
                  <a:lnTo>
                    <a:pt x="25684" y="26363"/>
                  </a:lnTo>
                  <a:lnTo>
                    <a:pt x="25668" y="26376"/>
                  </a:lnTo>
                  <a:lnTo>
                    <a:pt x="25632" y="26332"/>
                  </a:lnTo>
                  <a:lnTo>
                    <a:pt x="25649" y="26317"/>
                  </a:lnTo>
                  <a:close/>
                  <a:moveTo>
                    <a:pt x="25887" y="26367"/>
                  </a:moveTo>
                  <a:lnTo>
                    <a:pt x="25899" y="26382"/>
                  </a:lnTo>
                  <a:lnTo>
                    <a:pt x="25847" y="26426"/>
                  </a:lnTo>
                  <a:lnTo>
                    <a:pt x="25835" y="26412"/>
                  </a:lnTo>
                  <a:lnTo>
                    <a:pt x="25887" y="26367"/>
                  </a:lnTo>
                  <a:close/>
                  <a:moveTo>
                    <a:pt x="25794" y="26495"/>
                  </a:moveTo>
                  <a:lnTo>
                    <a:pt x="25865" y="26587"/>
                  </a:lnTo>
                  <a:lnTo>
                    <a:pt x="25840" y="26609"/>
                  </a:lnTo>
                  <a:lnTo>
                    <a:pt x="25769" y="26518"/>
                  </a:lnTo>
                  <a:lnTo>
                    <a:pt x="25794" y="26495"/>
                  </a:lnTo>
                  <a:close/>
                  <a:moveTo>
                    <a:pt x="27057" y="26582"/>
                  </a:moveTo>
                  <a:lnTo>
                    <a:pt x="27068" y="26597"/>
                  </a:lnTo>
                  <a:lnTo>
                    <a:pt x="27014" y="26643"/>
                  </a:lnTo>
                  <a:lnTo>
                    <a:pt x="27001" y="26628"/>
                  </a:lnTo>
                  <a:lnTo>
                    <a:pt x="27057" y="26582"/>
                  </a:lnTo>
                  <a:close/>
                  <a:moveTo>
                    <a:pt x="26289" y="26681"/>
                  </a:moveTo>
                  <a:lnTo>
                    <a:pt x="26361" y="26771"/>
                  </a:lnTo>
                  <a:lnTo>
                    <a:pt x="26334" y="26793"/>
                  </a:lnTo>
                  <a:lnTo>
                    <a:pt x="26262" y="26703"/>
                  </a:lnTo>
                  <a:lnTo>
                    <a:pt x="26289" y="26681"/>
                  </a:lnTo>
                  <a:close/>
                  <a:moveTo>
                    <a:pt x="26686" y="26721"/>
                  </a:moveTo>
                  <a:lnTo>
                    <a:pt x="26718" y="26756"/>
                  </a:lnTo>
                  <a:lnTo>
                    <a:pt x="26628" y="26832"/>
                  </a:lnTo>
                  <a:lnTo>
                    <a:pt x="26608" y="26813"/>
                  </a:lnTo>
                  <a:lnTo>
                    <a:pt x="26686" y="26721"/>
                  </a:lnTo>
                  <a:close/>
                  <a:moveTo>
                    <a:pt x="26090" y="26773"/>
                  </a:moveTo>
                  <a:lnTo>
                    <a:pt x="26125" y="26819"/>
                  </a:lnTo>
                  <a:lnTo>
                    <a:pt x="26108" y="26834"/>
                  </a:lnTo>
                  <a:lnTo>
                    <a:pt x="26072" y="26790"/>
                  </a:lnTo>
                  <a:lnTo>
                    <a:pt x="26090" y="26773"/>
                  </a:lnTo>
                  <a:close/>
                  <a:moveTo>
                    <a:pt x="26214" y="26821"/>
                  </a:moveTo>
                  <a:lnTo>
                    <a:pt x="26249" y="26865"/>
                  </a:lnTo>
                  <a:lnTo>
                    <a:pt x="26231" y="26881"/>
                  </a:lnTo>
                  <a:lnTo>
                    <a:pt x="26196" y="26835"/>
                  </a:lnTo>
                  <a:lnTo>
                    <a:pt x="26214" y="26821"/>
                  </a:lnTo>
                  <a:close/>
                  <a:moveTo>
                    <a:pt x="26795" y="26856"/>
                  </a:moveTo>
                  <a:lnTo>
                    <a:pt x="26868" y="26944"/>
                  </a:lnTo>
                  <a:lnTo>
                    <a:pt x="26840" y="26968"/>
                  </a:lnTo>
                  <a:lnTo>
                    <a:pt x="26767" y="26879"/>
                  </a:lnTo>
                  <a:lnTo>
                    <a:pt x="26795" y="26856"/>
                  </a:lnTo>
                  <a:close/>
                  <a:moveTo>
                    <a:pt x="26967" y="27037"/>
                  </a:moveTo>
                  <a:lnTo>
                    <a:pt x="26979" y="27052"/>
                  </a:lnTo>
                  <a:lnTo>
                    <a:pt x="26923" y="27099"/>
                  </a:lnTo>
                  <a:lnTo>
                    <a:pt x="26911" y="27084"/>
                  </a:lnTo>
                  <a:lnTo>
                    <a:pt x="26967" y="27037"/>
                  </a:lnTo>
                  <a:close/>
                  <a:moveTo>
                    <a:pt x="26618" y="27181"/>
                  </a:moveTo>
                  <a:lnTo>
                    <a:pt x="26630" y="27197"/>
                  </a:lnTo>
                  <a:lnTo>
                    <a:pt x="26574" y="27244"/>
                  </a:lnTo>
                  <a:lnTo>
                    <a:pt x="26574" y="27243"/>
                  </a:lnTo>
                  <a:lnTo>
                    <a:pt x="26562" y="27228"/>
                  </a:lnTo>
                  <a:lnTo>
                    <a:pt x="26618" y="27181"/>
                  </a:lnTo>
                  <a:close/>
                  <a:moveTo>
                    <a:pt x="24664" y="27193"/>
                  </a:moveTo>
                  <a:lnTo>
                    <a:pt x="24675" y="27209"/>
                  </a:lnTo>
                  <a:lnTo>
                    <a:pt x="24620" y="27247"/>
                  </a:lnTo>
                  <a:lnTo>
                    <a:pt x="24610" y="27231"/>
                  </a:lnTo>
                  <a:lnTo>
                    <a:pt x="24664" y="27193"/>
                  </a:lnTo>
                  <a:close/>
                  <a:moveTo>
                    <a:pt x="25902" y="27219"/>
                  </a:moveTo>
                  <a:lnTo>
                    <a:pt x="25935" y="27265"/>
                  </a:lnTo>
                  <a:lnTo>
                    <a:pt x="25916" y="27280"/>
                  </a:lnTo>
                  <a:lnTo>
                    <a:pt x="25882" y="27233"/>
                  </a:lnTo>
                  <a:lnTo>
                    <a:pt x="25902" y="27219"/>
                  </a:lnTo>
                  <a:close/>
                  <a:moveTo>
                    <a:pt x="26877" y="27313"/>
                  </a:moveTo>
                  <a:lnTo>
                    <a:pt x="26914" y="27359"/>
                  </a:lnTo>
                  <a:lnTo>
                    <a:pt x="26895" y="27375"/>
                  </a:lnTo>
                  <a:lnTo>
                    <a:pt x="26859" y="27330"/>
                  </a:lnTo>
                  <a:lnTo>
                    <a:pt x="26877" y="27313"/>
                  </a:lnTo>
                  <a:close/>
                  <a:moveTo>
                    <a:pt x="26003" y="27358"/>
                  </a:moveTo>
                  <a:lnTo>
                    <a:pt x="26038" y="27405"/>
                  </a:lnTo>
                  <a:lnTo>
                    <a:pt x="26018" y="27418"/>
                  </a:lnTo>
                  <a:lnTo>
                    <a:pt x="25984" y="27372"/>
                  </a:lnTo>
                  <a:lnTo>
                    <a:pt x="26003" y="27358"/>
                  </a:lnTo>
                  <a:close/>
                  <a:moveTo>
                    <a:pt x="6652" y="27165"/>
                  </a:moveTo>
                  <a:cubicBezTo>
                    <a:pt x="6765" y="27256"/>
                    <a:pt x="6818" y="27299"/>
                    <a:pt x="6864" y="27336"/>
                  </a:cubicBezTo>
                  <a:cubicBezTo>
                    <a:pt x="6826" y="27381"/>
                    <a:pt x="6798" y="27415"/>
                    <a:pt x="6724" y="27502"/>
                  </a:cubicBezTo>
                  <a:cubicBezTo>
                    <a:pt x="6749" y="27397"/>
                    <a:pt x="6770" y="27362"/>
                    <a:pt x="6762" y="27325"/>
                  </a:cubicBezTo>
                  <a:cubicBezTo>
                    <a:pt x="6756" y="27293"/>
                    <a:pt x="6720" y="27259"/>
                    <a:pt x="6652" y="27165"/>
                  </a:cubicBezTo>
                  <a:close/>
                  <a:moveTo>
                    <a:pt x="25397" y="27508"/>
                  </a:moveTo>
                  <a:lnTo>
                    <a:pt x="25463" y="27519"/>
                  </a:lnTo>
                  <a:lnTo>
                    <a:pt x="25459" y="27536"/>
                  </a:lnTo>
                  <a:cubicBezTo>
                    <a:pt x="25481" y="27520"/>
                    <a:pt x="25502" y="27519"/>
                    <a:pt x="25522" y="27519"/>
                  </a:cubicBezTo>
                  <a:cubicBezTo>
                    <a:pt x="25526" y="27519"/>
                    <a:pt x="25529" y="27519"/>
                    <a:pt x="25532" y="27519"/>
                  </a:cubicBezTo>
                  <a:lnTo>
                    <a:pt x="25524" y="27547"/>
                  </a:lnTo>
                  <a:lnTo>
                    <a:pt x="25457" y="27536"/>
                  </a:lnTo>
                  <a:lnTo>
                    <a:pt x="25462" y="27519"/>
                  </a:lnTo>
                  <a:lnTo>
                    <a:pt x="25462" y="27519"/>
                  </a:lnTo>
                  <a:cubicBezTo>
                    <a:pt x="25435" y="27536"/>
                    <a:pt x="25412" y="27536"/>
                    <a:pt x="25390" y="27536"/>
                  </a:cubicBezTo>
                  <a:lnTo>
                    <a:pt x="25397" y="27508"/>
                  </a:lnTo>
                  <a:close/>
                  <a:moveTo>
                    <a:pt x="26386" y="27316"/>
                  </a:moveTo>
                  <a:cubicBezTo>
                    <a:pt x="26517" y="27377"/>
                    <a:pt x="26631" y="27428"/>
                    <a:pt x="26756" y="27484"/>
                  </a:cubicBezTo>
                  <a:cubicBezTo>
                    <a:pt x="26718" y="27516"/>
                    <a:pt x="26693" y="27539"/>
                    <a:pt x="26665" y="27562"/>
                  </a:cubicBezTo>
                  <a:cubicBezTo>
                    <a:pt x="26620" y="27530"/>
                    <a:pt x="26581" y="27487"/>
                    <a:pt x="26530" y="27469"/>
                  </a:cubicBezTo>
                  <a:cubicBezTo>
                    <a:pt x="26505" y="27462"/>
                    <a:pt x="26478" y="27460"/>
                    <a:pt x="26449" y="27460"/>
                  </a:cubicBezTo>
                  <a:cubicBezTo>
                    <a:pt x="26425" y="27460"/>
                    <a:pt x="26400" y="27461"/>
                    <a:pt x="26374" y="27461"/>
                  </a:cubicBezTo>
                  <a:cubicBezTo>
                    <a:pt x="26365" y="27461"/>
                    <a:pt x="26355" y="27461"/>
                    <a:pt x="26346" y="27461"/>
                  </a:cubicBezTo>
                  <a:cubicBezTo>
                    <a:pt x="26359" y="27409"/>
                    <a:pt x="26367" y="27381"/>
                    <a:pt x="26386" y="27316"/>
                  </a:cubicBezTo>
                  <a:close/>
                  <a:moveTo>
                    <a:pt x="26446" y="27553"/>
                  </a:moveTo>
                  <a:lnTo>
                    <a:pt x="26458" y="27569"/>
                  </a:lnTo>
                  <a:lnTo>
                    <a:pt x="26402" y="27615"/>
                  </a:lnTo>
                  <a:lnTo>
                    <a:pt x="26392" y="27600"/>
                  </a:lnTo>
                  <a:lnTo>
                    <a:pt x="26446" y="27553"/>
                  </a:lnTo>
                  <a:close/>
                  <a:moveTo>
                    <a:pt x="24424" y="27746"/>
                  </a:moveTo>
                  <a:lnTo>
                    <a:pt x="24495" y="27817"/>
                  </a:lnTo>
                  <a:lnTo>
                    <a:pt x="24445" y="27847"/>
                  </a:lnTo>
                  <a:lnTo>
                    <a:pt x="24397" y="27765"/>
                  </a:lnTo>
                  <a:lnTo>
                    <a:pt x="24424" y="27746"/>
                  </a:lnTo>
                  <a:close/>
                  <a:moveTo>
                    <a:pt x="25575" y="27868"/>
                  </a:moveTo>
                  <a:lnTo>
                    <a:pt x="25607" y="27917"/>
                  </a:lnTo>
                  <a:lnTo>
                    <a:pt x="25588" y="27930"/>
                  </a:lnTo>
                  <a:lnTo>
                    <a:pt x="25556" y="27881"/>
                  </a:lnTo>
                  <a:lnTo>
                    <a:pt x="25575" y="27868"/>
                  </a:lnTo>
                  <a:close/>
                  <a:moveTo>
                    <a:pt x="26040" y="28034"/>
                  </a:moveTo>
                  <a:lnTo>
                    <a:pt x="26074" y="28081"/>
                  </a:lnTo>
                  <a:lnTo>
                    <a:pt x="26053" y="28096"/>
                  </a:lnTo>
                  <a:lnTo>
                    <a:pt x="26021" y="28049"/>
                  </a:lnTo>
                  <a:lnTo>
                    <a:pt x="26040" y="28034"/>
                  </a:lnTo>
                  <a:close/>
                  <a:moveTo>
                    <a:pt x="24867" y="28080"/>
                  </a:moveTo>
                  <a:lnTo>
                    <a:pt x="24898" y="28130"/>
                  </a:lnTo>
                  <a:lnTo>
                    <a:pt x="24878" y="28143"/>
                  </a:lnTo>
                  <a:lnTo>
                    <a:pt x="24848" y="28093"/>
                  </a:lnTo>
                  <a:lnTo>
                    <a:pt x="24867" y="28080"/>
                  </a:lnTo>
                  <a:close/>
                  <a:moveTo>
                    <a:pt x="25476" y="28043"/>
                  </a:moveTo>
                  <a:cubicBezTo>
                    <a:pt x="25480" y="28100"/>
                    <a:pt x="25483" y="28142"/>
                    <a:pt x="25484" y="28174"/>
                  </a:cubicBezTo>
                  <a:lnTo>
                    <a:pt x="25484" y="28174"/>
                  </a:lnTo>
                  <a:cubicBezTo>
                    <a:pt x="25469" y="28164"/>
                    <a:pt x="25455" y="28154"/>
                    <a:pt x="25444" y="28142"/>
                  </a:cubicBezTo>
                  <a:cubicBezTo>
                    <a:pt x="25437" y="28136"/>
                    <a:pt x="25453" y="28111"/>
                    <a:pt x="25476" y="28043"/>
                  </a:cubicBezTo>
                  <a:close/>
                  <a:moveTo>
                    <a:pt x="25500" y="28154"/>
                  </a:moveTo>
                  <a:cubicBezTo>
                    <a:pt x="25504" y="28154"/>
                    <a:pt x="25509" y="28173"/>
                    <a:pt x="25513" y="28192"/>
                  </a:cubicBezTo>
                  <a:lnTo>
                    <a:pt x="25513" y="28193"/>
                  </a:lnTo>
                  <a:cubicBezTo>
                    <a:pt x="25507" y="28189"/>
                    <a:pt x="25501" y="28185"/>
                    <a:pt x="25495" y="28181"/>
                  </a:cubicBezTo>
                  <a:lnTo>
                    <a:pt x="25495" y="28181"/>
                  </a:lnTo>
                  <a:cubicBezTo>
                    <a:pt x="25496" y="28161"/>
                    <a:pt x="25498" y="28154"/>
                    <a:pt x="25500" y="28154"/>
                  </a:cubicBezTo>
                  <a:close/>
                  <a:moveTo>
                    <a:pt x="24182" y="28140"/>
                  </a:moveTo>
                  <a:lnTo>
                    <a:pt x="24238" y="28240"/>
                  </a:lnTo>
                  <a:lnTo>
                    <a:pt x="24207" y="28258"/>
                  </a:lnTo>
                  <a:lnTo>
                    <a:pt x="24151" y="28156"/>
                  </a:lnTo>
                  <a:lnTo>
                    <a:pt x="24151" y="28156"/>
                  </a:lnTo>
                  <a:lnTo>
                    <a:pt x="24152" y="28158"/>
                  </a:lnTo>
                  <a:lnTo>
                    <a:pt x="24182" y="28140"/>
                  </a:lnTo>
                  <a:close/>
                  <a:moveTo>
                    <a:pt x="25476" y="28211"/>
                  </a:moveTo>
                  <a:lnTo>
                    <a:pt x="25484" y="28212"/>
                  </a:lnTo>
                  <a:lnTo>
                    <a:pt x="25484" y="28212"/>
                  </a:lnTo>
                  <a:cubicBezTo>
                    <a:pt x="25485" y="28255"/>
                    <a:pt x="25481" y="28268"/>
                    <a:pt x="25478" y="28280"/>
                  </a:cubicBezTo>
                  <a:lnTo>
                    <a:pt x="25450" y="28279"/>
                  </a:lnTo>
                  <a:lnTo>
                    <a:pt x="25476" y="28211"/>
                  </a:lnTo>
                  <a:close/>
                  <a:moveTo>
                    <a:pt x="25225" y="28246"/>
                  </a:moveTo>
                  <a:cubicBezTo>
                    <a:pt x="25250" y="28271"/>
                    <a:pt x="25273" y="28293"/>
                    <a:pt x="25347" y="28361"/>
                  </a:cubicBezTo>
                  <a:cubicBezTo>
                    <a:pt x="25235" y="28352"/>
                    <a:pt x="25188" y="28349"/>
                    <a:pt x="25120" y="28345"/>
                  </a:cubicBezTo>
                  <a:cubicBezTo>
                    <a:pt x="25166" y="28302"/>
                    <a:pt x="25190" y="28280"/>
                    <a:pt x="25225" y="28246"/>
                  </a:cubicBezTo>
                  <a:close/>
                  <a:moveTo>
                    <a:pt x="9569" y="28333"/>
                  </a:moveTo>
                  <a:lnTo>
                    <a:pt x="9628" y="28364"/>
                  </a:lnTo>
                  <a:lnTo>
                    <a:pt x="9619" y="28380"/>
                  </a:lnTo>
                  <a:lnTo>
                    <a:pt x="9561" y="28349"/>
                  </a:lnTo>
                  <a:lnTo>
                    <a:pt x="9569" y="28333"/>
                  </a:lnTo>
                  <a:close/>
                  <a:moveTo>
                    <a:pt x="22532" y="28333"/>
                  </a:moveTo>
                  <a:lnTo>
                    <a:pt x="22556" y="28386"/>
                  </a:lnTo>
                  <a:lnTo>
                    <a:pt x="22535" y="28395"/>
                  </a:lnTo>
                  <a:lnTo>
                    <a:pt x="22512" y="28342"/>
                  </a:lnTo>
                  <a:lnTo>
                    <a:pt x="22532" y="28333"/>
                  </a:lnTo>
                  <a:close/>
                  <a:moveTo>
                    <a:pt x="25712" y="28429"/>
                  </a:moveTo>
                  <a:lnTo>
                    <a:pt x="25722" y="28445"/>
                  </a:lnTo>
                  <a:lnTo>
                    <a:pt x="25660" y="28487"/>
                  </a:lnTo>
                  <a:lnTo>
                    <a:pt x="25650" y="28471"/>
                  </a:lnTo>
                  <a:lnTo>
                    <a:pt x="25712" y="28429"/>
                  </a:lnTo>
                  <a:close/>
                  <a:moveTo>
                    <a:pt x="7966" y="28486"/>
                  </a:moveTo>
                  <a:lnTo>
                    <a:pt x="7986" y="28499"/>
                  </a:lnTo>
                  <a:lnTo>
                    <a:pt x="7954" y="28546"/>
                  </a:lnTo>
                  <a:lnTo>
                    <a:pt x="7953" y="28546"/>
                  </a:lnTo>
                  <a:lnTo>
                    <a:pt x="7933" y="28535"/>
                  </a:lnTo>
                  <a:lnTo>
                    <a:pt x="7966" y="28486"/>
                  </a:lnTo>
                  <a:close/>
                  <a:moveTo>
                    <a:pt x="21934" y="28554"/>
                  </a:moveTo>
                  <a:lnTo>
                    <a:pt x="21940" y="28571"/>
                  </a:lnTo>
                  <a:lnTo>
                    <a:pt x="21879" y="28599"/>
                  </a:lnTo>
                  <a:lnTo>
                    <a:pt x="21872" y="28580"/>
                  </a:lnTo>
                  <a:lnTo>
                    <a:pt x="21934" y="28554"/>
                  </a:lnTo>
                  <a:close/>
                  <a:moveTo>
                    <a:pt x="22625" y="28543"/>
                  </a:moveTo>
                  <a:lnTo>
                    <a:pt x="22647" y="28596"/>
                  </a:lnTo>
                  <a:lnTo>
                    <a:pt x="22627" y="28605"/>
                  </a:lnTo>
                  <a:lnTo>
                    <a:pt x="22603" y="28552"/>
                  </a:lnTo>
                  <a:lnTo>
                    <a:pt x="22625" y="28543"/>
                  </a:lnTo>
                  <a:close/>
                  <a:moveTo>
                    <a:pt x="24948" y="28505"/>
                  </a:moveTo>
                  <a:cubicBezTo>
                    <a:pt x="24974" y="28505"/>
                    <a:pt x="25000" y="28528"/>
                    <a:pt x="25028" y="28580"/>
                  </a:cubicBezTo>
                  <a:cubicBezTo>
                    <a:pt x="24979" y="28608"/>
                    <a:pt x="24951" y="28624"/>
                    <a:pt x="24916" y="28645"/>
                  </a:cubicBezTo>
                  <a:cubicBezTo>
                    <a:pt x="24894" y="28623"/>
                    <a:pt x="24876" y="28604"/>
                    <a:pt x="24854" y="28582"/>
                  </a:cubicBezTo>
                  <a:cubicBezTo>
                    <a:pt x="24887" y="28535"/>
                    <a:pt x="24917" y="28505"/>
                    <a:pt x="24948" y="28505"/>
                  </a:cubicBezTo>
                  <a:close/>
                  <a:moveTo>
                    <a:pt x="9166" y="28633"/>
                  </a:moveTo>
                  <a:lnTo>
                    <a:pt x="9287" y="28698"/>
                  </a:lnTo>
                  <a:lnTo>
                    <a:pt x="9272" y="28723"/>
                  </a:lnTo>
                  <a:lnTo>
                    <a:pt x="9152" y="28658"/>
                  </a:lnTo>
                  <a:lnTo>
                    <a:pt x="9166" y="28633"/>
                  </a:lnTo>
                  <a:close/>
                  <a:moveTo>
                    <a:pt x="24572" y="28718"/>
                  </a:moveTo>
                  <a:lnTo>
                    <a:pt x="24601" y="28723"/>
                  </a:lnTo>
                  <a:lnTo>
                    <a:pt x="24568" y="28785"/>
                  </a:lnTo>
                  <a:lnTo>
                    <a:pt x="24568" y="28785"/>
                  </a:lnTo>
                  <a:cubicBezTo>
                    <a:pt x="24557" y="28762"/>
                    <a:pt x="24564" y="28740"/>
                    <a:pt x="24572" y="28718"/>
                  </a:cubicBezTo>
                  <a:close/>
                  <a:moveTo>
                    <a:pt x="24551" y="28783"/>
                  </a:moveTo>
                  <a:lnTo>
                    <a:pt x="24568" y="28786"/>
                  </a:lnTo>
                  <a:lnTo>
                    <a:pt x="24568" y="28786"/>
                  </a:lnTo>
                  <a:lnTo>
                    <a:pt x="24567" y="28788"/>
                  </a:lnTo>
                  <a:lnTo>
                    <a:pt x="24550" y="28785"/>
                  </a:lnTo>
                  <a:lnTo>
                    <a:pt x="24550" y="28785"/>
                  </a:lnTo>
                  <a:lnTo>
                    <a:pt x="24551" y="28783"/>
                  </a:lnTo>
                  <a:close/>
                  <a:moveTo>
                    <a:pt x="24972" y="28773"/>
                  </a:moveTo>
                  <a:lnTo>
                    <a:pt x="24981" y="28789"/>
                  </a:lnTo>
                  <a:lnTo>
                    <a:pt x="24917" y="28826"/>
                  </a:lnTo>
                  <a:lnTo>
                    <a:pt x="24907" y="28808"/>
                  </a:lnTo>
                  <a:lnTo>
                    <a:pt x="24972" y="28773"/>
                  </a:lnTo>
                  <a:close/>
                  <a:moveTo>
                    <a:pt x="24550" y="28785"/>
                  </a:moveTo>
                  <a:lnTo>
                    <a:pt x="24550" y="28785"/>
                  </a:lnTo>
                  <a:cubicBezTo>
                    <a:pt x="24561" y="28809"/>
                    <a:pt x="24554" y="28831"/>
                    <a:pt x="24547" y="28852"/>
                  </a:cubicBezTo>
                  <a:lnTo>
                    <a:pt x="24519" y="28848"/>
                  </a:lnTo>
                  <a:lnTo>
                    <a:pt x="24550" y="28785"/>
                  </a:lnTo>
                  <a:close/>
                  <a:moveTo>
                    <a:pt x="24130" y="28776"/>
                  </a:moveTo>
                  <a:lnTo>
                    <a:pt x="24174" y="28860"/>
                  </a:lnTo>
                  <a:lnTo>
                    <a:pt x="24146" y="28880"/>
                  </a:lnTo>
                  <a:lnTo>
                    <a:pt x="24079" y="28808"/>
                  </a:lnTo>
                  <a:lnTo>
                    <a:pt x="24130" y="28776"/>
                  </a:lnTo>
                  <a:close/>
                  <a:moveTo>
                    <a:pt x="22346" y="28876"/>
                  </a:moveTo>
                  <a:lnTo>
                    <a:pt x="22353" y="28894"/>
                  </a:lnTo>
                  <a:lnTo>
                    <a:pt x="22290" y="28921"/>
                  </a:lnTo>
                  <a:lnTo>
                    <a:pt x="22284" y="28904"/>
                  </a:lnTo>
                  <a:lnTo>
                    <a:pt x="22346" y="28876"/>
                  </a:lnTo>
                  <a:close/>
                  <a:moveTo>
                    <a:pt x="23840" y="28860"/>
                  </a:moveTo>
                  <a:lnTo>
                    <a:pt x="23865" y="28911"/>
                  </a:lnTo>
                  <a:lnTo>
                    <a:pt x="23845" y="28923"/>
                  </a:lnTo>
                  <a:lnTo>
                    <a:pt x="23820" y="28871"/>
                  </a:lnTo>
                  <a:lnTo>
                    <a:pt x="23840" y="28860"/>
                  </a:lnTo>
                  <a:close/>
                  <a:moveTo>
                    <a:pt x="21319" y="28870"/>
                  </a:moveTo>
                  <a:lnTo>
                    <a:pt x="21336" y="28924"/>
                  </a:lnTo>
                  <a:lnTo>
                    <a:pt x="21314" y="28930"/>
                  </a:lnTo>
                  <a:lnTo>
                    <a:pt x="21297" y="28876"/>
                  </a:lnTo>
                  <a:lnTo>
                    <a:pt x="21319" y="28870"/>
                  </a:lnTo>
                  <a:close/>
                  <a:moveTo>
                    <a:pt x="24411" y="28829"/>
                  </a:moveTo>
                  <a:cubicBezTo>
                    <a:pt x="24422" y="28848"/>
                    <a:pt x="24433" y="28870"/>
                    <a:pt x="24451" y="28901"/>
                  </a:cubicBezTo>
                  <a:lnTo>
                    <a:pt x="24451" y="28902"/>
                  </a:lnTo>
                  <a:cubicBezTo>
                    <a:pt x="24411" y="28924"/>
                    <a:pt x="24376" y="28944"/>
                    <a:pt x="24341" y="28963"/>
                  </a:cubicBezTo>
                  <a:lnTo>
                    <a:pt x="24307" y="28952"/>
                  </a:lnTo>
                  <a:cubicBezTo>
                    <a:pt x="24341" y="28911"/>
                    <a:pt x="24376" y="28870"/>
                    <a:pt x="24411" y="28829"/>
                  </a:cubicBezTo>
                  <a:close/>
                  <a:moveTo>
                    <a:pt x="9112" y="29002"/>
                  </a:moveTo>
                  <a:lnTo>
                    <a:pt x="9174" y="29035"/>
                  </a:lnTo>
                  <a:lnTo>
                    <a:pt x="9165" y="29052"/>
                  </a:lnTo>
                  <a:lnTo>
                    <a:pt x="9103" y="29019"/>
                  </a:lnTo>
                  <a:lnTo>
                    <a:pt x="9112" y="29002"/>
                  </a:lnTo>
                  <a:close/>
                  <a:moveTo>
                    <a:pt x="21957" y="29014"/>
                  </a:moveTo>
                  <a:cubicBezTo>
                    <a:pt x="21975" y="29064"/>
                    <a:pt x="21984" y="29088"/>
                    <a:pt x="21990" y="29102"/>
                  </a:cubicBezTo>
                  <a:cubicBezTo>
                    <a:pt x="21948" y="29095"/>
                    <a:pt x="21900" y="29086"/>
                    <a:pt x="21838" y="29075"/>
                  </a:cubicBezTo>
                  <a:cubicBezTo>
                    <a:pt x="21876" y="29055"/>
                    <a:pt x="21904" y="29042"/>
                    <a:pt x="21957" y="29014"/>
                  </a:cubicBezTo>
                  <a:close/>
                  <a:moveTo>
                    <a:pt x="23771" y="29029"/>
                  </a:moveTo>
                  <a:lnTo>
                    <a:pt x="23799" y="29070"/>
                  </a:lnTo>
                  <a:lnTo>
                    <a:pt x="23695" y="29127"/>
                  </a:lnTo>
                  <a:lnTo>
                    <a:pt x="23679" y="29105"/>
                  </a:lnTo>
                  <a:lnTo>
                    <a:pt x="23771" y="29029"/>
                  </a:lnTo>
                  <a:close/>
                  <a:moveTo>
                    <a:pt x="21647" y="29145"/>
                  </a:moveTo>
                  <a:lnTo>
                    <a:pt x="21653" y="29163"/>
                  </a:lnTo>
                  <a:lnTo>
                    <a:pt x="21588" y="29185"/>
                  </a:lnTo>
                  <a:lnTo>
                    <a:pt x="21582" y="29166"/>
                  </a:lnTo>
                  <a:lnTo>
                    <a:pt x="21647" y="29145"/>
                  </a:lnTo>
                  <a:close/>
                  <a:moveTo>
                    <a:pt x="8482" y="28960"/>
                  </a:moveTo>
                  <a:lnTo>
                    <a:pt x="8482" y="28960"/>
                  </a:lnTo>
                  <a:cubicBezTo>
                    <a:pt x="8544" y="28999"/>
                    <a:pt x="8581" y="29029"/>
                    <a:pt x="8631" y="29054"/>
                  </a:cubicBezTo>
                  <a:cubicBezTo>
                    <a:pt x="8632" y="29108"/>
                    <a:pt x="8635" y="29169"/>
                    <a:pt x="8637" y="29229"/>
                  </a:cubicBezTo>
                  <a:cubicBezTo>
                    <a:pt x="8604" y="29233"/>
                    <a:pt x="8570" y="29239"/>
                    <a:pt x="8534" y="29245"/>
                  </a:cubicBezTo>
                  <a:cubicBezTo>
                    <a:pt x="8522" y="29235"/>
                    <a:pt x="8500" y="29225"/>
                    <a:pt x="8500" y="29211"/>
                  </a:cubicBezTo>
                  <a:cubicBezTo>
                    <a:pt x="8491" y="29135"/>
                    <a:pt x="8488" y="29058"/>
                    <a:pt x="8482" y="28960"/>
                  </a:cubicBezTo>
                  <a:close/>
                  <a:moveTo>
                    <a:pt x="21160" y="29179"/>
                  </a:moveTo>
                  <a:lnTo>
                    <a:pt x="21167" y="29207"/>
                  </a:lnTo>
                  <a:lnTo>
                    <a:pt x="21039" y="29248"/>
                  </a:lnTo>
                  <a:lnTo>
                    <a:pt x="21030" y="29220"/>
                  </a:lnTo>
                  <a:lnTo>
                    <a:pt x="21160" y="29179"/>
                  </a:lnTo>
                  <a:close/>
                  <a:moveTo>
                    <a:pt x="12432" y="29207"/>
                  </a:moveTo>
                  <a:lnTo>
                    <a:pt x="12559" y="29244"/>
                  </a:lnTo>
                  <a:lnTo>
                    <a:pt x="12550" y="29272"/>
                  </a:lnTo>
                  <a:lnTo>
                    <a:pt x="12424" y="29235"/>
                  </a:lnTo>
                  <a:lnTo>
                    <a:pt x="12432" y="29207"/>
                  </a:lnTo>
                  <a:close/>
                  <a:moveTo>
                    <a:pt x="23898" y="29247"/>
                  </a:moveTo>
                  <a:lnTo>
                    <a:pt x="23905" y="29263"/>
                  </a:lnTo>
                  <a:lnTo>
                    <a:pt x="23842" y="29300"/>
                  </a:lnTo>
                  <a:lnTo>
                    <a:pt x="23833" y="29282"/>
                  </a:lnTo>
                  <a:lnTo>
                    <a:pt x="23898" y="29247"/>
                  </a:lnTo>
                  <a:close/>
                  <a:moveTo>
                    <a:pt x="12771" y="29294"/>
                  </a:moveTo>
                  <a:lnTo>
                    <a:pt x="12793" y="29300"/>
                  </a:lnTo>
                  <a:lnTo>
                    <a:pt x="12777" y="29356"/>
                  </a:lnTo>
                  <a:lnTo>
                    <a:pt x="12756" y="29348"/>
                  </a:lnTo>
                  <a:lnTo>
                    <a:pt x="12771" y="29294"/>
                  </a:lnTo>
                  <a:close/>
                  <a:moveTo>
                    <a:pt x="21038" y="29325"/>
                  </a:moveTo>
                  <a:lnTo>
                    <a:pt x="21054" y="29381"/>
                  </a:lnTo>
                  <a:lnTo>
                    <a:pt x="21032" y="29386"/>
                  </a:lnTo>
                  <a:lnTo>
                    <a:pt x="21016" y="29332"/>
                  </a:lnTo>
                  <a:lnTo>
                    <a:pt x="21038" y="29325"/>
                  </a:lnTo>
                  <a:close/>
                  <a:moveTo>
                    <a:pt x="21183" y="29338"/>
                  </a:moveTo>
                  <a:lnTo>
                    <a:pt x="21200" y="29392"/>
                  </a:lnTo>
                  <a:lnTo>
                    <a:pt x="21177" y="29400"/>
                  </a:lnTo>
                  <a:lnTo>
                    <a:pt x="21161" y="29345"/>
                  </a:lnTo>
                  <a:lnTo>
                    <a:pt x="21183" y="29338"/>
                  </a:lnTo>
                  <a:close/>
                  <a:moveTo>
                    <a:pt x="22443" y="29378"/>
                  </a:moveTo>
                  <a:lnTo>
                    <a:pt x="22463" y="29432"/>
                  </a:lnTo>
                  <a:lnTo>
                    <a:pt x="22465" y="29432"/>
                  </a:lnTo>
                  <a:lnTo>
                    <a:pt x="22443" y="29441"/>
                  </a:lnTo>
                  <a:lnTo>
                    <a:pt x="22422" y="29388"/>
                  </a:lnTo>
                  <a:lnTo>
                    <a:pt x="22443" y="29378"/>
                  </a:lnTo>
                  <a:close/>
                  <a:moveTo>
                    <a:pt x="9012" y="29385"/>
                  </a:moveTo>
                  <a:lnTo>
                    <a:pt x="9032" y="29450"/>
                  </a:lnTo>
                  <a:cubicBezTo>
                    <a:pt x="9027" y="29450"/>
                    <a:pt x="9021" y="29451"/>
                    <a:pt x="9019" y="29451"/>
                  </a:cubicBezTo>
                  <a:cubicBezTo>
                    <a:pt x="9003" y="29432"/>
                    <a:pt x="8993" y="29411"/>
                    <a:pt x="8982" y="29389"/>
                  </a:cubicBezTo>
                  <a:lnTo>
                    <a:pt x="9012" y="29385"/>
                  </a:lnTo>
                  <a:close/>
                  <a:moveTo>
                    <a:pt x="22956" y="29375"/>
                  </a:moveTo>
                  <a:lnTo>
                    <a:pt x="22956" y="29375"/>
                  </a:lnTo>
                  <a:cubicBezTo>
                    <a:pt x="22908" y="29425"/>
                    <a:pt x="22871" y="29461"/>
                    <a:pt x="22836" y="29498"/>
                  </a:cubicBezTo>
                  <a:cubicBezTo>
                    <a:pt x="22803" y="29451"/>
                    <a:pt x="22741" y="29397"/>
                    <a:pt x="22956" y="29375"/>
                  </a:cubicBezTo>
                  <a:close/>
                  <a:moveTo>
                    <a:pt x="21881" y="29472"/>
                  </a:moveTo>
                  <a:lnTo>
                    <a:pt x="21900" y="29526"/>
                  </a:lnTo>
                  <a:lnTo>
                    <a:pt x="21876" y="29534"/>
                  </a:lnTo>
                  <a:lnTo>
                    <a:pt x="21859" y="29479"/>
                  </a:lnTo>
                  <a:lnTo>
                    <a:pt x="21881" y="29472"/>
                  </a:lnTo>
                  <a:close/>
                  <a:moveTo>
                    <a:pt x="20414" y="29531"/>
                  </a:moveTo>
                  <a:lnTo>
                    <a:pt x="20418" y="29548"/>
                  </a:lnTo>
                  <a:lnTo>
                    <a:pt x="20352" y="29563"/>
                  </a:lnTo>
                  <a:lnTo>
                    <a:pt x="20348" y="29545"/>
                  </a:lnTo>
                  <a:lnTo>
                    <a:pt x="20414" y="29531"/>
                  </a:lnTo>
                  <a:close/>
                  <a:moveTo>
                    <a:pt x="13668" y="29507"/>
                  </a:moveTo>
                  <a:lnTo>
                    <a:pt x="13689" y="29511"/>
                  </a:lnTo>
                  <a:lnTo>
                    <a:pt x="13677" y="29567"/>
                  </a:lnTo>
                  <a:lnTo>
                    <a:pt x="13655" y="29563"/>
                  </a:lnTo>
                  <a:lnTo>
                    <a:pt x="13668" y="29507"/>
                  </a:lnTo>
                  <a:close/>
                  <a:moveTo>
                    <a:pt x="20707" y="29575"/>
                  </a:moveTo>
                  <a:lnTo>
                    <a:pt x="20711" y="29592"/>
                  </a:lnTo>
                  <a:lnTo>
                    <a:pt x="20646" y="29614"/>
                  </a:lnTo>
                  <a:lnTo>
                    <a:pt x="20642" y="29595"/>
                  </a:lnTo>
                  <a:lnTo>
                    <a:pt x="20707" y="29575"/>
                  </a:lnTo>
                  <a:close/>
                  <a:moveTo>
                    <a:pt x="23483" y="29569"/>
                  </a:moveTo>
                  <a:lnTo>
                    <a:pt x="23490" y="29585"/>
                  </a:lnTo>
                  <a:lnTo>
                    <a:pt x="23424" y="29616"/>
                  </a:lnTo>
                  <a:lnTo>
                    <a:pt x="23417" y="29598"/>
                  </a:lnTo>
                  <a:lnTo>
                    <a:pt x="23483" y="29569"/>
                  </a:lnTo>
                  <a:close/>
                  <a:moveTo>
                    <a:pt x="22138" y="29567"/>
                  </a:moveTo>
                  <a:lnTo>
                    <a:pt x="22157" y="29622"/>
                  </a:lnTo>
                  <a:lnTo>
                    <a:pt x="22135" y="29629"/>
                  </a:lnTo>
                  <a:lnTo>
                    <a:pt x="22116" y="29575"/>
                  </a:lnTo>
                  <a:lnTo>
                    <a:pt x="22138" y="29567"/>
                  </a:lnTo>
                  <a:close/>
                  <a:moveTo>
                    <a:pt x="19378" y="29572"/>
                  </a:moveTo>
                  <a:lnTo>
                    <a:pt x="19388" y="29600"/>
                  </a:lnTo>
                  <a:lnTo>
                    <a:pt x="19283" y="29644"/>
                  </a:lnTo>
                  <a:lnTo>
                    <a:pt x="19271" y="29597"/>
                  </a:lnTo>
                  <a:lnTo>
                    <a:pt x="19378" y="29572"/>
                  </a:lnTo>
                  <a:close/>
                  <a:moveTo>
                    <a:pt x="9758" y="29600"/>
                  </a:moveTo>
                  <a:lnTo>
                    <a:pt x="9821" y="29632"/>
                  </a:lnTo>
                  <a:lnTo>
                    <a:pt x="9812" y="29650"/>
                  </a:lnTo>
                  <a:lnTo>
                    <a:pt x="9749" y="29616"/>
                  </a:lnTo>
                  <a:lnTo>
                    <a:pt x="9758" y="29600"/>
                  </a:lnTo>
                  <a:close/>
                  <a:moveTo>
                    <a:pt x="13785" y="29597"/>
                  </a:moveTo>
                  <a:cubicBezTo>
                    <a:pt x="13836" y="29631"/>
                    <a:pt x="13888" y="29664"/>
                    <a:pt x="13971" y="29720"/>
                  </a:cubicBezTo>
                  <a:cubicBezTo>
                    <a:pt x="13873" y="29713"/>
                    <a:pt x="13808" y="29707"/>
                    <a:pt x="13740" y="29703"/>
                  </a:cubicBezTo>
                  <a:cubicBezTo>
                    <a:pt x="13729" y="29714"/>
                    <a:pt x="13711" y="29728"/>
                    <a:pt x="13692" y="29739"/>
                  </a:cubicBezTo>
                  <a:lnTo>
                    <a:pt x="13674" y="29717"/>
                  </a:lnTo>
                  <a:lnTo>
                    <a:pt x="13736" y="29689"/>
                  </a:lnTo>
                  <a:lnTo>
                    <a:pt x="13748" y="29703"/>
                  </a:lnTo>
                  <a:cubicBezTo>
                    <a:pt x="13746" y="29669"/>
                    <a:pt x="13751" y="29642"/>
                    <a:pt x="13760" y="29616"/>
                  </a:cubicBezTo>
                  <a:cubicBezTo>
                    <a:pt x="13761" y="29609"/>
                    <a:pt x="13774" y="29604"/>
                    <a:pt x="13785" y="29597"/>
                  </a:cubicBezTo>
                  <a:close/>
                  <a:moveTo>
                    <a:pt x="22903" y="29695"/>
                  </a:moveTo>
                  <a:lnTo>
                    <a:pt x="22914" y="29722"/>
                  </a:lnTo>
                  <a:lnTo>
                    <a:pt x="22781" y="29781"/>
                  </a:lnTo>
                  <a:lnTo>
                    <a:pt x="22769" y="29754"/>
                  </a:lnTo>
                  <a:lnTo>
                    <a:pt x="22903" y="29695"/>
                  </a:lnTo>
                  <a:close/>
                  <a:moveTo>
                    <a:pt x="22197" y="29731"/>
                  </a:moveTo>
                  <a:lnTo>
                    <a:pt x="22216" y="29784"/>
                  </a:lnTo>
                  <a:lnTo>
                    <a:pt x="22193" y="29791"/>
                  </a:lnTo>
                  <a:lnTo>
                    <a:pt x="22174" y="29738"/>
                  </a:lnTo>
                  <a:lnTo>
                    <a:pt x="22197" y="29731"/>
                  </a:lnTo>
                  <a:close/>
                  <a:moveTo>
                    <a:pt x="10017" y="29723"/>
                  </a:moveTo>
                  <a:lnTo>
                    <a:pt x="10149" y="29778"/>
                  </a:lnTo>
                  <a:lnTo>
                    <a:pt x="10137" y="29803"/>
                  </a:lnTo>
                  <a:lnTo>
                    <a:pt x="10005" y="29750"/>
                  </a:lnTo>
                  <a:lnTo>
                    <a:pt x="10017" y="29723"/>
                  </a:lnTo>
                  <a:close/>
                  <a:moveTo>
                    <a:pt x="19624" y="29862"/>
                  </a:moveTo>
                  <a:lnTo>
                    <a:pt x="19634" y="29919"/>
                  </a:lnTo>
                  <a:lnTo>
                    <a:pt x="19612" y="29923"/>
                  </a:lnTo>
                  <a:lnTo>
                    <a:pt x="19602" y="29867"/>
                  </a:lnTo>
                  <a:lnTo>
                    <a:pt x="19624" y="29862"/>
                  </a:lnTo>
                  <a:close/>
                  <a:moveTo>
                    <a:pt x="19347" y="29865"/>
                  </a:moveTo>
                  <a:lnTo>
                    <a:pt x="19358" y="29920"/>
                  </a:lnTo>
                  <a:lnTo>
                    <a:pt x="19334" y="29926"/>
                  </a:lnTo>
                  <a:lnTo>
                    <a:pt x="19325" y="29869"/>
                  </a:lnTo>
                  <a:lnTo>
                    <a:pt x="19347" y="29865"/>
                  </a:lnTo>
                  <a:close/>
                  <a:moveTo>
                    <a:pt x="21872" y="30040"/>
                  </a:moveTo>
                  <a:lnTo>
                    <a:pt x="21878" y="30057"/>
                  </a:lnTo>
                  <a:lnTo>
                    <a:pt x="21809" y="30081"/>
                  </a:lnTo>
                  <a:lnTo>
                    <a:pt x="21803" y="30062"/>
                  </a:lnTo>
                  <a:lnTo>
                    <a:pt x="21872" y="30040"/>
                  </a:lnTo>
                  <a:close/>
                  <a:moveTo>
                    <a:pt x="16375" y="30046"/>
                  </a:moveTo>
                  <a:lnTo>
                    <a:pt x="16372" y="30103"/>
                  </a:lnTo>
                  <a:lnTo>
                    <a:pt x="16350" y="30103"/>
                  </a:lnTo>
                  <a:lnTo>
                    <a:pt x="16352" y="30046"/>
                  </a:lnTo>
                  <a:close/>
                  <a:moveTo>
                    <a:pt x="10680" y="29990"/>
                  </a:moveTo>
                  <a:cubicBezTo>
                    <a:pt x="10744" y="30015"/>
                    <a:pt x="10802" y="30038"/>
                    <a:pt x="10873" y="30068"/>
                  </a:cubicBezTo>
                  <a:cubicBezTo>
                    <a:pt x="10867" y="30085"/>
                    <a:pt x="10862" y="30103"/>
                    <a:pt x="10857" y="30120"/>
                  </a:cubicBezTo>
                  <a:lnTo>
                    <a:pt x="10857" y="30120"/>
                  </a:lnTo>
                  <a:cubicBezTo>
                    <a:pt x="10741" y="30116"/>
                    <a:pt x="10698" y="30099"/>
                    <a:pt x="10654" y="30081"/>
                  </a:cubicBezTo>
                  <a:cubicBezTo>
                    <a:pt x="10663" y="30050"/>
                    <a:pt x="10670" y="30025"/>
                    <a:pt x="10680" y="29990"/>
                  </a:cubicBezTo>
                  <a:close/>
                  <a:moveTo>
                    <a:pt x="18163" y="30100"/>
                  </a:moveTo>
                  <a:lnTo>
                    <a:pt x="18164" y="30119"/>
                  </a:lnTo>
                  <a:lnTo>
                    <a:pt x="18097" y="30128"/>
                  </a:lnTo>
                  <a:lnTo>
                    <a:pt x="18095" y="30109"/>
                  </a:lnTo>
                  <a:lnTo>
                    <a:pt x="18163" y="30100"/>
                  </a:lnTo>
                  <a:close/>
                  <a:moveTo>
                    <a:pt x="15063" y="30073"/>
                  </a:moveTo>
                  <a:lnTo>
                    <a:pt x="15085" y="30075"/>
                  </a:lnTo>
                  <a:lnTo>
                    <a:pt x="15079" y="30132"/>
                  </a:lnTo>
                  <a:lnTo>
                    <a:pt x="15056" y="30131"/>
                  </a:lnTo>
                  <a:lnTo>
                    <a:pt x="15063" y="30073"/>
                  </a:lnTo>
                  <a:close/>
                  <a:moveTo>
                    <a:pt x="19930" y="29956"/>
                  </a:moveTo>
                  <a:cubicBezTo>
                    <a:pt x="19950" y="30001"/>
                    <a:pt x="19961" y="30025"/>
                    <a:pt x="19977" y="30060"/>
                  </a:cubicBezTo>
                  <a:cubicBezTo>
                    <a:pt x="19937" y="30076"/>
                    <a:pt x="19900" y="30091"/>
                    <a:pt x="19790" y="30137"/>
                  </a:cubicBezTo>
                  <a:cubicBezTo>
                    <a:pt x="19859" y="30047"/>
                    <a:pt x="19887" y="30012"/>
                    <a:pt x="19930" y="29956"/>
                  </a:cubicBezTo>
                  <a:close/>
                  <a:moveTo>
                    <a:pt x="20392" y="30103"/>
                  </a:moveTo>
                  <a:lnTo>
                    <a:pt x="20407" y="30150"/>
                  </a:lnTo>
                  <a:lnTo>
                    <a:pt x="20292" y="30175"/>
                  </a:lnTo>
                  <a:lnTo>
                    <a:pt x="20282" y="30149"/>
                  </a:lnTo>
                  <a:lnTo>
                    <a:pt x="20392" y="30103"/>
                  </a:lnTo>
                  <a:close/>
                  <a:moveTo>
                    <a:pt x="18771" y="30184"/>
                  </a:moveTo>
                  <a:lnTo>
                    <a:pt x="18776" y="30240"/>
                  </a:lnTo>
                  <a:lnTo>
                    <a:pt x="18754" y="30243"/>
                  </a:lnTo>
                  <a:lnTo>
                    <a:pt x="18747" y="30185"/>
                  </a:lnTo>
                  <a:lnTo>
                    <a:pt x="18771" y="30184"/>
                  </a:lnTo>
                  <a:close/>
                  <a:moveTo>
                    <a:pt x="13586" y="30196"/>
                  </a:moveTo>
                  <a:lnTo>
                    <a:pt x="13609" y="30200"/>
                  </a:lnTo>
                  <a:lnTo>
                    <a:pt x="13598" y="30256"/>
                  </a:lnTo>
                  <a:lnTo>
                    <a:pt x="13596" y="30256"/>
                  </a:lnTo>
                  <a:lnTo>
                    <a:pt x="13574" y="30251"/>
                  </a:lnTo>
                  <a:lnTo>
                    <a:pt x="13586" y="30196"/>
                  </a:lnTo>
                  <a:close/>
                  <a:moveTo>
                    <a:pt x="10902" y="30170"/>
                  </a:moveTo>
                  <a:cubicBezTo>
                    <a:pt x="11057" y="30205"/>
                    <a:pt x="11043" y="30238"/>
                    <a:pt x="11025" y="30287"/>
                  </a:cubicBezTo>
                  <a:cubicBezTo>
                    <a:pt x="10967" y="30269"/>
                    <a:pt x="10905" y="30250"/>
                    <a:pt x="10773" y="30209"/>
                  </a:cubicBezTo>
                  <a:cubicBezTo>
                    <a:pt x="10822" y="30194"/>
                    <a:pt x="10863" y="30182"/>
                    <a:pt x="10902" y="30170"/>
                  </a:cubicBezTo>
                  <a:close/>
                  <a:moveTo>
                    <a:pt x="14276" y="30265"/>
                  </a:moveTo>
                  <a:lnTo>
                    <a:pt x="14276" y="30266"/>
                  </a:lnTo>
                  <a:lnTo>
                    <a:pt x="14299" y="30269"/>
                  </a:lnTo>
                  <a:lnTo>
                    <a:pt x="14289" y="30327"/>
                  </a:lnTo>
                  <a:lnTo>
                    <a:pt x="14267" y="30322"/>
                  </a:lnTo>
                  <a:lnTo>
                    <a:pt x="14276" y="30265"/>
                  </a:lnTo>
                  <a:close/>
                  <a:moveTo>
                    <a:pt x="18956" y="30349"/>
                  </a:moveTo>
                  <a:lnTo>
                    <a:pt x="18960" y="30377"/>
                  </a:lnTo>
                  <a:lnTo>
                    <a:pt x="18821" y="30394"/>
                  </a:lnTo>
                  <a:lnTo>
                    <a:pt x="18818" y="30365"/>
                  </a:lnTo>
                  <a:lnTo>
                    <a:pt x="18956" y="30349"/>
                  </a:lnTo>
                  <a:close/>
                  <a:moveTo>
                    <a:pt x="19508" y="30357"/>
                  </a:moveTo>
                  <a:lnTo>
                    <a:pt x="19522" y="30404"/>
                  </a:lnTo>
                  <a:lnTo>
                    <a:pt x="19408" y="30430"/>
                  </a:lnTo>
                  <a:lnTo>
                    <a:pt x="19399" y="30404"/>
                  </a:lnTo>
                  <a:lnTo>
                    <a:pt x="19508" y="30357"/>
                  </a:lnTo>
                  <a:close/>
                  <a:moveTo>
                    <a:pt x="20367" y="30288"/>
                  </a:moveTo>
                  <a:lnTo>
                    <a:pt x="20367" y="30288"/>
                  </a:lnTo>
                  <a:cubicBezTo>
                    <a:pt x="20351" y="30352"/>
                    <a:pt x="20336" y="30406"/>
                    <a:pt x="20311" y="30505"/>
                  </a:cubicBezTo>
                  <a:cubicBezTo>
                    <a:pt x="20277" y="30424"/>
                    <a:pt x="20258" y="30377"/>
                    <a:pt x="20236" y="30324"/>
                  </a:cubicBezTo>
                  <a:cubicBezTo>
                    <a:pt x="20292" y="30309"/>
                    <a:pt x="20321" y="30300"/>
                    <a:pt x="20367" y="30288"/>
                  </a:cubicBezTo>
                  <a:close/>
                  <a:moveTo>
                    <a:pt x="18312" y="30469"/>
                  </a:moveTo>
                  <a:lnTo>
                    <a:pt x="18316" y="30527"/>
                  </a:lnTo>
                  <a:lnTo>
                    <a:pt x="18292" y="30530"/>
                  </a:lnTo>
                  <a:lnTo>
                    <a:pt x="18288" y="30472"/>
                  </a:lnTo>
                  <a:lnTo>
                    <a:pt x="18312" y="30469"/>
                  </a:lnTo>
                  <a:close/>
                  <a:moveTo>
                    <a:pt x="19617" y="30571"/>
                  </a:moveTo>
                  <a:lnTo>
                    <a:pt x="19636" y="30684"/>
                  </a:lnTo>
                  <a:lnTo>
                    <a:pt x="19600" y="30693"/>
                  </a:lnTo>
                  <a:lnTo>
                    <a:pt x="19581" y="30578"/>
                  </a:lnTo>
                  <a:lnTo>
                    <a:pt x="19617" y="30571"/>
                  </a:lnTo>
                  <a:close/>
                  <a:moveTo>
                    <a:pt x="19349" y="31032"/>
                  </a:moveTo>
                  <a:cubicBezTo>
                    <a:pt x="19338" y="31034"/>
                    <a:pt x="19328" y="31037"/>
                    <a:pt x="19317" y="31041"/>
                  </a:cubicBezTo>
                  <a:lnTo>
                    <a:pt x="19317" y="31041"/>
                  </a:lnTo>
                  <a:cubicBezTo>
                    <a:pt x="19321" y="31040"/>
                    <a:pt x="19336" y="31038"/>
                    <a:pt x="19350" y="31036"/>
                  </a:cubicBezTo>
                  <a:lnTo>
                    <a:pt x="19349" y="31032"/>
                  </a:lnTo>
                  <a:close/>
                  <a:moveTo>
                    <a:pt x="15029" y="30999"/>
                  </a:moveTo>
                  <a:lnTo>
                    <a:pt x="15073" y="31050"/>
                  </a:lnTo>
                  <a:lnTo>
                    <a:pt x="15063" y="31057"/>
                  </a:lnTo>
                  <a:lnTo>
                    <a:pt x="15063" y="31057"/>
                  </a:lnTo>
                  <a:cubicBezTo>
                    <a:pt x="15063" y="31055"/>
                    <a:pt x="15063" y="31054"/>
                    <a:pt x="15063" y="31052"/>
                  </a:cubicBezTo>
                  <a:cubicBezTo>
                    <a:pt x="15040" y="31046"/>
                    <a:pt x="15022" y="31030"/>
                    <a:pt x="15004" y="31015"/>
                  </a:cubicBezTo>
                  <a:lnTo>
                    <a:pt x="15029" y="30999"/>
                  </a:lnTo>
                  <a:close/>
                  <a:moveTo>
                    <a:pt x="14764" y="31039"/>
                  </a:moveTo>
                  <a:lnTo>
                    <a:pt x="14751" y="31134"/>
                  </a:lnTo>
                  <a:lnTo>
                    <a:pt x="14717" y="31136"/>
                  </a:lnTo>
                  <a:lnTo>
                    <a:pt x="14701" y="31040"/>
                  </a:lnTo>
                  <a:lnTo>
                    <a:pt x="14764" y="31039"/>
                  </a:lnTo>
                  <a:close/>
                  <a:moveTo>
                    <a:pt x="15073" y="31060"/>
                  </a:moveTo>
                  <a:cubicBezTo>
                    <a:pt x="15118" y="31060"/>
                    <a:pt x="15156" y="31066"/>
                    <a:pt x="15198" y="31072"/>
                  </a:cubicBezTo>
                  <a:cubicBezTo>
                    <a:pt x="15198" y="31108"/>
                    <a:pt x="15198" y="31133"/>
                    <a:pt x="15198" y="31171"/>
                  </a:cubicBezTo>
                  <a:lnTo>
                    <a:pt x="15060" y="31171"/>
                  </a:lnTo>
                  <a:cubicBezTo>
                    <a:pt x="15061" y="31128"/>
                    <a:pt x="15062" y="31095"/>
                    <a:pt x="15063" y="31061"/>
                  </a:cubicBezTo>
                  <a:lnTo>
                    <a:pt x="15063" y="31061"/>
                  </a:lnTo>
                  <a:cubicBezTo>
                    <a:pt x="15066" y="31060"/>
                    <a:pt x="15070" y="31060"/>
                    <a:pt x="15073" y="31060"/>
                  </a:cubicBezTo>
                  <a:close/>
                  <a:moveTo>
                    <a:pt x="16475" y="31036"/>
                  </a:moveTo>
                  <a:cubicBezTo>
                    <a:pt x="16458" y="31067"/>
                    <a:pt x="16433" y="31108"/>
                    <a:pt x="16386" y="31184"/>
                  </a:cubicBezTo>
                  <a:cubicBezTo>
                    <a:pt x="16371" y="31103"/>
                    <a:pt x="16367" y="31078"/>
                    <a:pt x="16359" y="31037"/>
                  </a:cubicBezTo>
                  <a:cubicBezTo>
                    <a:pt x="16414" y="31037"/>
                    <a:pt x="16462" y="31036"/>
                    <a:pt x="16475" y="31036"/>
                  </a:cubicBezTo>
                  <a:close/>
                  <a:moveTo>
                    <a:pt x="15988" y="31140"/>
                  </a:moveTo>
                  <a:lnTo>
                    <a:pt x="15983" y="31236"/>
                  </a:lnTo>
                  <a:lnTo>
                    <a:pt x="15947" y="31237"/>
                  </a:lnTo>
                  <a:lnTo>
                    <a:pt x="15925" y="31142"/>
                  </a:lnTo>
                  <a:lnTo>
                    <a:pt x="15988" y="31140"/>
                  </a:lnTo>
                  <a:close/>
                  <a:moveTo>
                    <a:pt x="16842" y="31246"/>
                  </a:moveTo>
                  <a:lnTo>
                    <a:pt x="16842" y="31303"/>
                  </a:lnTo>
                  <a:lnTo>
                    <a:pt x="16817" y="31305"/>
                  </a:lnTo>
                  <a:lnTo>
                    <a:pt x="16818" y="31248"/>
                  </a:lnTo>
                  <a:lnTo>
                    <a:pt x="16842" y="31246"/>
                  </a:lnTo>
                  <a:close/>
                  <a:moveTo>
                    <a:pt x="16280" y="31095"/>
                  </a:moveTo>
                  <a:lnTo>
                    <a:pt x="16280" y="31095"/>
                  </a:lnTo>
                  <a:cubicBezTo>
                    <a:pt x="16275" y="31200"/>
                    <a:pt x="16274" y="31252"/>
                    <a:pt x="16271" y="31308"/>
                  </a:cubicBezTo>
                  <a:cubicBezTo>
                    <a:pt x="16227" y="31308"/>
                    <a:pt x="16194" y="31308"/>
                    <a:pt x="16144" y="31309"/>
                  </a:cubicBezTo>
                  <a:cubicBezTo>
                    <a:pt x="16183" y="31249"/>
                    <a:pt x="16216" y="31196"/>
                    <a:pt x="16280" y="31095"/>
                  </a:cubicBezTo>
                  <a:close/>
                  <a:moveTo>
                    <a:pt x="14600" y="31050"/>
                  </a:moveTo>
                  <a:cubicBezTo>
                    <a:pt x="14605" y="31125"/>
                    <a:pt x="14610" y="31172"/>
                    <a:pt x="14614" y="31230"/>
                  </a:cubicBezTo>
                  <a:cubicBezTo>
                    <a:pt x="14644" y="31240"/>
                    <a:pt x="14685" y="31255"/>
                    <a:pt x="14729" y="31271"/>
                  </a:cubicBezTo>
                  <a:cubicBezTo>
                    <a:pt x="14722" y="31284"/>
                    <a:pt x="14719" y="31299"/>
                    <a:pt x="14708" y="31308"/>
                  </a:cubicBezTo>
                  <a:cubicBezTo>
                    <a:pt x="14692" y="31323"/>
                    <a:pt x="14672" y="31342"/>
                    <a:pt x="14651" y="31343"/>
                  </a:cubicBezTo>
                  <a:cubicBezTo>
                    <a:pt x="14590" y="31349"/>
                    <a:pt x="14529" y="31352"/>
                    <a:pt x="14468" y="31352"/>
                  </a:cubicBezTo>
                  <a:cubicBezTo>
                    <a:pt x="14314" y="31352"/>
                    <a:pt x="14161" y="31337"/>
                    <a:pt x="14007" y="31333"/>
                  </a:cubicBezTo>
                  <a:lnTo>
                    <a:pt x="13991" y="31286"/>
                  </a:lnTo>
                  <a:lnTo>
                    <a:pt x="14121" y="31264"/>
                  </a:lnTo>
                  <a:lnTo>
                    <a:pt x="14102" y="31231"/>
                  </a:lnTo>
                  <a:lnTo>
                    <a:pt x="14102" y="31231"/>
                  </a:lnTo>
                  <a:cubicBezTo>
                    <a:pt x="14207" y="31250"/>
                    <a:pt x="14311" y="31270"/>
                    <a:pt x="14414" y="31287"/>
                  </a:cubicBezTo>
                  <a:cubicBezTo>
                    <a:pt x="14473" y="31218"/>
                    <a:pt x="14525" y="31149"/>
                    <a:pt x="14600" y="31050"/>
                  </a:cubicBezTo>
                  <a:close/>
                  <a:moveTo>
                    <a:pt x="14809" y="31343"/>
                  </a:moveTo>
                  <a:lnTo>
                    <a:pt x="14882" y="31349"/>
                  </a:lnTo>
                  <a:lnTo>
                    <a:pt x="14879" y="31368"/>
                  </a:lnTo>
                  <a:lnTo>
                    <a:pt x="14806" y="31361"/>
                  </a:lnTo>
                  <a:lnTo>
                    <a:pt x="14809" y="31343"/>
                  </a:lnTo>
                  <a:close/>
                  <a:moveTo>
                    <a:pt x="15619" y="31352"/>
                  </a:moveTo>
                  <a:lnTo>
                    <a:pt x="15693" y="31358"/>
                  </a:lnTo>
                  <a:lnTo>
                    <a:pt x="15691" y="31377"/>
                  </a:lnTo>
                  <a:lnTo>
                    <a:pt x="15618" y="31371"/>
                  </a:lnTo>
                  <a:lnTo>
                    <a:pt x="15619" y="31352"/>
                  </a:lnTo>
                  <a:close/>
                  <a:moveTo>
                    <a:pt x="16033" y="31428"/>
                  </a:moveTo>
                  <a:lnTo>
                    <a:pt x="16053" y="31526"/>
                  </a:lnTo>
                  <a:lnTo>
                    <a:pt x="15990" y="31524"/>
                  </a:lnTo>
                  <a:lnTo>
                    <a:pt x="15996" y="31428"/>
                  </a:lnTo>
                  <a:close/>
                  <a:moveTo>
                    <a:pt x="15213" y="0"/>
                  </a:moveTo>
                  <a:cubicBezTo>
                    <a:pt x="15117" y="0"/>
                    <a:pt x="15021" y="8"/>
                    <a:pt x="14931" y="49"/>
                  </a:cubicBezTo>
                  <a:cubicBezTo>
                    <a:pt x="14877" y="21"/>
                    <a:pt x="14820" y="13"/>
                    <a:pt x="14763" y="13"/>
                  </a:cubicBezTo>
                  <a:cubicBezTo>
                    <a:pt x="14669" y="13"/>
                    <a:pt x="14574" y="36"/>
                    <a:pt x="14489" y="36"/>
                  </a:cubicBezTo>
                  <a:cubicBezTo>
                    <a:pt x="14459" y="36"/>
                    <a:pt x="14431" y="33"/>
                    <a:pt x="14404" y="25"/>
                  </a:cubicBezTo>
                  <a:cubicBezTo>
                    <a:pt x="14352" y="8"/>
                    <a:pt x="14302" y="2"/>
                    <a:pt x="14253" y="2"/>
                  </a:cubicBezTo>
                  <a:cubicBezTo>
                    <a:pt x="14129" y="2"/>
                    <a:pt x="14012" y="40"/>
                    <a:pt x="13899" y="40"/>
                  </a:cubicBezTo>
                  <a:cubicBezTo>
                    <a:pt x="13884" y="40"/>
                    <a:pt x="13871" y="40"/>
                    <a:pt x="13857" y="38"/>
                  </a:cubicBezTo>
                  <a:cubicBezTo>
                    <a:pt x="13792" y="96"/>
                    <a:pt x="13739" y="144"/>
                    <a:pt x="13724" y="157"/>
                  </a:cubicBezTo>
                  <a:cubicBezTo>
                    <a:pt x="13517" y="165"/>
                    <a:pt x="13362" y="159"/>
                    <a:pt x="13212" y="178"/>
                  </a:cubicBezTo>
                  <a:cubicBezTo>
                    <a:pt x="13204" y="179"/>
                    <a:pt x="13196" y="179"/>
                    <a:pt x="13189" y="179"/>
                  </a:cubicBezTo>
                  <a:cubicBezTo>
                    <a:pt x="13111" y="179"/>
                    <a:pt x="13029" y="153"/>
                    <a:pt x="12952" y="153"/>
                  </a:cubicBezTo>
                  <a:cubicBezTo>
                    <a:pt x="12882" y="153"/>
                    <a:pt x="12815" y="175"/>
                    <a:pt x="12759" y="257"/>
                  </a:cubicBezTo>
                  <a:cubicBezTo>
                    <a:pt x="12731" y="244"/>
                    <a:pt x="12703" y="231"/>
                    <a:pt x="12671" y="215"/>
                  </a:cubicBezTo>
                  <a:cubicBezTo>
                    <a:pt x="12608" y="285"/>
                    <a:pt x="12503" y="268"/>
                    <a:pt x="12424" y="322"/>
                  </a:cubicBezTo>
                  <a:cubicBezTo>
                    <a:pt x="12404" y="336"/>
                    <a:pt x="12383" y="341"/>
                    <a:pt x="12361" y="341"/>
                  </a:cubicBezTo>
                  <a:cubicBezTo>
                    <a:pt x="12316" y="341"/>
                    <a:pt x="12266" y="321"/>
                    <a:pt x="12216" y="321"/>
                  </a:cubicBezTo>
                  <a:cubicBezTo>
                    <a:pt x="12175" y="321"/>
                    <a:pt x="12134" y="334"/>
                    <a:pt x="12094" y="380"/>
                  </a:cubicBezTo>
                  <a:cubicBezTo>
                    <a:pt x="12056" y="424"/>
                    <a:pt x="11994" y="451"/>
                    <a:pt x="11926" y="451"/>
                  </a:cubicBezTo>
                  <a:cubicBezTo>
                    <a:pt x="11882" y="451"/>
                    <a:pt x="11836" y="440"/>
                    <a:pt x="11794" y="416"/>
                  </a:cubicBezTo>
                  <a:cubicBezTo>
                    <a:pt x="11774" y="456"/>
                    <a:pt x="11742" y="466"/>
                    <a:pt x="11705" y="466"/>
                  </a:cubicBezTo>
                  <a:cubicBezTo>
                    <a:pt x="11674" y="466"/>
                    <a:pt x="11640" y="459"/>
                    <a:pt x="11608" y="459"/>
                  </a:cubicBezTo>
                  <a:cubicBezTo>
                    <a:pt x="11561" y="459"/>
                    <a:pt x="11517" y="473"/>
                    <a:pt x="11494" y="543"/>
                  </a:cubicBezTo>
                  <a:cubicBezTo>
                    <a:pt x="11500" y="565"/>
                    <a:pt x="11511" y="609"/>
                    <a:pt x="11523" y="655"/>
                  </a:cubicBezTo>
                  <a:cubicBezTo>
                    <a:pt x="11406" y="631"/>
                    <a:pt x="11298" y="611"/>
                    <a:pt x="11192" y="590"/>
                  </a:cubicBezTo>
                  <a:cubicBezTo>
                    <a:pt x="11105" y="709"/>
                    <a:pt x="10945" y="600"/>
                    <a:pt x="10832" y="744"/>
                  </a:cubicBezTo>
                  <a:cubicBezTo>
                    <a:pt x="10826" y="753"/>
                    <a:pt x="10798" y="797"/>
                    <a:pt x="10767" y="845"/>
                  </a:cubicBezTo>
                  <a:cubicBezTo>
                    <a:pt x="10710" y="824"/>
                    <a:pt x="10651" y="803"/>
                    <a:pt x="10596" y="783"/>
                  </a:cubicBezTo>
                  <a:cubicBezTo>
                    <a:pt x="10527" y="806"/>
                    <a:pt x="10461" y="828"/>
                    <a:pt x="10365" y="859"/>
                  </a:cubicBezTo>
                  <a:cubicBezTo>
                    <a:pt x="10351" y="899"/>
                    <a:pt x="10329" y="955"/>
                    <a:pt x="10311" y="1000"/>
                  </a:cubicBezTo>
                  <a:cubicBezTo>
                    <a:pt x="9981" y="1039"/>
                    <a:pt x="9664" y="1056"/>
                    <a:pt x="9427" y="1304"/>
                  </a:cubicBezTo>
                  <a:cubicBezTo>
                    <a:pt x="9344" y="1318"/>
                    <a:pt x="9271" y="1324"/>
                    <a:pt x="9200" y="1346"/>
                  </a:cubicBezTo>
                  <a:cubicBezTo>
                    <a:pt x="9027" y="1405"/>
                    <a:pt x="8909" y="1565"/>
                    <a:pt x="8715" y="1585"/>
                  </a:cubicBezTo>
                  <a:cubicBezTo>
                    <a:pt x="8638" y="1751"/>
                    <a:pt x="8470" y="1701"/>
                    <a:pt x="8354" y="1770"/>
                  </a:cubicBezTo>
                  <a:cubicBezTo>
                    <a:pt x="8232" y="1843"/>
                    <a:pt x="8123" y="1941"/>
                    <a:pt x="8008" y="2026"/>
                  </a:cubicBezTo>
                  <a:cubicBezTo>
                    <a:pt x="8000" y="2033"/>
                    <a:pt x="7988" y="2042"/>
                    <a:pt x="7978" y="2044"/>
                  </a:cubicBezTo>
                  <a:cubicBezTo>
                    <a:pt x="7885" y="2054"/>
                    <a:pt x="7789" y="2035"/>
                    <a:pt x="7725" y="2152"/>
                  </a:cubicBezTo>
                  <a:cubicBezTo>
                    <a:pt x="7689" y="2217"/>
                    <a:pt x="7527" y="2158"/>
                    <a:pt x="7523" y="2297"/>
                  </a:cubicBezTo>
                  <a:cubicBezTo>
                    <a:pt x="7522" y="2317"/>
                    <a:pt x="7433" y="2367"/>
                    <a:pt x="7383" y="2389"/>
                  </a:cubicBezTo>
                  <a:cubicBezTo>
                    <a:pt x="7305" y="2422"/>
                    <a:pt x="7179" y="2403"/>
                    <a:pt x="7158" y="2488"/>
                  </a:cubicBezTo>
                  <a:cubicBezTo>
                    <a:pt x="7124" y="2625"/>
                    <a:pt x="7015" y="2536"/>
                    <a:pt x="6958" y="2610"/>
                  </a:cubicBezTo>
                  <a:cubicBezTo>
                    <a:pt x="6907" y="2678"/>
                    <a:pt x="6805" y="2716"/>
                    <a:pt x="6734" y="2776"/>
                  </a:cubicBezTo>
                  <a:cubicBezTo>
                    <a:pt x="6668" y="2832"/>
                    <a:pt x="6614" y="2900"/>
                    <a:pt x="6605" y="2910"/>
                  </a:cubicBezTo>
                  <a:cubicBezTo>
                    <a:pt x="6471" y="2982"/>
                    <a:pt x="6359" y="3010"/>
                    <a:pt x="6325" y="3066"/>
                  </a:cubicBezTo>
                  <a:cubicBezTo>
                    <a:pt x="6222" y="3229"/>
                    <a:pt x="6067" y="3329"/>
                    <a:pt x="5943" y="3520"/>
                  </a:cubicBezTo>
                  <a:lnTo>
                    <a:pt x="5943" y="3520"/>
                  </a:lnTo>
                  <a:cubicBezTo>
                    <a:pt x="5934" y="3514"/>
                    <a:pt x="5925" y="3509"/>
                    <a:pt x="5915" y="3503"/>
                  </a:cubicBezTo>
                  <a:lnTo>
                    <a:pt x="5915" y="3503"/>
                  </a:lnTo>
                  <a:cubicBezTo>
                    <a:pt x="5918" y="3516"/>
                    <a:pt x="5921" y="3531"/>
                    <a:pt x="5925" y="3549"/>
                  </a:cubicBezTo>
                  <a:cubicBezTo>
                    <a:pt x="5931" y="3539"/>
                    <a:pt x="5937" y="3529"/>
                    <a:pt x="5943" y="3520"/>
                  </a:cubicBezTo>
                  <a:lnTo>
                    <a:pt x="5943" y="3520"/>
                  </a:lnTo>
                  <a:cubicBezTo>
                    <a:pt x="5949" y="3524"/>
                    <a:pt x="5955" y="3528"/>
                    <a:pt x="5961" y="3532"/>
                  </a:cubicBezTo>
                  <a:cubicBezTo>
                    <a:pt x="5965" y="3537"/>
                    <a:pt x="5959" y="3554"/>
                    <a:pt x="5943" y="3554"/>
                  </a:cubicBezTo>
                  <a:cubicBezTo>
                    <a:pt x="5938" y="3554"/>
                    <a:pt x="5932" y="3552"/>
                    <a:pt x="5925" y="3549"/>
                  </a:cubicBezTo>
                  <a:cubicBezTo>
                    <a:pt x="5924" y="3550"/>
                    <a:pt x="5922" y="3551"/>
                    <a:pt x="5920" y="3551"/>
                  </a:cubicBezTo>
                  <a:cubicBezTo>
                    <a:pt x="5909" y="3551"/>
                    <a:pt x="5899" y="3521"/>
                    <a:pt x="5888" y="3490"/>
                  </a:cubicBezTo>
                  <a:lnTo>
                    <a:pt x="5888" y="3490"/>
                  </a:lnTo>
                  <a:cubicBezTo>
                    <a:pt x="5897" y="3494"/>
                    <a:pt x="5906" y="3499"/>
                    <a:pt x="5915" y="3503"/>
                  </a:cubicBezTo>
                  <a:lnTo>
                    <a:pt x="5915" y="3503"/>
                  </a:lnTo>
                  <a:cubicBezTo>
                    <a:pt x="5903" y="3458"/>
                    <a:pt x="5898" y="3447"/>
                    <a:pt x="5896" y="3447"/>
                  </a:cubicBezTo>
                  <a:cubicBezTo>
                    <a:pt x="5896" y="3447"/>
                    <a:pt x="5896" y="3447"/>
                    <a:pt x="5896" y="3447"/>
                  </a:cubicBezTo>
                  <a:cubicBezTo>
                    <a:pt x="5838" y="3481"/>
                    <a:pt x="5785" y="3525"/>
                    <a:pt x="5727" y="3549"/>
                  </a:cubicBezTo>
                  <a:cubicBezTo>
                    <a:pt x="5659" y="3575"/>
                    <a:pt x="5721" y="3674"/>
                    <a:pt x="5615" y="3681"/>
                  </a:cubicBezTo>
                  <a:cubicBezTo>
                    <a:pt x="5571" y="3683"/>
                    <a:pt x="5497" y="3749"/>
                    <a:pt x="5472" y="3797"/>
                  </a:cubicBezTo>
                  <a:cubicBezTo>
                    <a:pt x="5393" y="3949"/>
                    <a:pt x="5271" y="4025"/>
                    <a:pt x="5113" y="4072"/>
                  </a:cubicBezTo>
                  <a:cubicBezTo>
                    <a:pt x="5094" y="4227"/>
                    <a:pt x="4982" y="4283"/>
                    <a:pt x="4912" y="4300"/>
                  </a:cubicBezTo>
                  <a:cubicBezTo>
                    <a:pt x="4825" y="4415"/>
                    <a:pt x="4781" y="4490"/>
                    <a:pt x="4720" y="4549"/>
                  </a:cubicBezTo>
                  <a:cubicBezTo>
                    <a:pt x="4654" y="4615"/>
                    <a:pt x="4539" y="4656"/>
                    <a:pt x="4508" y="4726"/>
                  </a:cubicBezTo>
                  <a:cubicBezTo>
                    <a:pt x="4464" y="4827"/>
                    <a:pt x="4369" y="4798"/>
                    <a:pt x="4320" y="4877"/>
                  </a:cubicBezTo>
                  <a:cubicBezTo>
                    <a:pt x="4266" y="4962"/>
                    <a:pt x="4177" y="5030"/>
                    <a:pt x="4127" y="5082"/>
                  </a:cubicBezTo>
                  <a:cubicBezTo>
                    <a:pt x="4080" y="5198"/>
                    <a:pt x="4052" y="5291"/>
                    <a:pt x="4030" y="5369"/>
                  </a:cubicBezTo>
                  <a:cubicBezTo>
                    <a:pt x="3921" y="5416"/>
                    <a:pt x="3824" y="5455"/>
                    <a:pt x="3730" y="5497"/>
                  </a:cubicBezTo>
                  <a:cubicBezTo>
                    <a:pt x="3718" y="5501"/>
                    <a:pt x="3711" y="5523"/>
                    <a:pt x="3701" y="5536"/>
                  </a:cubicBezTo>
                  <a:cubicBezTo>
                    <a:pt x="3730" y="5572"/>
                    <a:pt x="3761" y="5605"/>
                    <a:pt x="3807" y="5658"/>
                  </a:cubicBezTo>
                  <a:cubicBezTo>
                    <a:pt x="3729" y="5735"/>
                    <a:pt x="3654" y="5807"/>
                    <a:pt x="3577" y="5881"/>
                  </a:cubicBezTo>
                  <a:cubicBezTo>
                    <a:pt x="3555" y="5920"/>
                    <a:pt x="3527" y="5967"/>
                    <a:pt x="3489" y="6032"/>
                  </a:cubicBezTo>
                  <a:cubicBezTo>
                    <a:pt x="3479" y="5970"/>
                    <a:pt x="3473" y="5942"/>
                    <a:pt x="3464" y="5895"/>
                  </a:cubicBezTo>
                  <a:lnTo>
                    <a:pt x="3464" y="5895"/>
                  </a:lnTo>
                  <a:cubicBezTo>
                    <a:pt x="3296" y="6073"/>
                    <a:pt x="3493" y="6162"/>
                    <a:pt x="3412" y="6319"/>
                  </a:cubicBezTo>
                  <a:cubicBezTo>
                    <a:pt x="3371" y="6282"/>
                    <a:pt x="3330" y="6234"/>
                    <a:pt x="3273" y="6234"/>
                  </a:cubicBezTo>
                  <a:cubicBezTo>
                    <a:pt x="3254" y="6234"/>
                    <a:pt x="3232" y="6240"/>
                    <a:pt x="3208" y="6254"/>
                  </a:cubicBezTo>
                  <a:cubicBezTo>
                    <a:pt x="3125" y="6303"/>
                    <a:pt x="3049" y="6368"/>
                    <a:pt x="2984" y="6428"/>
                  </a:cubicBezTo>
                  <a:cubicBezTo>
                    <a:pt x="2950" y="6512"/>
                    <a:pt x="2912" y="6591"/>
                    <a:pt x="2884" y="6674"/>
                  </a:cubicBezTo>
                  <a:cubicBezTo>
                    <a:pt x="2789" y="6956"/>
                    <a:pt x="2438" y="7066"/>
                    <a:pt x="2405" y="7391"/>
                  </a:cubicBezTo>
                  <a:cubicBezTo>
                    <a:pt x="2281" y="7449"/>
                    <a:pt x="2212" y="7542"/>
                    <a:pt x="2225" y="7681"/>
                  </a:cubicBezTo>
                  <a:cubicBezTo>
                    <a:pt x="2096" y="7740"/>
                    <a:pt x="2062" y="7890"/>
                    <a:pt x="1999" y="8008"/>
                  </a:cubicBezTo>
                  <a:cubicBezTo>
                    <a:pt x="1963" y="8073"/>
                    <a:pt x="1957" y="8155"/>
                    <a:pt x="1941" y="8223"/>
                  </a:cubicBezTo>
                  <a:cubicBezTo>
                    <a:pt x="1888" y="8283"/>
                    <a:pt x="1832" y="8336"/>
                    <a:pt x="1793" y="8399"/>
                  </a:cubicBezTo>
                  <a:cubicBezTo>
                    <a:pt x="1642" y="8648"/>
                    <a:pt x="1550" y="8935"/>
                    <a:pt x="1357" y="9155"/>
                  </a:cubicBezTo>
                  <a:cubicBezTo>
                    <a:pt x="1338" y="9176"/>
                    <a:pt x="1319" y="9229"/>
                    <a:pt x="1326" y="9251"/>
                  </a:cubicBezTo>
                  <a:cubicBezTo>
                    <a:pt x="1367" y="9379"/>
                    <a:pt x="1282" y="9478"/>
                    <a:pt x="1241" y="9582"/>
                  </a:cubicBezTo>
                  <a:cubicBezTo>
                    <a:pt x="1211" y="9660"/>
                    <a:pt x="1114" y="9737"/>
                    <a:pt x="1117" y="9798"/>
                  </a:cubicBezTo>
                  <a:cubicBezTo>
                    <a:pt x="1126" y="9965"/>
                    <a:pt x="983" y="10097"/>
                    <a:pt x="994" y="10228"/>
                  </a:cubicBezTo>
                  <a:cubicBezTo>
                    <a:pt x="1004" y="10403"/>
                    <a:pt x="914" y="10491"/>
                    <a:pt x="854" y="10619"/>
                  </a:cubicBezTo>
                  <a:cubicBezTo>
                    <a:pt x="829" y="10671"/>
                    <a:pt x="849" y="10752"/>
                    <a:pt x="835" y="10815"/>
                  </a:cubicBezTo>
                  <a:cubicBezTo>
                    <a:pt x="823" y="10872"/>
                    <a:pt x="791" y="10924"/>
                    <a:pt x="763" y="10989"/>
                  </a:cubicBezTo>
                  <a:cubicBezTo>
                    <a:pt x="777" y="11024"/>
                    <a:pt x="798" y="11074"/>
                    <a:pt x="819" y="11128"/>
                  </a:cubicBezTo>
                  <a:lnTo>
                    <a:pt x="670" y="11237"/>
                  </a:lnTo>
                  <a:cubicBezTo>
                    <a:pt x="692" y="11290"/>
                    <a:pt x="713" y="11340"/>
                    <a:pt x="736" y="11399"/>
                  </a:cubicBezTo>
                  <a:cubicBezTo>
                    <a:pt x="716" y="11418"/>
                    <a:pt x="695" y="11436"/>
                    <a:pt x="660" y="11467"/>
                  </a:cubicBezTo>
                  <a:cubicBezTo>
                    <a:pt x="689" y="11514"/>
                    <a:pt x="721" y="11565"/>
                    <a:pt x="764" y="11633"/>
                  </a:cubicBezTo>
                  <a:cubicBezTo>
                    <a:pt x="698" y="11642"/>
                    <a:pt x="661" y="11648"/>
                    <a:pt x="607" y="11654"/>
                  </a:cubicBezTo>
                  <a:cubicBezTo>
                    <a:pt x="593" y="11702"/>
                    <a:pt x="585" y="11761"/>
                    <a:pt x="560" y="11811"/>
                  </a:cubicBezTo>
                  <a:cubicBezTo>
                    <a:pt x="532" y="11870"/>
                    <a:pt x="489" y="11921"/>
                    <a:pt x="474" y="11948"/>
                  </a:cubicBezTo>
                  <a:cubicBezTo>
                    <a:pt x="474" y="12058"/>
                    <a:pt x="498" y="12157"/>
                    <a:pt x="468" y="12207"/>
                  </a:cubicBezTo>
                  <a:cubicBezTo>
                    <a:pt x="377" y="12360"/>
                    <a:pt x="443" y="12526"/>
                    <a:pt x="388" y="12672"/>
                  </a:cubicBezTo>
                  <a:cubicBezTo>
                    <a:pt x="452" y="12701"/>
                    <a:pt x="501" y="12725"/>
                    <a:pt x="557" y="12750"/>
                  </a:cubicBezTo>
                  <a:cubicBezTo>
                    <a:pt x="538" y="12766"/>
                    <a:pt x="529" y="12779"/>
                    <a:pt x="521" y="12779"/>
                  </a:cubicBezTo>
                  <a:cubicBezTo>
                    <a:pt x="476" y="12778"/>
                    <a:pt x="430" y="12775"/>
                    <a:pt x="382" y="12773"/>
                  </a:cubicBezTo>
                  <a:cubicBezTo>
                    <a:pt x="327" y="12932"/>
                    <a:pt x="307" y="13100"/>
                    <a:pt x="277" y="13269"/>
                  </a:cubicBezTo>
                  <a:cubicBezTo>
                    <a:pt x="264" y="13354"/>
                    <a:pt x="248" y="13440"/>
                    <a:pt x="224" y="13525"/>
                  </a:cubicBezTo>
                  <a:cubicBezTo>
                    <a:pt x="209" y="13612"/>
                    <a:pt x="189" y="13699"/>
                    <a:pt x="155" y="13785"/>
                  </a:cubicBezTo>
                  <a:cubicBezTo>
                    <a:pt x="189" y="13809"/>
                    <a:pt x="229" y="13837"/>
                    <a:pt x="286" y="13877"/>
                  </a:cubicBezTo>
                  <a:cubicBezTo>
                    <a:pt x="208" y="13900"/>
                    <a:pt x="174" y="13911"/>
                    <a:pt x="137" y="13922"/>
                  </a:cubicBezTo>
                  <a:cubicBezTo>
                    <a:pt x="133" y="13975"/>
                    <a:pt x="123" y="14024"/>
                    <a:pt x="127" y="14069"/>
                  </a:cubicBezTo>
                  <a:cubicBezTo>
                    <a:pt x="132" y="14102"/>
                    <a:pt x="158" y="14127"/>
                    <a:pt x="162" y="14136"/>
                  </a:cubicBezTo>
                  <a:cubicBezTo>
                    <a:pt x="140" y="14211"/>
                    <a:pt x="108" y="14272"/>
                    <a:pt x="105" y="14336"/>
                  </a:cubicBezTo>
                  <a:cubicBezTo>
                    <a:pt x="93" y="14590"/>
                    <a:pt x="27" y="14851"/>
                    <a:pt x="79" y="15108"/>
                  </a:cubicBezTo>
                  <a:cubicBezTo>
                    <a:pt x="62" y="15143"/>
                    <a:pt x="46" y="15192"/>
                    <a:pt x="26" y="15254"/>
                  </a:cubicBezTo>
                  <a:cubicBezTo>
                    <a:pt x="99" y="15271"/>
                    <a:pt x="152" y="15283"/>
                    <a:pt x="209" y="15296"/>
                  </a:cubicBezTo>
                  <a:cubicBezTo>
                    <a:pt x="208" y="15341"/>
                    <a:pt x="207" y="15373"/>
                    <a:pt x="207" y="15410"/>
                  </a:cubicBezTo>
                  <a:cubicBezTo>
                    <a:pt x="149" y="15419"/>
                    <a:pt x="96" y="15427"/>
                    <a:pt x="46" y="15435"/>
                  </a:cubicBezTo>
                  <a:cubicBezTo>
                    <a:pt x="84" y="15530"/>
                    <a:pt x="118" y="15613"/>
                    <a:pt x="154" y="15700"/>
                  </a:cubicBezTo>
                  <a:cubicBezTo>
                    <a:pt x="111" y="15711"/>
                    <a:pt x="86" y="15719"/>
                    <a:pt x="59" y="15725"/>
                  </a:cubicBezTo>
                  <a:cubicBezTo>
                    <a:pt x="1" y="15951"/>
                    <a:pt x="136" y="16179"/>
                    <a:pt x="73" y="16404"/>
                  </a:cubicBezTo>
                  <a:cubicBezTo>
                    <a:pt x="109" y="16493"/>
                    <a:pt x="149" y="16591"/>
                    <a:pt x="184" y="16676"/>
                  </a:cubicBezTo>
                  <a:cubicBezTo>
                    <a:pt x="158" y="16722"/>
                    <a:pt x="142" y="16747"/>
                    <a:pt x="132" y="16765"/>
                  </a:cubicBezTo>
                  <a:cubicBezTo>
                    <a:pt x="171" y="16800"/>
                    <a:pt x="218" y="16832"/>
                    <a:pt x="270" y="16872"/>
                  </a:cubicBezTo>
                  <a:cubicBezTo>
                    <a:pt x="198" y="16943"/>
                    <a:pt x="145" y="16996"/>
                    <a:pt x="104" y="17037"/>
                  </a:cubicBezTo>
                  <a:cubicBezTo>
                    <a:pt x="215" y="17212"/>
                    <a:pt x="165" y="17421"/>
                    <a:pt x="229" y="17580"/>
                  </a:cubicBezTo>
                  <a:cubicBezTo>
                    <a:pt x="274" y="17594"/>
                    <a:pt x="308" y="17606"/>
                    <a:pt x="354" y="17621"/>
                  </a:cubicBezTo>
                  <a:cubicBezTo>
                    <a:pt x="318" y="17752"/>
                    <a:pt x="287" y="17865"/>
                    <a:pt x="271" y="17921"/>
                  </a:cubicBezTo>
                  <a:cubicBezTo>
                    <a:pt x="352" y="18202"/>
                    <a:pt x="414" y="18429"/>
                    <a:pt x="524" y="18679"/>
                  </a:cubicBezTo>
                  <a:cubicBezTo>
                    <a:pt x="543" y="18691"/>
                    <a:pt x="588" y="18717"/>
                    <a:pt x="632" y="18742"/>
                  </a:cubicBezTo>
                  <a:cubicBezTo>
                    <a:pt x="599" y="18804"/>
                    <a:pt x="576" y="18851"/>
                    <a:pt x="552" y="18899"/>
                  </a:cubicBezTo>
                  <a:cubicBezTo>
                    <a:pt x="648" y="19010"/>
                    <a:pt x="686" y="19126"/>
                    <a:pt x="629" y="19263"/>
                  </a:cubicBezTo>
                  <a:cubicBezTo>
                    <a:pt x="657" y="19292"/>
                    <a:pt x="685" y="19322"/>
                    <a:pt x="713" y="19351"/>
                  </a:cubicBezTo>
                  <a:cubicBezTo>
                    <a:pt x="699" y="19417"/>
                    <a:pt x="689" y="19469"/>
                    <a:pt x="682" y="19501"/>
                  </a:cubicBezTo>
                  <a:cubicBezTo>
                    <a:pt x="721" y="19578"/>
                    <a:pt x="763" y="19632"/>
                    <a:pt x="779" y="19694"/>
                  </a:cubicBezTo>
                  <a:cubicBezTo>
                    <a:pt x="830" y="19932"/>
                    <a:pt x="911" y="20162"/>
                    <a:pt x="985" y="20394"/>
                  </a:cubicBezTo>
                  <a:cubicBezTo>
                    <a:pt x="1061" y="20625"/>
                    <a:pt x="1148" y="20853"/>
                    <a:pt x="1269" y="21067"/>
                  </a:cubicBezTo>
                  <a:cubicBezTo>
                    <a:pt x="1325" y="21164"/>
                    <a:pt x="1331" y="21278"/>
                    <a:pt x="1417" y="21377"/>
                  </a:cubicBezTo>
                  <a:cubicBezTo>
                    <a:pt x="1485" y="21442"/>
                    <a:pt x="1482" y="21602"/>
                    <a:pt x="1525" y="21718"/>
                  </a:cubicBezTo>
                  <a:cubicBezTo>
                    <a:pt x="1547" y="21779"/>
                    <a:pt x="1591" y="21842"/>
                    <a:pt x="1638" y="21883"/>
                  </a:cubicBezTo>
                  <a:cubicBezTo>
                    <a:pt x="1763" y="21988"/>
                    <a:pt x="1697" y="22182"/>
                    <a:pt x="1831" y="22279"/>
                  </a:cubicBezTo>
                  <a:cubicBezTo>
                    <a:pt x="1837" y="22283"/>
                    <a:pt x="1829" y="22320"/>
                    <a:pt x="1829" y="22341"/>
                  </a:cubicBezTo>
                  <a:cubicBezTo>
                    <a:pt x="1829" y="22360"/>
                    <a:pt x="1831" y="22376"/>
                    <a:pt x="1832" y="22394"/>
                  </a:cubicBezTo>
                  <a:cubicBezTo>
                    <a:pt x="1956" y="22463"/>
                    <a:pt x="2090" y="22503"/>
                    <a:pt x="2168" y="22669"/>
                  </a:cubicBezTo>
                  <a:cubicBezTo>
                    <a:pt x="2099" y="22670"/>
                    <a:pt x="2031" y="22672"/>
                    <a:pt x="1935" y="22673"/>
                  </a:cubicBezTo>
                  <a:cubicBezTo>
                    <a:pt x="2007" y="22738"/>
                    <a:pt x="2041" y="22773"/>
                    <a:pt x="2079" y="22803"/>
                  </a:cubicBezTo>
                  <a:cubicBezTo>
                    <a:pt x="2074" y="22848"/>
                    <a:pt x="2069" y="22879"/>
                    <a:pt x="2066" y="22912"/>
                  </a:cubicBezTo>
                  <a:cubicBezTo>
                    <a:pt x="2124" y="22938"/>
                    <a:pt x="2184" y="22966"/>
                    <a:pt x="2260" y="23001"/>
                  </a:cubicBezTo>
                  <a:cubicBezTo>
                    <a:pt x="2293" y="23060"/>
                    <a:pt x="2332" y="23129"/>
                    <a:pt x="2388" y="23231"/>
                  </a:cubicBezTo>
                  <a:cubicBezTo>
                    <a:pt x="2424" y="23232"/>
                    <a:pt x="2472" y="23234"/>
                    <a:pt x="2562" y="23237"/>
                  </a:cubicBezTo>
                  <a:cubicBezTo>
                    <a:pt x="2475" y="23306"/>
                    <a:pt x="2434" y="23340"/>
                    <a:pt x="2357" y="23401"/>
                  </a:cubicBezTo>
                  <a:cubicBezTo>
                    <a:pt x="2496" y="23428"/>
                    <a:pt x="2591" y="23447"/>
                    <a:pt x="2686" y="23465"/>
                  </a:cubicBezTo>
                  <a:cubicBezTo>
                    <a:pt x="2700" y="23468"/>
                    <a:pt x="2715" y="23494"/>
                    <a:pt x="2740" y="23521"/>
                  </a:cubicBezTo>
                  <a:cubicBezTo>
                    <a:pt x="2733" y="23587"/>
                    <a:pt x="2724" y="23659"/>
                    <a:pt x="2716" y="23725"/>
                  </a:cubicBezTo>
                  <a:cubicBezTo>
                    <a:pt x="2856" y="23910"/>
                    <a:pt x="3114" y="23988"/>
                    <a:pt x="3103" y="24303"/>
                  </a:cubicBezTo>
                  <a:cubicBezTo>
                    <a:pt x="3043" y="24256"/>
                    <a:pt x="2989" y="24236"/>
                    <a:pt x="2941" y="24236"/>
                  </a:cubicBezTo>
                  <a:cubicBezTo>
                    <a:pt x="2886" y="24236"/>
                    <a:pt x="2838" y="24261"/>
                    <a:pt x="2794" y="24300"/>
                  </a:cubicBezTo>
                  <a:cubicBezTo>
                    <a:pt x="2936" y="24381"/>
                    <a:pt x="3077" y="24461"/>
                    <a:pt x="3221" y="24543"/>
                  </a:cubicBezTo>
                  <a:cubicBezTo>
                    <a:pt x="3240" y="24537"/>
                    <a:pt x="3267" y="24528"/>
                    <a:pt x="3303" y="24517"/>
                  </a:cubicBezTo>
                  <a:lnTo>
                    <a:pt x="3303" y="24517"/>
                  </a:lnTo>
                  <a:cubicBezTo>
                    <a:pt x="3317" y="24676"/>
                    <a:pt x="3190" y="24811"/>
                    <a:pt x="3354" y="24987"/>
                  </a:cubicBezTo>
                  <a:cubicBezTo>
                    <a:pt x="3368" y="24940"/>
                    <a:pt x="3379" y="24909"/>
                    <a:pt x="3399" y="24845"/>
                  </a:cubicBezTo>
                  <a:cubicBezTo>
                    <a:pt x="3476" y="24998"/>
                    <a:pt x="3458" y="25171"/>
                    <a:pt x="3623" y="25199"/>
                  </a:cubicBezTo>
                  <a:cubicBezTo>
                    <a:pt x="3627" y="25242"/>
                    <a:pt x="3629" y="25265"/>
                    <a:pt x="3632" y="25298"/>
                  </a:cubicBezTo>
                  <a:cubicBezTo>
                    <a:pt x="3685" y="25285"/>
                    <a:pt x="3720" y="25277"/>
                    <a:pt x="3764" y="25265"/>
                  </a:cubicBezTo>
                  <a:lnTo>
                    <a:pt x="3764" y="25265"/>
                  </a:lnTo>
                  <a:cubicBezTo>
                    <a:pt x="3742" y="25323"/>
                    <a:pt x="3724" y="25364"/>
                    <a:pt x="3702" y="25418"/>
                  </a:cubicBezTo>
                  <a:cubicBezTo>
                    <a:pt x="3895" y="25505"/>
                    <a:pt x="4027" y="25635"/>
                    <a:pt x="4049" y="25770"/>
                  </a:cubicBezTo>
                  <a:cubicBezTo>
                    <a:pt x="4152" y="25879"/>
                    <a:pt x="4245" y="25938"/>
                    <a:pt x="4263" y="26003"/>
                  </a:cubicBezTo>
                  <a:cubicBezTo>
                    <a:pt x="4300" y="26128"/>
                    <a:pt x="4358" y="26207"/>
                    <a:pt x="4475" y="26250"/>
                  </a:cubicBezTo>
                  <a:cubicBezTo>
                    <a:pt x="4595" y="26292"/>
                    <a:pt x="4595" y="26403"/>
                    <a:pt x="4636" y="26501"/>
                  </a:cubicBezTo>
                  <a:cubicBezTo>
                    <a:pt x="4663" y="26510"/>
                    <a:pt x="4695" y="26512"/>
                    <a:pt x="4722" y="26529"/>
                  </a:cubicBezTo>
                  <a:cubicBezTo>
                    <a:pt x="4879" y="26619"/>
                    <a:pt x="4960" y="26816"/>
                    <a:pt x="5151" y="26866"/>
                  </a:cubicBezTo>
                  <a:cubicBezTo>
                    <a:pt x="5154" y="26868"/>
                    <a:pt x="5154" y="26906"/>
                    <a:pt x="5159" y="26928"/>
                  </a:cubicBezTo>
                  <a:cubicBezTo>
                    <a:pt x="5179" y="27010"/>
                    <a:pt x="5344" y="26963"/>
                    <a:pt x="5316" y="27091"/>
                  </a:cubicBezTo>
                  <a:cubicBezTo>
                    <a:pt x="5400" y="27146"/>
                    <a:pt x="5484" y="27202"/>
                    <a:pt x="5565" y="27256"/>
                  </a:cubicBezTo>
                  <a:cubicBezTo>
                    <a:pt x="5572" y="27287"/>
                    <a:pt x="5578" y="27316"/>
                    <a:pt x="5582" y="27337"/>
                  </a:cubicBezTo>
                  <a:cubicBezTo>
                    <a:pt x="5630" y="27352"/>
                    <a:pt x="5671" y="27365"/>
                    <a:pt x="5705" y="27375"/>
                  </a:cubicBezTo>
                  <a:cubicBezTo>
                    <a:pt x="5724" y="27431"/>
                    <a:pt x="5738" y="27472"/>
                    <a:pt x="5759" y="27536"/>
                  </a:cubicBezTo>
                  <a:cubicBezTo>
                    <a:pt x="5918" y="27543"/>
                    <a:pt x="6015" y="27653"/>
                    <a:pt x="6096" y="27778"/>
                  </a:cubicBezTo>
                  <a:cubicBezTo>
                    <a:pt x="6146" y="27750"/>
                    <a:pt x="6199" y="27724"/>
                    <a:pt x="6280" y="27681"/>
                  </a:cubicBezTo>
                  <a:cubicBezTo>
                    <a:pt x="6286" y="27808"/>
                    <a:pt x="6290" y="27890"/>
                    <a:pt x="6295" y="27986"/>
                  </a:cubicBezTo>
                  <a:cubicBezTo>
                    <a:pt x="6512" y="28024"/>
                    <a:pt x="6651" y="28145"/>
                    <a:pt x="6731" y="28321"/>
                  </a:cubicBezTo>
                  <a:cubicBezTo>
                    <a:pt x="6798" y="28336"/>
                    <a:pt x="6849" y="28346"/>
                    <a:pt x="6895" y="28357"/>
                  </a:cubicBezTo>
                  <a:cubicBezTo>
                    <a:pt x="6914" y="28414"/>
                    <a:pt x="6927" y="28454"/>
                    <a:pt x="6943" y="28499"/>
                  </a:cubicBezTo>
                  <a:cubicBezTo>
                    <a:pt x="7077" y="28530"/>
                    <a:pt x="7204" y="28546"/>
                    <a:pt x="7320" y="28560"/>
                  </a:cubicBezTo>
                  <a:cubicBezTo>
                    <a:pt x="7324" y="28624"/>
                    <a:pt x="7329" y="28691"/>
                    <a:pt x="7332" y="28763"/>
                  </a:cubicBezTo>
                  <a:cubicBezTo>
                    <a:pt x="7422" y="28797"/>
                    <a:pt x="7487" y="28884"/>
                    <a:pt x="7579" y="28884"/>
                  </a:cubicBezTo>
                  <a:cubicBezTo>
                    <a:pt x="7594" y="28884"/>
                    <a:pt x="7609" y="28882"/>
                    <a:pt x="7624" y="28877"/>
                  </a:cubicBezTo>
                  <a:cubicBezTo>
                    <a:pt x="7651" y="29019"/>
                    <a:pt x="7808" y="29044"/>
                    <a:pt x="7891" y="29120"/>
                  </a:cubicBezTo>
                  <a:cubicBezTo>
                    <a:pt x="7976" y="29119"/>
                    <a:pt x="8050" y="29117"/>
                    <a:pt x="8132" y="29116"/>
                  </a:cubicBezTo>
                  <a:cubicBezTo>
                    <a:pt x="8181" y="29225"/>
                    <a:pt x="8219" y="29314"/>
                    <a:pt x="8254" y="29392"/>
                  </a:cubicBezTo>
                  <a:cubicBezTo>
                    <a:pt x="8277" y="29374"/>
                    <a:pt x="8307" y="29368"/>
                    <a:pt x="8340" y="29368"/>
                  </a:cubicBezTo>
                  <a:cubicBezTo>
                    <a:pt x="8393" y="29368"/>
                    <a:pt x="8456" y="29383"/>
                    <a:pt x="8515" y="29383"/>
                  </a:cubicBezTo>
                  <a:cubicBezTo>
                    <a:pt x="8549" y="29383"/>
                    <a:pt x="8582" y="29378"/>
                    <a:pt x="8612" y="29361"/>
                  </a:cubicBezTo>
                  <a:cubicBezTo>
                    <a:pt x="8707" y="29411"/>
                    <a:pt x="8793" y="29456"/>
                    <a:pt x="8882" y="29504"/>
                  </a:cubicBezTo>
                  <a:cubicBezTo>
                    <a:pt x="8929" y="29486"/>
                    <a:pt x="8977" y="29467"/>
                    <a:pt x="9019" y="29451"/>
                  </a:cubicBezTo>
                  <a:lnTo>
                    <a:pt x="9019" y="29451"/>
                  </a:lnTo>
                  <a:cubicBezTo>
                    <a:pt x="9169" y="29572"/>
                    <a:pt x="8968" y="29542"/>
                    <a:pt x="8999" y="29592"/>
                  </a:cubicBezTo>
                  <a:lnTo>
                    <a:pt x="8996" y="29704"/>
                  </a:lnTo>
                  <a:lnTo>
                    <a:pt x="9056" y="29767"/>
                  </a:lnTo>
                  <a:cubicBezTo>
                    <a:pt x="9106" y="29728"/>
                    <a:pt x="9155" y="29688"/>
                    <a:pt x="9193" y="29659"/>
                  </a:cubicBezTo>
                  <a:cubicBezTo>
                    <a:pt x="9281" y="29742"/>
                    <a:pt x="9346" y="29804"/>
                    <a:pt x="9446" y="29898"/>
                  </a:cubicBezTo>
                  <a:cubicBezTo>
                    <a:pt x="9455" y="29815"/>
                    <a:pt x="9491" y="29794"/>
                    <a:pt x="9534" y="29794"/>
                  </a:cubicBezTo>
                  <a:cubicBezTo>
                    <a:pt x="9578" y="29794"/>
                    <a:pt x="9631" y="29816"/>
                    <a:pt x="9673" y="29816"/>
                  </a:cubicBezTo>
                  <a:cubicBezTo>
                    <a:pt x="9681" y="29816"/>
                    <a:pt x="9689" y="29815"/>
                    <a:pt x="9696" y="29813"/>
                  </a:cubicBezTo>
                  <a:cubicBezTo>
                    <a:pt x="9722" y="29848"/>
                    <a:pt x="9747" y="29884"/>
                    <a:pt x="9778" y="29925"/>
                  </a:cubicBezTo>
                  <a:cubicBezTo>
                    <a:pt x="9873" y="29907"/>
                    <a:pt x="9956" y="29885"/>
                    <a:pt x="10043" y="29863"/>
                  </a:cubicBezTo>
                  <a:cubicBezTo>
                    <a:pt x="10044" y="29863"/>
                    <a:pt x="10046" y="29863"/>
                    <a:pt x="10047" y="29863"/>
                  </a:cubicBezTo>
                  <a:cubicBezTo>
                    <a:pt x="10059" y="29863"/>
                    <a:pt x="10076" y="29873"/>
                    <a:pt x="10090" y="29878"/>
                  </a:cubicBezTo>
                  <a:cubicBezTo>
                    <a:pt x="10077" y="29932"/>
                    <a:pt x="10064" y="29982"/>
                    <a:pt x="10046" y="30050"/>
                  </a:cubicBezTo>
                  <a:cubicBezTo>
                    <a:pt x="10162" y="30053"/>
                    <a:pt x="10249" y="30054"/>
                    <a:pt x="10287" y="30056"/>
                  </a:cubicBezTo>
                  <a:cubicBezTo>
                    <a:pt x="10380" y="30013"/>
                    <a:pt x="10437" y="29988"/>
                    <a:pt x="10513" y="29954"/>
                  </a:cubicBezTo>
                  <a:cubicBezTo>
                    <a:pt x="10533" y="30046"/>
                    <a:pt x="10548" y="30110"/>
                    <a:pt x="10563" y="30174"/>
                  </a:cubicBezTo>
                  <a:cubicBezTo>
                    <a:pt x="10593" y="30166"/>
                    <a:pt x="10623" y="30159"/>
                    <a:pt x="10663" y="30150"/>
                  </a:cubicBezTo>
                  <a:cubicBezTo>
                    <a:pt x="10688" y="30224"/>
                    <a:pt x="10710" y="30291"/>
                    <a:pt x="10732" y="30359"/>
                  </a:cubicBezTo>
                  <a:cubicBezTo>
                    <a:pt x="10789" y="30343"/>
                    <a:pt x="10842" y="30328"/>
                    <a:pt x="10897" y="30312"/>
                  </a:cubicBezTo>
                  <a:cubicBezTo>
                    <a:pt x="10930" y="30365"/>
                    <a:pt x="10963" y="30418"/>
                    <a:pt x="10988" y="30457"/>
                  </a:cubicBezTo>
                  <a:cubicBezTo>
                    <a:pt x="11047" y="30438"/>
                    <a:pt x="11102" y="30419"/>
                    <a:pt x="11195" y="30390"/>
                  </a:cubicBezTo>
                  <a:lnTo>
                    <a:pt x="11195" y="30390"/>
                  </a:lnTo>
                  <a:cubicBezTo>
                    <a:pt x="11179" y="30485"/>
                    <a:pt x="11169" y="30538"/>
                    <a:pt x="11157" y="30603"/>
                  </a:cubicBezTo>
                  <a:cubicBezTo>
                    <a:pt x="11207" y="30615"/>
                    <a:pt x="11247" y="30624"/>
                    <a:pt x="11294" y="30634"/>
                  </a:cubicBezTo>
                  <a:cubicBezTo>
                    <a:pt x="11273" y="30591"/>
                    <a:pt x="11258" y="30565"/>
                    <a:pt x="11238" y="30522"/>
                  </a:cubicBezTo>
                  <a:lnTo>
                    <a:pt x="11238" y="30522"/>
                  </a:lnTo>
                  <a:cubicBezTo>
                    <a:pt x="11316" y="30546"/>
                    <a:pt x="11382" y="30558"/>
                    <a:pt x="11445" y="30568"/>
                  </a:cubicBezTo>
                  <a:cubicBezTo>
                    <a:pt x="11475" y="30535"/>
                    <a:pt x="11500" y="30507"/>
                    <a:pt x="11523" y="30482"/>
                  </a:cubicBezTo>
                  <a:cubicBezTo>
                    <a:pt x="11589" y="30502"/>
                    <a:pt x="11648" y="30519"/>
                    <a:pt x="11706" y="30535"/>
                  </a:cubicBezTo>
                  <a:cubicBezTo>
                    <a:pt x="11751" y="30510"/>
                    <a:pt x="11797" y="30484"/>
                    <a:pt x="11847" y="30455"/>
                  </a:cubicBezTo>
                  <a:cubicBezTo>
                    <a:pt x="11879" y="30507"/>
                    <a:pt x="11900" y="30540"/>
                    <a:pt x="11919" y="30569"/>
                  </a:cubicBezTo>
                  <a:cubicBezTo>
                    <a:pt x="11888" y="30585"/>
                    <a:pt x="11863" y="30597"/>
                    <a:pt x="11837" y="30612"/>
                  </a:cubicBezTo>
                  <a:cubicBezTo>
                    <a:pt x="11879" y="30640"/>
                    <a:pt x="11913" y="30663"/>
                    <a:pt x="11948" y="30688"/>
                  </a:cubicBezTo>
                  <a:cubicBezTo>
                    <a:pt x="11978" y="30747"/>
                    <a:pt x="11843" y="30833"/>
                    <a:pt x="11994" y="30864"/>
                  </a:cubicBezTo>
                  <a:cubicBezTo>
                    <a:pt x="11995" y="30864"/>
                    <a:pt x="11996" y="30864"/>
                    <a:pt x="11998" y="30864"/>
                  </a:cubicBezTo>
                  <a:cubicBezTo>
                    <a:pt x="12115" y="30864"/>
                    <a:pt x="12043" y="30730"/>
                    <a:pt x="12143" y="30730"/>
                  </a:cubicBezTo>
                  <a:cubicBezTo>
                    <a:pt x="12152" y="30730"/>
                    <a:pt x="12164" y="30731"/>
                    <a:pt x="12176" y="30734"/>
                  </a:cubicBezTo>
                  <a:cubicBezTo>
                    <a:pt x="12196" y="30657"/>
                    <a:pt x="12239" y="30612"/>
                    <a:pt x="12329" y="30612"/>
                  </a:cubicBezTo>
                  <a:cubicBezTo>
                    <a:pt x="12360" y="30612"/>
                    <a:pt x="12396" y="30617"/>
                    <a:pt x="12438" y="30628"/>
                  </a:cubicBezTo>
                  <a:cubicBezTo>
                    <a:pt x="12362" y="30678"/>
                    <a:pt x="12304" y="30716"/>
                    <a:pt x="12246" y="30755"/>
                  </a:cubicBezTo>
                  <a:lnTo>
                    <a:pt x="12562" y="31025"/>
                  </a:lnTo>
                  <a:cubicBezTo>
                    <a:pt x="12615" y="31018"/>
                    <a:pt x="12666" y="31009"/>
                    <a:pt x="12722" y="31000"/>
                  </a:cubicBezTo>
                  <a:cubicBezTo>
                    <a:pt x="12772" y="31059"/>
                    <a:pt x="12816" y="31118"/>
                    <a:pt x="12883" y="31186"/>
                  </a:cubicBezTo>
                  <a:cubicBezTo>
                    <a:pt x="12950" y="31102"/>
                    <a:pt x="13002" y="31037"/>
                    <a:pt x="13055" y="30972"/>
                  </a:cubicBezTo>
                  <a:cubicBezTo>
                    <a:pt x="13097" y="31062"/>
                    <a:pt x="13205" y="31055"/>
                    <a:pt x="13295" y="31074"/>
                  </a:cubicBezTo>
                  <a:cubicBezTo>
                    <a:pt x="13346" y="31003"/>
                    <a:pt x="13398" y="30931"/>
                    <a:pt x="13470" y="30831"/>
                  </a:cubicBezTo>
                  <a:cubicBezTo>
                    <a:pt x="13539" y="30909"/>
                    <a:pt x="13573" y="30962"/>
                    <a:pt x="13624" y="30997"/>
                  </a:cubicBezTo>
                  <a:cubicBezTo>
                    <a:pt x="13676" y="31031"/>
                    <a:pt x="13746" y="31047"/>
                    <a:pt x="13808" y="31071"/>
                  </a:cubicBezTo>
                  <a:cubicBezTo>
                    <a:pt x="13807" y="31121"/>
                    <a:pt x="13804" y="31158"/>
                    <a:pt x="13804" y="31162"/>
                  </a:cubicBezTo>
                  <a:cubicBezTo>
                    <a:pt x="13888" y="31277"/>
                    <a:pt x="13943" y="31353"/>
                    <a:pt x="13995" y="31426"/>
                  </a:cubicBezTo>
                  <a:cubicBezTo>
                    <a:pt x="14130" y="31465"/>
                    <a:pt x="14261" y="31502"/>
                    <a:pt x="14397" y="31542"/>
                  </a:cubicBezTo>
                  <a:cubicBezTo>
                    <a:pt x="14410" y="31505"/>
                    <a:pt x="14429" y="31455"/>
                    <a:pt x="14455" y="31383"/>
                  </a:cubicBezTo>
                  <a:cubicBezTo>
                    <a:pt x="14591" y="31465"/>
                    <a:pt x="14704" y="31536"/>
                    <a:pt x="14817" y="31606"/>
                  </a:cubicBezTo>
                  <a:cubicBezTo>
                    <a:pt x="14850" y="31586"/>
                    <a:pt x="14886" y="31573"/>
                    <a:pt x="14906" y="31551"/>
                  </a:cubicBezTo>
                  <a:cubicBezTo>
                    <a:pt x="14954" y="31490"/>
                    <a:pt x="14991" y="31426"/>
                    <a:pt x="15037" y="31365"/>
                  </a:cubicBezTo>
                  <a:cubicBezTo>
                    <a:pt x="15042" y="31358"/>
                    <a:pt x="15069" y="31359"/>
                    <a:pt x="15087" y="31356"/>
                  </a:cubicBezTo>
                  <a:cubicBezTo>
                    <a:pt x="15098" y="31395"/>
                    <a:pt x="15109" y="31428"/>
                    <a:pt x="15120" y="31465"/>
                  </a:cubicBezTo>
                  <a:cubicBezTo>
                    <a:pt x="15127" y="31466"/>
                    <a:pt x="15133" y="31466"/>
                    <a:pt x="15139" y="31466"/>
                  </a:cubicBezTo>
                  <a:cubicBezTo>
                    <a:pt x="15248" y="31466"/>
                    <a:pt x="15295" y="31417"/>
                    <a:pt x="15332" y="31346"/>
                  </a:cubicBezTo>
                  <a:cubicBezTo>
                    <a:pt x="15343" y="31325"/>
                    <a:pt x="15418" y="31327"/>
                    <a:pt x="15459" y="31318"/>
                  </a:cubicBezTo>
                  <a:lnTo>
                    <a:pt x="15459" y="31318"/>
                  </a:lnTo>
                  <a:cubicBezTo>
                    <a:pt x="15429" y="31387"/>
                    <a:pt x="15409" y="31436"/>
                    <a:pt x="15387" y="31484"/>
                  </a:cubicBezTo>
                  <a:cubicBezTo>
                    <a:pt x="15451" y="31502"/>
                    <a:pt x="15513" y="31521"/>
                    <a:pt x="15541" y="31529"/>
                  </a:cubicBezTo>
                  <a:cubicBezTo>
                    <a:pt x="15611" y="31528"/>
                    <a:pt x="15673" y="31519"/>
                    <a:pt x="15726" y="31519"/>
                  </a:cubicBezTo>
                  <a:cubicBezTo>
                    <a:pt x="15752" y="31519"/>
                    <a:pt x="15776" y="31521"/>
                    <a:pt x="15799" y="31527"/>
                  </a:cubicBezTo>
                  <a:cubicBezTo>
                    <a:pt x="15883" y="31552"/>
                    <a:pt x="15952" y="31609"/>
                    <a:pt x="16030" y="31649"/>
                  </a:cubicBezTo>
                  <a:cubicBezTo>
                    <a:pt x="16034" y="31651"/>
                    <a:pt x="16040" y="31652"/>
                    <a:pt x="16046" y="31652"/>
                  </a:cubicBezTo>
                  <a:cubicBezTo>
                    <a:pt x="16062" y="31652"/>
                    <a:pt x="16081" y="31647"/>
                    <a:pt x="16097" y="31645"/>
                  </a:cubicBezTo>
                  <a:cubicBezTo>
                    <a:pt x="16115" y="31612"/>
                    <a:pt x="16131" y="31580"/>
                    <a:pt x="16149" y="31548"/>
                  </a:cubicBezTo>
                  <a:cubicBezTo>
                    <a:pt x="16189" y="31566"/>
                    <a:pt x="16226" y="31597"/>
                    <a:pt x="16259" y="31597"/>
                  </a:cubicBezTo>
                  <a:cubicBezTo>
                    <a:pt x="16261" y="31597"/>
                    <a:pt x="16263" y="31596"/>
                    <a:pt x="16265" y="31596"/>
                  </a:cubicBezTo>
                  <a:cubicBezTo>
                    <a:pt x="16458" y="31567"/>
                    <a:pt x="16648" y="31530"/>
                    <a:pt x="16831" y="31495"/>
                  </a:cubicBezTo>
                  <a:cubicBezTo>
                    <a:pt x="16902" y="31509"/>
                    <a:pt x="16977" y="31524"/>
                    <a:pt x="17111" y="31551"/>
                  </a:cubicBezTo>
                  <a:cubicBezTo>
                    <a:pt x="17133" y="31506"/>
                    <a:pt x="17161" y="31455"/>
                    <a:pt x="17186" y="31408"/>
                  </a:cubicBezTo>
                  <a:cubicBezTo>
                    <a:pt x="17239" y="31439"/>
                    <a:pt x="17265" y="31453"/>
                    <a:pt x="17295" y="31471"/>
                  </a:cubicBezTo>
                  <a:cubicBezTo>
                    <a:pt x="17360" y="31443"/>
                    <a:pt x="17420" y="31420"/>
                    <a:pt x="17473" y="31398"/>
                  </a:cubicBezTo>
                  <a:cubicBezTo>
                    <a:pt x="17524" y="31426"/>
                    <a:pt x="17561" y="31446"/>
                    <a:pt x="17619" y="31477"/>
                  </a:cubicBezTo>
                  <a:cubicBezTo>
                    <a:pt x="17655" y="31448"/>
                    <a:pt x="17683" y="31420"/>
                    <a:pt x="17719" y="31398"/>
                  </a:cubicBezTo>
                  <a:cubicBezTo>
                    <a:pt x="17761" y="31373"/>
                    <a:pt x="17808" y="31350"/>
                    <a:pt x="17863" y="31317"/>
                  </a:cubicBezTo>
                  <a:cubicBezTo>
                    <a:pt x="17889" y="31365"/>
                    <a:pt x="17905" y="31396"/>
                    <a:pt x="17923" y="31427"/>
                  </a:cubicBezTo>
                  <a:cubicBezTo>
                    <a:pt x="18063" y="31411"/>
                    <a:pt x="18203" y="31395"/>
                    <a:pt x="18334" y="31378"/>
                  </a:cubicBezTo>
                  <a:cubicBezTo>
                    <a:pt x="18341" y="31337"/>
                    <a:pt x="18345" y="31311"/>
                    <a:pt x="18350" y="31289"/>
                  </a:cubicBezTo>
                  <a:cubicBezTo>
                    <a:pt x="18507" y="31309"/>
                    <a:pt x="18659" y="31330"/>
                    <a:pt x="18803" y="31349"/>
                  </a:cubicBezTo>
                  <a:cubicBezTo>
                    <a:pt x="18890" y="31283"/>
                    <a:pt x="18926" y="31185"/>
                    <a:pt x="19048" y="31185"/>
                  </a:cubicBezTo>
                  <a:cubicBezTo>
                    <a:pt x="19053" y="31185"/>
                    <a:pt x="19058" y="31185"/>
                    <a:pt x="19063" y="31186"/>
                  </a:cubicBezTo>
                  <a:cubicBezTo>
                    <a:pt x="19075" y="31165"/>
                    <a:pt x="19090" y="31147"/>
                    <a:pt x="19105" y="31130"/>
                  </a:cubicBezTo>
                  <a:lnTo>
                    <a:pt x="19130" y="31146"/>
                  </a:lnTo>
                  <a:lnTo>
                    <a:pt x="19075" y="31193"/>
                  </a:lnTo>
                  <a:cubicBezTo>
                    <a:pt x="19071" y="31190"/>
                    <a:pt x="19063" y="31186"/>
                    <a:pt x="19063" y="31186"/>
                  </a:cubicBezTo>
                  <a:lnTo>
                    <a:pt x="19063" y="31186"/>
                  </a:lnTo>
                  <a:cubicBezTo>
                    <a:pt x="19103" y="31221"/>
                    <a:pt x="19140" y="31253"/>
                    <a:pt x="19175" y="31284"/>
                  </a:cubicBezTo>
                  <a:cubicBezTo>
                    <a:pt x="19243" y="31246"/>
                    <a:pt x="19305" y="31211"/>
                    <a:pt x="19365" y="31177"/>
                  </a:cubicBezTo>
                  <a:cubicBezTo>
                    <a:pt x="19358" y="31130"/>
                    <a:pt x="19352" y="31084"/>
                    <a:pt x="19316" y="31042"/>
                  </a:cubicBezTo>
                  <a:cubicBezTo>
                    <a:pt x="19316" y="31042"/>
                    <a:pt x="19317" y="31041"/>
                    <a:pt x="19317" y="31041"/>
                  </a:cubicBezTo>
                  <a:lnTo>
                    <a:pt x="19317" y="31041"/>
                  </a:lnTo>
                  <a:cubicBezTo>
                    <a:pt x="19317" y="31041"/>
                    <a:pt x="19316" y="31041"/>
                    <a:pt x="19316" y="31042"/>
                  </a:cubicBezTo>
                  <a:lnTo>
                    <a:pt x="19316" y="31042"/>
                  </a:lnTo>
                  <a:cubicBezTo>
                    <a:pt x="19278" y="31011"/>
                    <a:pt x="19269" y="30975"/>
                    <a:pt x="19260" y="30939"/>
                  </a:cubicBezTo>
                  <a:lnTo>
                    <a:pt x="19306" y="30928"/>
                  </a:lnTo>
                  <a:lnTo>
                    <a:pt x="19349" y="31032"/>
                  </a:lnTo>
                  <a:lnTo>
                    <a:pt x="19349" y="31032"/>
                  </a:lnTo>
                  <a:cubicBezTo>
                    <a:pt x="19371" y="31026"/>
                    <a:pt x="19391" y="31024"/>
                    <a:pt x="19409" y="31024"/>
                  </a:cubicBezTo>
                  <a:cubicBezTo>
                    <a:pt x="19500" y="31024"/>
                    <a:pt x="19547" y="31082"/>
                    <a:pt x="19622" y="31093"/>
                  </a:cubicBezTo>
                  <a:cubicBezTo>
                    <a:pt x="19637" y="31050"/>
                    <a:pt x="19653" y="31008"/>
                    <a:pt x="19681" y="30928"/>
                  </a:cubicBezTo>
                  <a:cubicBezTo>
                    <a:pt x="19747" y="30980"/>
                    <a:pt x="19787" y="31012"/>
                    <a:pt x="19825" y="31043"/>
                  </a:cubicBezTo>
                  <a:cubicBezTo>
                    <a:pt x="19890" y="30980"/>
                    <a:pt x="20024" y="30946"/>
                    <a:pt x="20012" y="30806"/>
                  </a:cubicBezTo>
                  <a:lnTo>
                    <a:pt x="20012" y="30806"/>
                  </a:lnTo>
                  <a:cubicBezTo>
                    <a:pt x="20078" y="30853"/>
                    <a:pt x="20127" y="30889"/>
                    <a:pt x="20189" y="30931"/>
                  </a:cubicBezTo>
                  <a:cubicBezTo>
                    <a:pt x="20202" y="30874"/>
                    <a:pt x="20211" y="30837"/>
                    <a:pt x="20215" y="30812"/>
                  </a:cubicBezTo>
                  <a:cubicBezTo>
                    <a:pt x="20282" y="30808"/>
                    <a:pt x="20345" y="30802"/>
                    <a:pt x="20442" y="30794"/>
                  </a:cubicBezTo>
                  <a:cubicBezTo>
                    <a:pt x="20383" y="30759"/>
                    <a:pt x="20358" y="30744"/>
                    <a:pt x="20332" y="30728"/>
                  </a:cubicBezTo>
                  <a:cubicBezTo>
                    <a:pt x="20376" y="30703"/>
                    <a:pt x="20414" y="30681"/>
                    <a:pt x="20452" y="30659"/>
                  </a:cubicBezTo>
                  <a:cubicBezTo>
                    <a:pt x="20452" y="30606"/>
                    <a:pt x="20451" y="30553"/>
                    <a:pt x="20449" y="30494"/>
                  </a:cubicBezTo>
                  <a:cubicBezTo>
                    <a:pt x="20502" y="30493"/>
                    <a:pt x="20536" y="30493"/>
                    <a:pt x="20592" y="30491"/>
                  </a:cubicBezTo>
                  <a:lnTo>
                    <a:pt x="20592" y="30491"/>
                  </a:lnTo>
                  <a:cubicBezTo>
                    <a:pt x="20574" y="30544"/>
                    <a:pt x="20561" y="30587"/>
                    <a:pt x="20546" y="30631"/>
                  </a:cubicBezTo>
                  <a:cubicBezTo>
                    <a:pt x="20624" y="30660"/>
                    <a:pt x="20684" y="30674"/>
                    <a:pt x="20728" y="30674"/>
                  </a:cubicBezTo>
                  <a:cubicBezTo>
                    <a:pt x="20777" y="30674"/>
                    <a:pt x="20807" y="30657"/>
                    <a:pt x="20824" y="30622"/>
                  </a:cubicBezTo>
                  <a:cubicBezTo>
                    <a:pt x="20799" y="30608"/>
                    <a:pt x="20774" y="30593"/>
                    <a:pt x="20755" y="30583"/>
                  </a:cubicBezTo>
                  <a:cubicBezTo>
                    <a:pt x="20782" y="30543"/>
                    <a:pt x="20805" y="30509"/>
                    <a:pt x="20821" y="30485"/>
                  </a:cubicBezTo>
                  <a:cubicBezTo>
                    <a:pt x="20910" y="30510"/>
                    <a:pt x="20988" y="30522"/>
                    <a:pt x="21060" y="30537"/>
                  </a:cubicBezTo>
                  <a:cubicBezTo>
                    <a:pt x="21083" y="30503"/>
                    <a:pt x="21097" y="30493"/>
                    <a:pt x="21095" y="30485"/>
                  </a:cubicBezTo>
                  <a:cubicBezTo>
                    <a:pt x="21091" y="30461"/>
                    <a:pt x="21084" y="30437"/>
                    <a:pt x="21018" y="30410"/>
                  </a:cubicBezTo>
                  <a:lnTo>
                    <a:pt x="21018" y="30410"/>
                  </a:lnTo>
                  <a:cubicBezTo>
                    <a:pt x="21005" y="30418"/>
                    <a:pt x="20992" y="30426"/>
                    <a:pt x="20977" y="30432"/>
                  </a:cubicBezTo>
                  <a:cubicBezTo>
                    <a:pt x="20977" y="30433"/>
                    <a:pt x="20976" y="30433"/>
                    <a:pt x="20975" y="30433"/>
                  </a:cubicBezTo>
                  <a:cubicBezTo>
                    <a:pt x="20964" y="30433"/>
                    <a:pt x="20951" y="30417"/>
                    <a:pt x="20982" y="30397"/>
                  </a:cubicBezTo>
                  <a:cubicBezTo>
                    <a:pt x="20982" y="30397"/>
                    <a:pt x="20983" y="30397"/>
                    <a:pt x="20983" y="30397"/>
                  </a:cubicBezTo>
                  <a:lnTo>
                    <a:pt x="20983" y="30397"/>
                  </a:lnTo>
                  <a:cubicBezTo>
                    <a:pt x="20983" y="30397"/>
                    <a:pt x="20983" y="30397"/>
                    <a:pt x="20983" y="30397"/>
                  </a:cubicBezTo>
                  <a:cubicBezTo>
                    <a:pt x="20996" y="30401"/>
                    <a:pt x="21008" y="30406"/>
                    <a:pt x="21018" y="30410"/>
                  </a:cubicBezTo>
                  <a:lnTo>
                    <a:pt x="21018" y="30410"/>
                  </a:lnTo>
                  <a:cubicBezTo>
                    <a:pt x="21024" y="30406"/>
                    <a:pt x="21030" y="30402"/>
                    <a:pt x="21036" y="30397"/>
                  </a:cubicBezTo>
                  <a:lnTo>
                    <a:pt x="21036" y="30397"/>
                  </a:lnTo>
                  <a:cubicBezTo>
                    <a:pt x="21027" y="30397"/>
                    <a:pt x="21017" y="30396"/>
                    <a:pt x="21007" y="30396"/>
                  </a:cubicBezTo>
                  <a:cubicBezTo>
                    <a:pt x="20999" y="30396"/>
                    <a:pt x="20991" y="30397"/>
                    <a:pt x="20983" y="30397"/>
                  </a:cubicBezTo>
                  <a:lnTo>
                    <a:pt x="20983" y="30397"/>
                  </a:lnTo>
                  <a:cubicBezTo>
                    <a:pt x="20981" y="30384"/>
                    <a:pt x="21023" y="30379"/>
                    <a:pt x="21067" y="30377"/>
                  </a:cubicBezTo>
                  <a:lnTo>
                    <a:pt x="21067" y="30377"/>
                  </a:lnTo>
                  <a:cubicBezTo>
                    <a:pt x="21057" y="30383"/>
                    <a:pt x="21047" y="30390"/>
                    <a:pt x="21036" y="30397"/>
                  </a:cubicBezTo>
                  <a:lnTo>
                    <a:pt x="21036" y="30397"/>
                  </a:lnTo>
                  <a:cubicBezTo>
                    <a:pt x="21148" y="30405"/>
                    <a:pt x="21229" y="30450"/>
                    <a:pt x="21303" y="30450"/>
                  </a:cubicBezTo>
                  <a:cubicBezTo>
                    <a:pt x="21349" y="30450"/>
                    <a:pt x="21392" y="30433"/>
                    <a:pt x="21438" y="30379"/>
                  </a:cubicBezTo>
                  <a:cubicBezTo>
                    <a:pt x="21436" y="30347"/>
                    <a:pt x="21436" y="30321"/>
                    <a:pt x="21433" y="30244"/>
                  </a:cubicBezTo>
                  <a:lnTo>
                    <a:pt x="21433" y="30244"/>
                  </a:lnTo>
                  <a:cubicBezTo>
                    <a:pt x="21509" y="30300"/>
                    <a:pt x="21554" y="30334"/>
                    <a:pt x="21600" y="30368"/>
                  </a:cubicBezTo>
                  <a:cubicBezTo>
                    <a:pt x="21751" y="30297"/>
                    <a:pt x="21875" y="30238"/>
                    <a:pt x="22037" y="30163"/>
                  </a:cubicBezTo>
                  <a:cubicBezTo>
                    <a:pt x="22068" y="30164"/>
                    <a:pt x="22094" y="30165"/>
                    <a:pt x="22117" y="30165"/>
                  </a:cubicBezTo>
                  <a:cubicBezTo>
                    <a:pt x="22241" y="30165"/>
                    <a:pt x="22253" y="30142"/>
                    <a:pt x="22316" y="29994"/>
                  </a:cubicBezTo>
                  <a:cubicBezTo>
                    <a:pt x="22321" y="29984"/>
                    <a:pt x="22293" y="29968"/>
                    <a:pt x="22279" y="29954"/>
                  </a:cubicBezTo>
                  <a:cubicBezTo>
                    <a:pt x="22251" y="29976"/>
                    <a:pt x="22225" y="30000"/>
                    <a:pt x="22179" y="30037"/>
                  </a:cubicBezTo>
                  <a:cubicBezTo>
                    <a:pt x="22169" y="29993"/>
                    <a:pt x="22162" y="29960"/>
                    <a:pt x="22156" y="29932"/>
                  </a:cubicBezTo>
                  <a:cubicBezTo>
                    <a:pt x="22249" y="29898"/>
                    <a:pt x="22328" y="29881"/>
                    <a:pt x="22397" y="29847"/>
                  </a:cubicBezTo>
                  <a:cubicBezTo>
                    <a:pt x="22428" y="29878"/>
                    <a:pt x="22453" y="29903"/>
                    <a:pt x="22480" y="29931"/>
                  </a:cubicBezTo>
                  <a:cubicBezTo>
                    <a:pt x="22502" y="29897"/>
                    <a:pt x="22519" y="29869"/>
                    <a:pt x="22535" y="29842"/>
                  </a:cubicBezTo>
                  <a:cubicBezTo>
                    <a:pt x="22591" y="29891"/>
                    <a:pt x="22654" y="29907"/>
                    <a:pt x="22722" y="29907"/>
                  </a:cubicBezTo>
                  <a:cubicBezTo>
                    <a:pt x="22846" y="29907"/>
                    <a:pt x="22988" y="29856"/>
                    <a:pt x="23142" y="29854"/>
                  </a:cubicBezTo>
                  <a:cubicBezTo>
                    <a:pt x="23075" y="29759"/>
                    <a:pt x="23034" y="29700"/>
                    <a:pt x="22986" y="29632"/>
                  </a:cubicBezTo>
                  <a:cubicBezTo>
                    <a:pt x="23111" y="29578"/>
                    <a:pt x="23230" y="29525"/>
                    <a:pt x="23343" y="29475"/>
                  </a:cubicBezTo>
                  <a:cubicBezTo>
                    <a:pt x="23346" y="29428"/>
                    <a:pt x="23349" y="29391"/>
                    <a:pt x="23350" y="29356"/>
                  </a:cubicBezTo>
                  <a:cubicBezTo>
                    <a:pt x="23362" y="29358"/>
                    <a:pt x="23373" y="29360"/>
                    <a:pt x="23384" y="29363"/>
                  </a:cubicBezTo>
                  <a:cubicBezTo>
                    <a:pt x="23402" y="29404"/>
                    <a:pt x="23421" y="29445"/>
                    <a:pt x="23439" y="29485"/>
                  </a:cubicBezTo>
                  <a:cubicBezTo>
                    <a:pt x="23300" y="29576"/>
                    <a:pt x="23246" y="29666"/>
                    <a:pt x="23273" y="29754"/>
                  </a:cubicBezTo>
                  <a:cubicBezTo>
                    <a:pt x="23495" y="29682"/>
                    <a:pt x="23705" y="29576"/>
                    <a:pt x="23915" y="29472"/>
                  </a:cubicBezTo>
                  <a:cubicBezTo>
                    <a:pt x="24118" y="29353"/>
                    <a:pt x="24324" y="29241"/>
                    <a:pt x="24554" y="29177"/>
                  </a:cubicBezTo>
                  <a:cubicBezTo>
                    <a:pt x="24605" y="29111"/>
                    <a:pt x="24663" y="29038"/>
                    <a:pt x="24722" y="28961"/>
                  </a:cubicBezTo>
                  <a:cubicBezTo>
                    <a:pt x="24754" y="28992"/>
                    <a:pt x="24775" y="29010"/>
                    <a:pt x="24810" y="29042"/>
                  </a:cubicBezTo>
                  <a:cubicBezTo>
                    <a:pt x="24895" y="28982"/>
                    <a:pt x="24985" y="28917"/>
                    <a:pt x="25073" y="28855"/>
                  </a:cubicBezTo>
                  <a:lnTo>
                    <a:pt x="25182" y="28882"/>
                  </a:lnTo>
                  <a:cubicBezTo>
                    <a:pt x="25167" y="28826"/>
                    <a:pt x="25153" y="28768"/>
                    <a:pt x="25131" y="28676"/>
                  </a:cubicBezTo>
                  <a:lnTo>
                    <a:pt x="25131" y="28676"/>
                  </a:lnTo>
                  <a:cubicBezTo>
                    <a:pt x="25198" y="28735"/>
                    <a:pt x="25219" y="28752"/>
                    <a:pt x="25257" y="28785"/>
                  </a:cubicBezTo>
                  <a:cubicBezTo>
                    <a:pt x="25312" y="28757"/>
                    <a:pt x="25365" y="28705"/>
                    <a:pt x="25428" y="28674"/>
                  </a:cubicBezTo>
                  <a:cubicBezTo>
                    <a:pt x="25497" y="28639"/>
                    <a:pt x="25575" y="28626"/>
                    <a:pt x="25646" y="28590"/>
                  </a:cubicBezTo>
                  <a:cubicBezTo>
                    <a:pt x="25820" y="28501"/>
                    <a:pt x="25915" y="28329"/>
                    <a:pt x="25808" y="28191"/>
                  </a:cubicBezTo>
                  <a:lnTo>
                    <a:pt x="25808" y="28191"/>
                  </a:lnTo>
                  <a:cubicBezTo>
                    <a:pt x="25804" y="28196"/>
                    <a:pt x="25800" y="28200"/>
                    <a:pt x="25796" y="28204"/>
                  </a:cubicBezTo>
                  <a:cubicBezTo>
                    <a:pt x="25794" y="28205"/>
                    <a:pt x="25791" y="28206"/>
                    <a:pt x="25789" y="28206"/>
                  </a:cubicBezTo>
                  <a:cubicBezTo>
                    <a:pt x="25779" y="28206"/>
                    <a:pt x="25769" y="28194"/>
                    <a:pt x="25790" y="28170"/>
                  </a:cubicBezTo>
                  <a:lnTo>
                    <a:pt x="25790" y="28170"/>
                  </a:lnTo>
                  <a:cubicBezTo>
                    <a:pt x="25797" y="28177"/>
                    <a:pt x="25803" y="28184"/>
                    <a:pt x="25808" y="28191"/>
                  </a:cubicBezTo>
                  <a:lnTo>
                    <a:pt x="25808" y="28191"/>
                  </a:lnTo>
                  <a:cubicBezTo>
                    <a:pt x="25822" y="28178"/>
                    <a:pt x="25834" y="28163"/>
                    <a:pt x="25846" y="28148"/>
                  </a:cubicBezTo>
                  <a:lnTo>
                    <a:pt x="25846" y="28148"/>
                  </a:lnTo>
                  <a:cubicBezTo>
                    <a:pt x="25830" y="28153"/>
                    <a:pt x="25811" y="28160"/>
                    <a:pt x="25790" y="28170"/>
                  </a:cubicBezTo>
                  <a:cubicBezTo>
                    <a:pt x="25782" y="28158"/>
                    <a:pt x="25824" y="28142"/>
                    <a:pt x="25866" y="28124"/>
                  </a:cubicBezTo>
                  <a:lnTo>
                    <a:pt x="25866" y="28124"/>
                  </a:lnTo>
                  <a:cubicBezTo>
                    <a:pt x="25859" y="28132"/>
                    <a:pt x="25853" y="28140"/>
                    <a:pt x="25846" y="28148"/>
                  </a:cubicBezTo>
                  <a:lnTo>
                    <a:pt x="25846" y="28148"/>
                  </a:lnTo>
                  <a:cubicBezTo>
                    <a:pt x="25868" y="28141"/>
                    <a:pt x="25886" y="28139"/>
                    <a:pt x="25901" y="28139"/>
                  </a:cubicBezTo>
                  <a:cubicBezTo>
                    <a:pt x="25989" y="28139"/>
                    <a:pt x="25991" y="28227"/>
                    <a:pt x="26047" y="28227"/>
                  </a:cubicBezTo>
                  <a:cubicBezTo>
                    <a:pt x="26055" y="28227"/>
                    <a:pt x="26064" y="28225"/>
                    <a:pt x="26074" y="28221"/>
                  </a:cubicBezTo>
                  <a:cubicBezTo>
                    <a:pt x="26261" y="28112"/>
                    <a:pt x="26249" y="27973"/>
                    <a:pt x="26236" y="27827"/>
                  </a:cubicBezTo>
                  <a:lnTo>
                    <a:pt x="26236" y="27827"/>
                  </a:lnTo>
                  <a:cubicBezTo>
                    <a:pt x="26343" y="27830"/>
                    <a:pt x="26447" y="27831"/>
                    <a:pt x="26552" y="27833"/>
                  </a:cubicBezTo>
                  <a:cubicBezTo>
                    <a:pt x="26581" y="27775"/>
                    <a:pt x="26599" y="27703"/>
                    <a:pt x="26614" y="27702"/>
                  </a:cubicBezTo>
                  <a:cubicBezTo>
                    <a:pt x="26842" y="27664"/>
                    <a:pt x="26923" y="27477"/>
                    <a:pt x="27008" y="27306"/>
                  </a:cubicBezTo>
                  <a:cubicBezTo>
                    <a:pt x="27058" y="27208"/>
                    <a:pt x="27101" y="27107"/>
                    <a:pt x="27151" y="26997"/>
                  </a:cubicBezTo>
                  <a:cubicBezTo>
                    <a:pt x="27215" y="26990"/>
                    <a:pt x="27286" y="26984"/>
                    <a:pt x="27355" y="26977"/>
                  </a:cubicBezTo>
                  <a:cubicBezTo>
                    <a:pt x="27363" y="26943"/>
                    <a:pt x="27367" y="26921"/>
                    <a:pt x="27371" y="26894"/>
                  </a:cubicBezTo>
                  <a:lnTo>
                    <a:pt x="27561" y="26878"/>
                  </a:lnTo>
                  <a:cubicBezTo>
                    <a:pt x="27516" y="26757"/>
                    <a:pt x="27645" y="26638"/>
                    <a:pt x="27613" y="26456"/>
                  </a:cubicBezTo>
                  <a:lnTo>
                    <a:pt x="27613" y="26456"/>
                  </a:lnTo>
                  <a:cubicBezTo>
                    <a:pt x="27707" y="26481"/>
                    <a:pt x="27766" y="26495"/>
                    <a:pt x="27855" y="26519"/>
                  </a:cubicBezTo>
                  <a:cubicBezTo>
                    <a:pt x="27852" y="26376"/>
                    <a:pt x="27851" y="26291"/>
                    <a:pt x="27850" y="26220"/>
                  </a:cubicBezTo>
                  <a:cubicBezTo>
                    <a:pt x="27926" y="26194"/>
                    <a:pt x="28003" y="26169"/>
                    <a:pt x="28097" y="26135"/>
                  </a:cubicBezTo>
                  <a:cubicBezTo>
                    <a:pt x="28050" y="26064"/>
                    <a:pt x="28020" y="26019"/>
                    <a:pt x="27988" y="25972"/>
                  </a:cubicBezTo>
                  <a:cubicBezTo>
                    <a:pt x="28025" y="25941"/>
                    <a:pt x="28050" y="25919"/>
                    <a:pt x="28081" y="25891"/>
                  </a:cubicBezTo>
                  <a:cubicBezTo>
                    <a:pt x="28091" y="25930"/>
                    <a:pt x="28097" y="25961"/>
                    <a:pt x="28104" y="25992"/>
                  </a:cubicBezTo>
                  <a:cubicBezTo>
                    <a:pt x="28145" y="25985"/>
                    <a:pt x="28186" y="25979"/>
                    <a:pt x="28223" y="25973"/>
                  </a:cubicBezTo>
                  <a:cubicBezTo>
                    <a:pt x="28231" y="25936"/>
                    <a:pt x="28236" y="25908"/>
                    <a:pt x="28247" y="25864"/>
                  </a:cubicBezTo>
                  <a:cubicBezTo>
                    <a:pt x="28301" y="25901"/>
                    <a:pt x="28347" y="25932"/>
                    <a:pt x="28394" y="25963"/>
                  </a:cubicBezTo>
                  <a:cubicBezTo>
                    <a:pt x="28425" y="25929"/>
                    <a:pt x="28447" y="25904"/>
                    <a:pt x="28472" y="25876"/>
                  </a:cubicBezTo>
                  <a:cubicBezTo>
                    <a:pt x="28438" y="25827"/>
                    <a:pt x="28407" y="25783"/>
                    <a:pt x="28370" y="25730"/>
                  </a:cubicBezTo>
                  <a:cubicBezTo>
                    <a:pt x="28419" y="25722"/>
                    <a:pt x="28450" y="25716"/>
                    <a:pt x="28478" y="25710"/>
                  </a:cubicBezTo>
                  <a:cubicBezTo>
                    <a:pt x="28487" y="25670"/>
                    <a:pt x="28497" y="25629"/>
                    <a:pt x="28509" y="25577"/>
                  </a:cubicBezTo>
                  <a:cubicBezTo>
                    <a:pt x="28590" y="25560"/>
                    <a:pt x="28659" y="25545"/>
                    <a:pt x="28728" y="25532"/>
                  </a:cubicBezTo>
                  <a:cubicBezTo>
                    <a:pt x="28731" y="25464"/>
                    <a:pt x="28732" y="25407"/>
                    <a:pt x="28734" y="25343"/>
                  </a:cubicBezTo>
                  <a:cubicBezTo>
                    <a:pt x="28779" y="25352"/>
                    <a:pt x="28822" y="25360"/>
                    <a:pt x="28853" y="25366"/>
                  </a:cubicBezTo>
                  <a:cubicBezTo>
                    <a:pt x="28910" y="25293"/>
                    <a:pt x="28962" y="25229"/>
                    <a:pt x="29016" y="25161"/>
                  </a:cubicBezTo>
                  <a:cubicBezTo>
                    <a:pt x="28781" y="25071"/>
                    <a:pt x="28773" y="25064"/>
                    <a:pt x="28650" y="24856"/>
                  </a:cubicBezTo>
                  <a:cubicBezTo>
                    <a:pt x="28803" y="24804"/>
                    <a:pt x="28943" y="24755"/>
                    <a:pt x="29068" y="24712"/>
                  </a:cubicBezTo>
                  <a:lnTo>
                    <a:pt x="29068" y="24712"/>
                  </a:lnTo>
                  <a:cubicBezTo>
                    <a:pt x="29147" y="24790"/>
                    <a:pt x="29034" y="24948"/>
                    <a:pt x="29165" y="24968"/>
                  </a:cubicBezTo>
                  <a:cubicBezTo>
                    <a:pt x="29193" y="24911"/>
                    <a:pt x="29216" y="24854"/>
                    <a:pt x="29246" y="24798"/>
                  </a:cubicBezTo>
                  <a:cubicBezTo>
                    <a:pt x="29296" y="24706"/>
                    <a:pt x="29309" y="24628"/>
                    <a:pt x="29241" y="24568"/>
                  </a:cubicBezTo>
                  <a:cubicBezTo>
                    <a:pt x="29237" y="24565"/>
                    <a:pt x="29253" y="24539"/>
                    <a:pt x="29260" y="24523"/>
                  </a:cubicBezTo>
                  <a:cubicBezTo>
                    <a:pt x="29303" y="24530"/>
                    <a:pt x="29344" y="24537"/>
                    <a:pt x="29393" y="24546"/>
                  </a:cubicBezTo>
                  <a:cubicBezTo>
                    <a:pt x="29455" y="24355"/>
                    <a:pt x="29411" y="24228"/>
                    <a:pt x="29353" y="24111"/>
                  </a:cubicBezTo>
                  <a:cubicBezTo>
                    <a:pt x="29318" y="24037"/>
                    <a:pt x="29288" y="23963"/>
                    <a:pt x="29391" y="23868"/>
                  </a:cubicBezTo>
                  <a:cubicBezTo>
                    <a:pt x="29472" y="23932"/>
                    <a:pt x="29475" y="24101"/>
                    <a:pt x="29596" y="24101"/>
                  </a:cubicBezTo>
                  <a:cubicBezTo>
                    <a:pt x="29609" y="24101"/>
                    <a:pt x="29624" y="24099"/>
                    <a:pt x="29640" y="24094"/>
                  </a:cubicBezTo>
                  <a:cubicBezTo>
                    <a:pt x="29666" y="24053"/>
                    <a:pt x="29693" y="24013"/>
                    <a:pt x="29719" y="23972"/>
                  </a:cubicBezTo>
                  <a:cubicBezTo>
                    <a:pt x="29677" y="23862"/>
                    <a:pt x="29671" y="23749"/>
                    <a:pt x="29764" y="23582"/>
                  </a:cubicBezTo>
                  <a:cubicBezTo>
                    <a:pt x="29806" y="23657"/>
                    <a:pt x="29830" y="23716"/>
                    <a:pt x="29868" y="23757"/>
                  </a:cubicBezTo>
                  <a:cubicBezTo>
                    <a:pt x="29870" y="23760"/>
                    <a:pt x="29874" y="23761"/>
                    <a:pt x="29878" y="23761"/>
                  </a:cubicBezTo>
                  <a:cubicBezTo>
                    <a:pt x="29899" y="23761"/>
                    <a:pt x="29940" y="23739"/>
                    <a:pt x="29978" y="23727"/>
                  </a:cubicBezTo>
                  <a:cubicBezTo>
                    <a:pt x="29950" y="23662"/>
                    <a:pt x="29931" y="23619"/>
                    <a:pt x="29917" y="23585"/>
                  </a:cubicBezTo>
                  <a:cubicBezTo>
                    <a:pt x="29946" y="23521"/>
                    <a:pt x="29973" y="23462"/>
                    <a:pt x="30030" y="23337"/>
                  </a:cubicBezTo>
                  <a:lnTo>
                    <a:pt x="30030" y="23337"/>
                  </a:lnTo>
                  <a:cubicBezTo>
                    <a:pt x="29921" y="23398"/>
                    <a:pt x="29872" y="23425"/>
                    <a:pt x="29824" y="23453"/>
                  </a:cubicBezTo>
                  <a:cubicBezTo>
                    <a:pt x="29803" y="23401"/>
                    <a:pt x="29783" y="23346"/>
                    <a:pt x="29758" y="23281"/>
                  </a:cubicBezTo>
                  <a:lnTo>
                    <a:pt x="29758" y="23281"/>
                  </a:lnTo>
                  <a:cubicBezTo>
                    <a:pt x="29874" y="23297"/>
                    <a:pt x="29978" y="23312"/>
                    <a:pt x="30089" y="23328"/>
                  </a:cubicBezTo>
                  <a:cubicBezTo>
                    <a:pt x="30106" y="23168"/>
                    <a:pt x="30121" y="23029"/>
                    <a:pt x="30136" y="22901"/>
                  </a:cubicBezTo>
                  <a:cubicBezTo>
                    <a:pt x="30195" y="22860"/>
                    <a:pt x="30245" y="22832"/>
                    <a:pt x="30292" y="22794"/>
                  </a:cubicBezTo>
                  <a:cubicBezTo>
                    <a:pt x="30276" y="22703"/>
                    <a:pt x="30259" y="22617"/>
                    <a:pt x="30246" y="22541"/>
                  </a:cubicBezTo>
                  <a:cubicBezTo>
                    <a:pt x="30186" y="22501"/>
                    <a:pt x="30133" y="22466"/>
                    <a:pt x="30105" y="22447"/>
                  </a:cubicBezTo>
                  <a:cubicBezTo>
                    <a:pt x="30145" y="22411"/>
                    <a:pt x="30187" y="22372"/>
                    <a:pt x="30220" y="22344"/>
                  </a:cubicBezTo>
                  <a:cubicBezTo>
                    <a:pt x="30296" y="22451"/>
                    <a:pt x="30358" y="22538"/>
                    <a:pt x="30426" y="22635"/>
                  </a:cubicBezTo>
                  <a:cubicBezTo>
                    <a:pt x="30449" y="22586"/>
                    <a:pt x="30462" y="22557"/>
                    <a:pt x="30479" y="22523"/>
                  </a:cubicBezTo>
                  <a:cubicBezTo>
                    <a:pt x="30434" y="22483"/>
                    <a:pt x="30393" y="22448"/>
                    <a:pt x="30371" y="22429"/>
                  </a:cubicBezTo>
                  <a:cubicBezTo>
                    <a:pt x="30374" y="22358"/>
                    <a:pt x="30380" y="22316"/>
                    <a:pt x="30373" y="22279"/>
                  </a:cubicBezTo>
                  <a:cubicBezTo>
                    <a:pt x="30368" y="22254"/>
                    <a:pt x="30346" y="22238"/>
                    <a:pt x="30333" y="22220"/>
                  </a:cubicBezTo>
                  <a:cubicBezTo>
                    <a:pt x="30377" y="22183"/>
                    <a:pt x="30395" y="22169"/>
                    <a:pt x="30458" y="22116"/>
                  </a:cubicBezTo>
                  <a:lnTo>
                    <a:pt x="30458" y="22116"/>
                  </a:lnTo>
                  <a:cubicBezTo>
                    <a:pt x="30298" y="22120"/>
                    <a:pt x="30190" y="22123"/>
                    <a:pt x="30074" y="22127"/>
                  </a:cubicBezTo>
                  <a:cubicBezTo>
                    <a:pt x="30084" y="22079"/>
                    <a:pt x="30090" y="22048"/>
                    <a:pt x="30102" y="21996"/>
                  </a:cubicBezTo>
                  <a:cubicBezTo>
                    <a:pt x="30214" y="22004"/>
                    <a:pt x="30320" y="22011"/>
                    <a:pt x="30426" y="22018"/>
                  </a:cubicBezTo>
                  <a:lnTo>
                    <a:pt x="30476" y="21923"/>
                  </a:lnTo>
                  <a:cubicBezTo>
                    <a:pt x="30445" y="21905"/>
                    <a:pt x="30414" y="21889"/>
                    <a:pt x="30380" y="21871"/>
                  </a:cubicBezTo>
                  <a:lnTo>
                    <a:pt x="30379" y="21871"/>
                  </a:lnTo>
                  <a:cubicBezTo>
                    <a:pt x="30405" y="21820"/>
                    <a:pt x="30421" y="21792"/>
                    <a:pt x="30437" y="21758"/>
                  </a:cubicBezTo>
                  <a:cubicBezTo>
                    <a:pt x="30495" y="21774"/>
                    <a:pt x="30546" y="21790"/>
                    <a:pt x="30598" y="21807"/>
                  </a:cubicBezTo>
                  <a:cubicBezTo>
                    <a:pt x="30617" y="21677"/>
                    <a:pt x="30635" y="21562"/>
                    <a:pt x="30654" y="21443"/>
                  </a:cubicBezTo>
                  <a:lnTo>
                    <a:pt x="30654" y="21443"/>
                  </a:lnTo>
                  <a:cubicBezTo>
                    <a:pt x="30560" y="21468"/>
                    <a:pt x="30486" y="21487"/>
                    <a:pt x="30405" y="21509"/>
                  </a:cubicBezTo>
                  <a:cubicBezTo>
                    <a:pt x="30398" y="21308"/>
                    <a:pt x="30608" y="21287"/>
                    <a:pt x="30607" y="21137"/>
                  </a:cubicBezTo>
                  <a:lnTo>
                    <a:pt x="30607" y="21137"/>
                  </a:lnTo>
                  <a:cubicBezTo>
                    <a:pt x="30742" y="21150"/>
                    <a:pt x="30857" y="21162"/>
                    <a:pt x="30970" y="21174"/>
                  </a:cubicBezTo>
                  <a:lnTo>
                    <a:pt x="30983" y="21136"/>
                  </a:lnTo>
                  <a:lnTo>
                    <a:pt x="30736" y="21021"/>
                  </a:lnTo>
                  <a:lnTo>
                    <a:pt x="30780" y="20980"/>
                  </a:lnTo>
                  <a:cubicBezTo>
                    <a:pt x="30755" y="20915"/>
                    <a:pt x="30730" y="20850"/>
                    <a:pt x="30715" y="20809"/>
                  </a:cubicBezTo>
                  <a:cubicBezTo>
                    <a:pt x="30799" y="20772"/>
                    <a:pt x="30889" y="20736"/>
                    <a:pt x="31011" y="20684"/>
                  </a:cubicBezTo>
                  <a:cubicBezTo>
                    <a:pt x="30974" y="20621"/>
                    <a:pt x="30944" y="20569"/>
                    <a:pt x="30921" y="20531"/>
                  </a:cubicBezTo>
                  <a:cubicBezTo>
                    <a:pt x="31002" y="20469"/>
                    <a:pt x="31060" y="20424"/>
                    <a:pt x="31119" y="20381"/>
                  </a:cubicBezTo>
                  <a:cubicBezTo>
                    <a:pt x="31089" y="20313"/>
                    <a:pt x="31067" y="20265"/>
                    <a:pt x="31047" y="20215"/>
                  </a:cubicBezTo>
                  <a:lnTo>
                    <a:pt x="31026" y="20112"/>
                  </a:lnTo>
                  <a:lnTo>
                    <a:pt x="31099" y="20082"/>
                  </a:lnTo>
                  <a:cubicBezTo>
                    <a:pt x="31083" y="20018"/>
                    <a:pt x="31067" y="19953"/>
                    <a:pt x="31051" y="19891"/>
                  </a:cubicBezTo>
                  <a:cubicBezTo>
                    <a:pt x="30992" y="19913"/>
                    <a:pt x="30961" y="19925"/>
                    <a:pt x="30914" y="19941"/>
                  </a:cubicBezTo>
                  <a:cubicBezTo>
                    <a:pt x="30944" y="19865"/>
                    <a:pt x="30969" y="19815"/>
                    <a:pt x="30986" y="19756"/>
                  </a:cubicBezTo>
                  <a:cubicBezTo>
                    <a:pt x="30998" y="19757"/>
                    <a:pt x="31010" y="19758"/>
                    <a:pt x="31021" y="19758"/>
                  </a:cubicBezTo>
                  <a:cubicBezTo>
                    <a:pt x="31189" y="19758"/>
                    <a:pt x="31321" y="19613"/>
                    <a:pt x="31488" y="19548"/>
                  </a:cubicBezTo>
                  <a:cubicBezTo>
                    <a:pt x="31454" y="19441"/>
                    <a:pt x="31429" y="19361"/>
                    <a:pt x="31407" y="19288"/>
                  </a:cubicBezTo>
                  <a:cubicBezTo>
                    <a:pt x="31448" y="19242"/>
                    <a:pt x="31475" y="19214"/>
                    <a:pt x="31538" y="19145"/>
                  </a:cubicBezTo>
                  <a:lnTo>
                    <a:pt x="31538" y="19145"/>
                  </a:lnTo>
                  <a:cubicBezTo>
                    <a:pt x="31448" y="19158"/>
                    <a:pt x="31401" y="19166"/>
                    <a:pt x="31358" y="19172"/>
                  </a:cubicBezTo>
                  <a:cubicBezTo>
                    <a:pt x="31322" y="19129"/>
                    <a:pt x="31285" y="19086"/>
                    <a:pt x="31258" y="19054"/>
                  </a:cubicBezTo>
                  <a:cubicBezTo>
                    <a:pt x="31267" y="18963"/>
                    <a:pt x="31275" y="18882"/>
                    <a:pt x="31289" y="18732"/>
                  </a:cubicBezTo>
                  <a:cubicBezTo>
                    <a:pt x="31330" y="18845"/>
                    <a:pt x="31351" y="18901"/>
                    <a:pt x="31366" y="18944"/>
                  </a:cubicBezTo>
                  <a:cubicBezTo>
                    <a:pt x="31433" y="18939"/>
                    <a:pt x="31504" y="18933"/>
                    <a:pt x="31575" y="18929"/>
                  </a:cubicBezTo>
                  <a:cubicBezTo>
                    <a:pt x="31566" y="18758"/>
                    <a:pt x="31566" y="18760"/>
                    <a:pt x="31664" y="18598"/>
                  </a:cubicBezTo>
                  <a:lnTo>
                    <a:pt x="31664" y="18598"/>
                  </a:lnTo>
                  <a:cubicBezTo>
                    <a:pt x="31606" y="18607"/>
                    <a:pt x="31557" y="18614"/>
                    <a:pt x="31506" y="18623"/>
                  </a:cubicBezTo>
                  <a:cubicBezTo>
                    <a:pt x="31523" y="18558"/>
                    <a:pt x="31541" y="18496"/>
                    <a:pt x="31558" y="18440"/>
                  </a:cubicBezTo>
                  <a:lnTo>
                    <a:pt x="31667" y="18440"/>
                  </a:lnTo>
                  <a:cubicBezTo>
                    <a:pt x="31697" y="18309"/>
                    <a:pt x="31701" y="18177"/>
                    <a:pt x="31716" y="18081"/>
                  </a:cubicBezTo>
                  <a:cubicBezTo>
                    <a:pt x="31675" y="17996"/>
                    <a:pt x="31641" y="17926"/>
                    <a:pt x="31604" y="17858"/>
                  </a:cubicBezTo>
                  <a:cubicBezTo>
                    <a:pt x="31588" y="17842"/>
                    <a:pt x="31576" y="17823"/>
                    <a:pt x="31564" y="17802"/>
                  </a:cubicBezTo>
                  <a:lnTo>
                    <a:pt x="31585" y="17784"/>
                  </a:lnTo>
                  <a:lnTo>
                    <a:pt x="31614" y="17850"/>
                  </a:lnTo>
                  <a:cubicBezTo>
                    <a:pt x="31610" y="17853"/>
                    <a:pt x="31606" y="17857"/>
                    <a:pt x="31604" y="17858"/>
                  </a:cubicBezTo>
                  <a:lnTo>
                    <a:pt x="31604" y="17858"/>
                  </a:lnTo>
                  <a:cubicBezTo>
                    <a:pt x="31701" y="17847"/>
                    <a:pt x="31747" y="17780"/>
                    <a:pt x="31759" y="17670"/>
                  </a:cubicBezTo>
                  <a:lnTo>
                    <a:pt x="31759" y="17670"/>
                  </a:lnTo>
                  <a:cubicBezTo>
                    <a:pt x="31725" y="17684"/>
                    <a:pt x="31692" y="17699"/>
                    <a:pt x="31647" y="17720"/>
                  </a:cubicBezTo>
                  <a:cubicBezTo>
                    <a:pt x="31651" y="17650"/>
                    <a:pt x="31654" y="17584"/>
                    <a:pt x="31657" y="17521"/>
                  </a:cubicBezTo>
                  <a:cubicBezTo>
                    <a:pt x="31625" y="17499"/>
                    <a:pt x="31594" y="17478"/>
                    <a:pt x="31556" y="17450"/>
                  </a:cubicBezTo>
                  <a:cubicBezTo>
                    <a:pt x="31598" y="17421"/>
                    <a:pt x="31631" y="17397"/>
                    <a:pt x="31666" y="17372"/>
                  </a:cubicBezTo>
                  <a:cubicBezTo>
                    <a:pt x="31685" y="17394"/>
                    <a:pt x="31710" y="17422"/>
                    <a:pt x="31735" y="17452"/>
                  </a:cubicBezTo>
                  <a:cubicBezTo>
                    <a:pt x="31801" y="17424"/>
                    <a:pt x="31863" y="17399"/>
                    <a:pt x="31935" y="17369"/>
                  </a:cubicBezTo>
                  <a:cubicBezTo>
                    <a:pt x="31882" y="17284"/>
                    <a:pt x="31840" y="17215"/>
                    <a:pt x="31795" y="17144"/>
                  </a:cubicBezTo>
                  <a:cubicBezTo>
                    <a:pt x="31754" y="17175"/>
                    <a:pt x="31729" y="17194"/>
                    <a:pt x="31706" y="17212"/>
                  </a:cubicBezTo>
                  <a:cubicBezTo>
                    <a:pt x="31678" y="17234"/>
                    <a:pt x="31653" y="17256"/>
                    <a:pt x="31606" y="17296"/>
                  </a:cubicBezTo>
                  <a:cubicBezTo>
                    <a:pt x="31642" y="17119"/>
                    <a:pt x="31735" y="17022"/>
                    <a:pt x="31885" y="17003"/>
                  </a:cubicBezTo>
                  <a:cubicBezTo>
                    <a:pt x="31828" y="16950"/>
                    <a:pt x="31775" y="16903"/>
                    <a:pt x="31726" y="16859"/>
                  </a:cubicBezTo>
                  <a:cubicBezTo>
                    <a:pt x="31678" y="16885"/>
                    <a:pt x="31636" y="16907"/>
                    <a:pt x="31572" y="16941"/>
                  </a:cubicBezTo>
                  <a:cubicBezTo>
                    <a:pt x="31570" y="16841"/>
                    <a:pt x="31457" y="16804"/>
                    <a:pt x="31548" y="16700"/>
                  </a:cubicBezTo>
                  <a:lnTo>
                    <a:pt x="31548" y="16700"/>
                  </a:lnTo>
                  <a:cubicBezTo>
                    <a:pt x="31586" y="16732"/>
                    <a:pt x="31620" y="16763"/>
                    <a:pt x="31664" y="16806"/>
                  </a:cubicBezTo>
                  <a:cubicBezTo>
                    <a:pt x="31697" y="16716"/>
                    <a:pt x="31707" y="16647"/>
                    <a:pt x="31734" y="16554"/>
                  </a:cubicBezTo>
                  <a:cubicBezTo>
                    <a:pt x="31756" y="16632"/>
                    <a:pt x="31769" y="16678"/>
                    <a:pt x="31797" y="16776"/>
                  </a:cubicBezTo>
                  <a:cubicBezTo>
                    <a:pt x="31809" y="16632"/>
                    <a:pt x="31817" y="16545"/>
                    <a:pt x="31822" y="16493"/>
                  </a:cubicBezTo>
                  <a:cubicBezTo>
                    <a:pt x="31775" y="16426"/>
                    <a:pt x="31745" y="16385"/>
                    <a:pt x="31710" y="16334"/>
                  </a:cubicBezTo>
                  <a:cubicBezTo>
                    <a:pt x="31770" y="16306"/>
                    <a:pt x="31809" y="16288"/>
                    <a:pt x="31863" y="16263"/>
                  </a:cubicBezTo>
                  <a:cubicBezTo>
                    <a:pt x="31728" y="16179"/>
                    <a:pt x="31847" y="16114"/>
                    <a:pt x="31856" y="16054"/>
                  </a:cubicBezTo>
                  <a:cubicBezTo>
                    <a:pt x="31791" y="15991"/>
                    <a:pt x="31731" y="15931"/>
                    <a:pt x="31672" y="15872"/>
                  </a:cubicBezTo>
                  <a:cubicBezTo>
                    <a:pt x="31656" y="15913"/>
                    <a:pt x="31641" y="15953"/>
                    <a:pt x="31622" y="16000"/>
                  </a:cubicBezTo>
                  <a:cubicBezTo>
                    <a:pt x="31570" y="15986"/>
                    <a:pt x="31523" y="15975"/>
                    <a:pt x="31413" y="15947"/>
                  </a:cubicBezTo>
                  <a:cubicBezTo>
                    <a:pt x="31513" y="15882"/>
                    <a:pt x="31564" y="15848"/>
                    <a:pt x="31604" y="15823"/>
                  </a:cubicBezTo>
                  <a:cubicBezTo>
                    <a:pt x="31584" y="15702"/>
                    <a:pt x="31566" y="15608"/>
                    <a:pt x="31548" y="15510"/>
                  </a:cubicBezTo>
                  <a:cubicBezTo>
                    <a:pt x="31501" y="15497"/>
                    <a:pt x="31450" y="15482"/>
                    <a:pt x="31392" y="15464"/>
                  </a:cubicBezTo>
                  <a:cubicBezTo>
                    <a:pt x="31423" y="15377"/>
                    <a:pt x="31451" y="15304"/>
                    <a:pt x="31504" y="15158"/>
                  </a:cubicBezTo>
                  <a:lnTo>
                    <a:pt x="31504" y="15158"/>
                  </a:lnTo>
                  <a:cubicBezTo>
                    <a:pt x="31375" y="15245"/>
                    <a:pt x="31305" y="15291"/>
                    <a:pt x="31236" y="15338"/>
                  </a:cubicBezTo>
                  <a:cubicBezTo>
                    <a:pt x="31220" y="15574"/>
                    <a:pt x="31166" y="15791"/>
                    <a:pt x="30983" y="15926"/>
                  </a:cubicBezTo>
                  <a:cubicBezTo>
                    <a:pt x="30960" y="15900"/>
                    <a:pt x="30944" y="15882"/>
                    <a:pt x="30905" y="15839"/>
                  </a:cubicBezTo>
                  <a:cubicBezTo>
                    <a:pt x="30899" y="15908"/>
                    <a:pt x="30895" y="15950"/>
                    <a:pt x="30892" y="15989"/>
                  </a:cubicBezTo>
                  <a:cubicBezTo>
                    <a:pt x="30963" y="16082"/>
                    <a:pt x="30954" y="16182"/>
                    <a:pt x="30870" y="16257"/>
                  </a:cubicBezTo>
                  <a:cubicBezTo>
                    <a:pt x="30867" y="16289"/>
                    <a:pt x="30864" y="16323"/>
                    <a:pt x="30861" y="16360"/>
                  </a:cubicBezTo>
                  <a:cubicBezTo>
                    <a:pt x="30821" y="16375"/>
                    <a:pt x="30782" y="16391"/>
                    <a:pt x="30751" y="16403"/>
                  </a:cubicBezTo>
                  <a:cubicBezTo>
                    <a:pt x="30767" y="16454"/>
                    <a:pt x="30782" y="16501"/>
                    <a:pt x="30792" y="16537"/>
                  </a:cubicBezTo>
                  <a:cubicBezTo>
                    <a:pt x="30720" y="16581"/>
                    <a:pt x="30663" y="16616"/>
                    <a:pt x="30605" y="16651"/>
                  </a:cubicBezTo>
                  <a:lnTo>
                    <a:pt x="30545" y="16726"/>
                  </a:lnTo>
                  <a:cubicBezTo>
                    <a:pt x="30596" y="16750"/>
                    <a:pt x="30648" y="16774"/>
                    <a:pt x="30739" y="16816"/>
                  </a:cubicBezTo>
                  <a:cubicBezTo>
                    <a:pt x="30618" y="16822"/>
                    <a:pt x="30564" y="16825"/>
                    <a:pt x="30502" y="16828"/>
                  </a:cubicBezTo>
                  <a:cubicBezTo>
                    <a:pt x="30487" y="16910"/>
                    <a:pt x="30473" y="16982"/>
                    <a:pt x="30461" y="17050"/>
                  </a:cubicBezTo>
                  <a:cubicBezTo>
                    <a:pt x="30424" y="17055"/>
                    <a:pt x="30396" y="17057"/>
                    <a:pt x="30358" y="17062"/>
                  </a:cubicBezTo>
                  <a:cubicBezTo>
                    <a:pt x="30323" y="17275"/>
                    <a:pt x="30118" y="17418"/>
                    <a:pt x="30133" y="17645"/>
                  </a:cubicBezTo>
                  <a:cubicBezTo>
                    <a:pt x="30191" y="17641"/>
                    <a:pt x="30239" y="17638"/>
                    <a:pt x="30321" y="17582"/>
                  </a:cubicBezTo>
                  <a:lnTo>
                    <a:pt x="30321" y="17582"/>
                  </a:lnTo>
                  <a:cubicBezTo>
                    <a:pt x="30322" y="17592"/>
                    <a:pt x="30323" y="17602"/>
                    <a:pt x="30324" y="17612"/>
                  </a:cubicBezTo>
                  <a:lnTo>
                    <a:pt x="30324" y="17612"/>
                  </a:lnTo>
                  <a:cubicBezTo>
                    <a:pt x="30331" y="17597"/>
                    <a:pt x="30339" y="17581"/>
                    <a:pt x="30348" y="17562"/>
                  </a:cubicBezTo>
                  <a:lnTo>
                    <a:pt x="30348" y="17562"/>
                  </a:lnTo>
                  <a:cubicBezTo>
                    <a:pt x="30338" y="17569"/>
                    <a:pt x="30329" y="17576"/>
                    <a:pt x="30321" y="17582"/>
                  </a:cubicBezTo>
                  <a:lnTo>
                    <a:pt x="30321" y="17582"/>
                  </a:lnTo>
                  <a:cubicBezTo>
                    <a:pt x="30320" y="17569"/>
                    <a:pt x="30319" y="17556"/>
                    <a:pt x="30320" y="17543"/>
                  </a:cubicBezTo>
                  <a:cubicBezTo>
                    <a:pt x="30320" y="17539"/>
                    <a:pt x="30325" y="17535"/>
                    <a:pt x="30330" y="17535"/>
                  </a:cubicBezTo>
                  <a:cubicBezTo>
                    <a:pt x="30337" y="17535"/>
                    <a:pt x="30346" y="17542"/>
                    <a:pt x="30348" y="17562"/>
                  </a:cubicBezTo>
                  <a:cubicBezTo>
                    <a:pt x="30348" y="17562"/>
                    <a:pt x="30348" y="17562"/>
                    <a:pt x="30348" y="17562"/>
                  </a:cubicBezTo>
                  <a:lnTo>
                    <a:pt x="30348" y="17562"/>
                  </a:lnTo>
                  <a:cubicBezTo>
                    <a:pt x="30348" y="17562"/>
                    <a:pt x="30348" y="17562"/>
                    <a:pt x="30348" y="17562"/>
                  </a:cubicBezTo>
                  <a:lnTo>
                    <a:pt x="30348" y="17562"/>
                  </a:lnTo>
                  <a:cubicBezTo>
                    <a:pt x="30361" y="17565"/>
                    <a:pt x="30345" y="17602"/>
                    <a:pt x="30327" y="17639"/>
                  </a:cubicBezTo>
                  <a:cubicBezTo>
                    <a:pt x="30326" y="17630"/>
                    <a:pt x="30325" y="17621"/>
                    <a:pt x="30324" y="17612"/>
                  </a:cubicBezTo>
                  <a:lnTo>
                    <a:pt x="30324" y="17612"/>
                  </a:lnTo>
                  <a:cubicBezTo>
                    <a:pt x="30291" y="17686"/>
                    <a:pt x="30285" y="17718"/>
                    <a:pt x="30280" y="17745"/>
                  </a:cubicBezTo>
                  <a:cubicBezTo>
                    <a:pt x="30226" y="17750"/>
                    <a:pt x="30193" y="17755"/>
                    <a:pt x="30148" y="17762"/>
                  </a:cubicBezTo>
                  <a:cubicBezTo>
                    <a:pt x="30192" y="17800"/>
                    <a:pt x="30224" y="17828"/>
                    <a:pt x="30279" y="17877"/>
                  </a:cubicBezTo>
                  <a:cubicBezTo>
                    <a:pt x="30198" y="17871"/>
                    <a:pt x="30145" y="17867"/>
                    <a:pt x="30073" y="17862"/>
                  </a:cubicBezTo>
                  <a:cubicBezTo>
                    <a:pt x="30068" y="18143"/>
                    <a:pt x="30009" y="18407"/>
                    <a:pt x="29983" y="18670"/>
                  </a:cubicBezTo>
                  <a:cubicBezTo>
                    <a:pt x="30023" y="18702"/>
                    <a:pt x="30050" y="18724"/>
                    <a:pt x="30096" y="18760"/>
                  </a:cubicBezTo>
                  <a:cubicBezTo>
                    <a:pt x="30030" y="18817"/>
                    <a:pt x="29973" y="18866"/>
                    <a:pt x="29915" y="18914"/>
                  </a:cubicBezTo>
                  <a:cubicBezTo>
                    <a:pt x="29943" y="18942"/>
                    <a:pt x="29971" y="18970"/>
                    <a:pt x="30009" y="19008"/>
                  </a:cubicBezTo>
                  <a:cubicBezTo>
                    <a:pt x="29953" y="19013"/>
                    <a:pt x="29918" y="19017"/>
                    <a:pt x="29852" y="19023"/>
                  </a:cubicBezTo>
                  <a:cubicBezTo>
                    <a:pt x="29940" y="19132"/>
                    <a:pt x="30015" y="19223"/>
                    <a:pt x="30081" y="19304"/>
                  </a:cubicBezTo>
                  <a:cubicBezTo>
                    <a:pt x="30095" y="19517"/>
                    <a:pt x="29915" y="19460"/>
                    <a:pt x="29803" y="19541"/>
                  </a:cubicBezTo>
                  <a:cubicBezTo>
                    <a:pt x="29846" y="19589"/>
                    <a:pt x="29874" y="19620"/>
                    <a:pt x="29909" y="19659"/>
                  </a:cubicBezTo>
                  <a:cubicBezTo>
                    <a:pt x="29862" y="19666"/>
                    <a:pt x="29821" y="19672"/>
                    <a:pt x="29821" y="19672"/>
                  </a:cubicBezTo>
                  <a:cubicBezTo>
                    <a:pt x="29722" y="19765"/>
                    <a:pt x="29652" y="19831"/>
                    <a:pt x="29578" y="19900"/>
                  </a:cubicBezTo>
                  <a:cubicBezTo>
                    <a:pt x="29593" y="19913"/>
                    <a:pt x="29618" y="19938"/>
                    <a:pt x="29650" y="19969"/>
                  </a:cubicBezTo>
                  <a:cubicBezTo>
                    <a:pt x="29631" y="20013"/>
                    <a:pt x="29612" y="20060"/>
                    <a:pt x="29566" y="20172"/>
                  </a:cubicBezTo>
                  <a:cubicBezTo>
                    <a:pt x="29558" y="20172"/>
                    <a:pt x="29500" y="20169"/>
                    <a:pt x="29478" y="20168"/>
                  </a:cubicBezTo>
                  <a:cubicBezTo>
                    <a:pt x="29456" y="20307"/>
                    <a:pt x="29434" y="20440"/>
                    <a:pt x="29413" y="20568"/>
                  </a:cubicBezTo>
                  <a:cubicBezTo>
                    <a:pt x="29403" y="20631"/>
                    <a:pt x="29391" y="20694"/>
                    <a:pt x="29381" y="20758"/>
                  </a:cubicBezTo>
                  <a:lnTo>
                    <a:pt x="29333" y="20940"/>
                  </a:lnTo>
                  <a:cubicBezTo>
                    <a:pt x="29368" y="20962"/>
                    <a:pt x="29406" y="20987"/>
                    <a:pt x="29446" y="21012"/>
                  </a:cubicBezTo>
                  <a:cubicBezTo>
                    <a:pt x="29422" y="21077"/>
                    <a:pt x="29402" y="21134"/>
                    <a:pt x="29388" y="21174"/>
                  </a:cubicBezTo>
                  <a:cubicBezTo>
                    <a:pt x="29421" y="21215"/>
                    <a:pt x="29441" y="21242"/>
                    <a:pt x="29477" y="21289"/>
                  </a:cubicBezTo>
                  <a:cubicBezTo>
                    <a:pt x="29405" y="21326"/>
                    <a:pt x="29353" y="21351"/>
                    <a:pt x="29299" y="21377"/>
                  </a:cubicBezTo>
                  <a:cubicBezTo>
                    <a:pt x="29308" y="21271"/>
                    <a:pt x="29315" y="21175"/>
                    <a:pt x="29324" y="21074"/>
                  </a:cubicBezTo>
                  <a:lnTo>
                    <a:pt x="29241" y="21074"/>
                  </a:lnTo>
                  <a:cubicBezTo>
                    <a:pt x="29209" y="21170"/>
                    <a:pt x="29193" y="21311"/>
                    <a:pt x="29149" y="21327"/>
                  </a:cubicBezTo>
                  <a:cubicBezTo>
                    <a:pt x="29037" y="21367"/>
                    <a:pt x="29144" y="21508"/>
                    <a:pt x="29022" y="21534"/>
                  </a:cubicBezTo>
                  <a:cubicBezTo>
                    <a:pt x="28975" y="21543"/>
                    <a:pt x="29029" y="21713"/>
                    <a:pt x="28916" y="21713"/>
                  </a:cubicBezTo>
                  <a:cubicBezTo>
                    <a:pt x="28914" y="21713"/>
                    <a:pt x="28911" y="21713"/>
                    <a:pt x="28909" y="21712"/>
                  </a:cubicBezTo>
                  <a:cubicBezTo>
                    <a:pt x="28900" y="21815"/>
                    <a:pt x="28891" y="21914"/>
                    <a:pt x="28882" y="22013"/>
                  </a:cubicBezTo>
                  <a:cubicBezTo>
                    <a:pt x="28803" y="22073"/>
                    <a:pt x="28720" y="22119"/>
                    <a:pt x="28644" y="22170"/>
                  </a:cubicBezTo>
                  <a:lnTo>
                    <a:pt x="28644" y="22273"/>
                  </a:lnTo>
                  <a:cubicBezTo>
                    <a:pt x="28592" y="22301"/>
                    <a:pt x="28550" y="22326"/>
                    <a:pt x="28504" y="22352"/>
                  </a:cubicBezTo>
                  <a:cubicBezTo>
                    <a:pt x="28503" y="22392"/>
                    <a:pt x="28500" y="22429"/>
                    <a:pt x="28498" y="22466"/>
                  </a:cubicBezTo>
                  <a:cubicBezTo>
                    <a:pt x="28456" y="22461"/>
                    <a:pt x="28413" y="22457"/>
                    <a:pt x="28363" y="22451"/>
                  </a:cubicBezTo>
                  <a:cubicBezTo>
                    <a:pt x="28353" y="22511"/>
                    <a:pt x="28345" y="22555"/>
                    <a:pt x="28339" y="22594"/>
                  </a:cubicBezTo>
                  <a:cubicBezTo>
                    <a:pt x="28306" y="22608"/>
                    <a:pt x="28279" y="22620"/>
                    <a:pt x="28241" y="22636"/>
                  </a:cubicBezTo>
                  <a:cubicBezTo>
                    <a:pt x="28234" y="22756"/>
                    <a:pt x="28225" y="22873"/>
                    <a:pt x="28217" y="22989"/>
                  </a:cubicBezTo>
                  <a:cubicBezTo>
                    <a:pt x="28198" y="22997"/>
                    <a:pt x="28175" y="23006"/>
                    <a:pt x="28151" y="23014"/>
                  </a:cubicBezTo>
                  <a:cubicBezTo>
                    <a:pt x="28156" y="23044"/>
                    <a:pt x="28157" y="23065"/>
                    <a:pt x="28160" y="23085"/>
                  </a:cubicBezTo>
                  <a:cubicBezTo>
                    <a:pt x="28128" y="23101"/>
                    <a:pt x="28095" y="23117"/>
                    <a:pt x="28060" y="23134"/>
                  </a:cubicBezTo>
                  <a:cubicBezTo>
                    <a:pt x="28045" y="23238"/>
                    <a:pt x="28016" y="23328"/>
                    <a:pt x="27992" y="23429"/>
                  </a:cubicBezTo>
                  <a:cubicBezTo>
                    <a:pt x="27954" y="23443"/>
                    <a:pt x="27916" y="23456"/>
                    <a:pt x="27861" y="23475"/>
                  </a:cubicBezTo>
                  <a:cubicBezTo>
                    <a:pt x="27854" y="23707"/>
                    <a:pt x="27617" y="23822"/>
                    <a:pt x="27521" y="24019"/>
                  </a:cubicBezTo>
                  <a:cubicBezTo>
                    <a:pt x="27523" y="24072"/>
                    <a:pt x="27524" y="24124"/>
                    <a:pt x="27526" y="24156"/>
                  </a:cubicBezTo>
                  <a:cubicBezTo>
                    <a:pt x="27463" y="24203"/>
                    <a:pt x="27408" y="24244"/>
                    <a:pt x="27358" y="24281"/>
                  </a:cubicBezTo>
                  <a:cubicBezTo>
                    <a:pt x="27374" y="24458"/>
                    <a:pt x="27304" y="24578"/>
                    <a:pt x="27214" y="24720"/>
                  </a:cubicBezTo>
                  <a:cubicBezTo>
                    <a:pt x="27148" y="24820"/>
                    <a:pt x="27009" y="24848"/>
                    <a:pt x="26996" y="24937"/>
                  </a:cubicBezTo>
                  <a:cubicBezTo>
                    <a:pt x="26973" y="25089"/>
                    <a:pt x="26840" y="25139"/>
                    <a:pt x="26776" y="25242"/>
                  </a:cubicBezTo>
                  <a:cubicBezTo>
                    <a:pt x="26778" y="25264"/>
                    <a:pt x="26780" y="25286"/>
                    <a:pt x="26780" y="25308"/>
                  </a:cubicBezTo>
                  <a:lnTo>
                    <a:pt x="26752" y="25311"/>
                  </a:lnTo>
                  <a:lnTo>
                    <a:pt x="26762" y="25242"/>
                  </a:lnTo>
                  <a:lnTo>
                    <a:pt x="26776" y="25242"/>
                  </a:lnTo>
                  <a:cubicBezTo>
                    <a:pt x="26748" y="25236"/>
                    <a:pt x="26723" y="25232"/>
                    <a:pt x="26699" y="25226"/>
                  </a:cubicBezTo>
                  <a:cubicBezTo>
                    <a:pt x="26665" y="25302"/>
                    <a:pt x="26636" y="25367"/>
                    <a:pt x="26609" y="25429"/>
                  </a:cubicBezTo>
                  <a:cubicBezTo>
                    <a:pt x="26631" y="25511"/>
                    <a:pt x="26653" y="25591"/>
                    <a:pt x="26684" y="25699"/>
                  </a:cubicBezTo>
                  <a:cubicBezTo>
                    <a:pt x="26614" y="25651"/>
                    <a:pt x="26564" y="25616"/>
                    <a:pt x="26509" y="25579"/>
                  </a:cubicBezTo>
                  <a:cubicBezTo>
                    <a:pt x="26481" y="25616"/>
                    <a:pt x="26462" y="25639"/>
                    <a:pt x="26446" y="25660"/>
                  </a:cubicBezTo>
                  <a:cubicBezTo>
                    <a:pt x="26478" y="25710"/>
                    <a:pt x="26505" y="25752"/>
                    <a:pt x="26536" y="25802"/>
                  </a:cubicBezTo>
                  <a:cubicBezTo>
                    <a:pt x="26483" y="25807"/>
                    <a:pt x="26456" y="25810"/>
                    <a:pt x="26419" y="25813"/>
                  </a:cubicBezTo>
                  <a:cubicBezTo>
                    <a:pt x="26447" y="25870"/>
                    <a:pt x="26471" y="25920"/>
                    <a:pt x="26496" y="25969"/>
                  </a:cubicBezTo>
                  <a:cubicBezTo>
                    <a:pt x="26343" y="25935"/>
                    <a:pt x="26206" y="25904"/>
                    <a:pt x="26080" y="25876"/>
                  </a:cubicBezTo>
                  <a:cubicBezTo>
                    <a:pt x="26033" y="25972"/>
                    <a:pt x="25997" y="26045"/>
                    <a:pt x="25960" y="26119"/>
                  </a:cubicBezTo>
                  <a:cubicBezTo>
                    <a:pt x="25922" y="26089"/>
                    <a:pt x="25900" y="26073"/>
                    <a:pt x="25878" y="26054"/>
                  </a:cubicBezTo>
                  <a:cubicBezTo>
                    <a:pt x="25859" y="26094"/>
                    <a:pt x="25846" y="26123"/>
                    <a:pt x="25832" y="26151"/>
                  </a:cubicBezTo>
                  <a:cubicBezTo>
                    <a:pt x="25774" y="26148"/>
                    <a:pt x="25722" y="26147"/>
                    <a:pt x="25674" y="26145"/>
                  </a:cubicBezTo>
                  <a:cubicBezTo>
                    <a:pt x="25666" y="26175"/>
                    <a:pt x="25660" y="26204"/>
                    <a:pt x="25654" y="26232"/>
                  </a:cubicBezTo>
                  <a:cubicBezTo>
                    <a:pt x="25625" y="26234"/>
                    <a:pt x="25599" y="26235"/>
                    <a:pt x="25574" y="26236"/>
                  </a:cubicBezTo>
                  <a:cubicBezTo>
                    <a:pt x="25565" y="26270"/>
                    <a:pt x="25556" y="26300"/>
                    <a:pt x="25547" y="26337"/>
                  </a:cubicBezTo>
                  <a:cubicBezTo>
                    <a:pt x="25491" y="26353"/>
                    <a:pt x="25435" y="26367"/>
                    <a:pt x="25378" y="26385"/>
                  </a:cubicBezTo>
                  <a:cubicBezTo>
                    <a:pt x="25415" y="26501"/>
                    <a:pt x="25256" y="26445"/>
                    <a:pt x="25244" y="26531"/>
                  </a:cubicBezTo>
                  <a:cubicBezTo>
                    <a:pt x="25237" y="26585"/>
                    <a:pt x="25209" y="26595"/>
                    <a:pt x="25175" y="26595"/>
                  </a:cubicBezTo>
                  <a:cubicBezTo>
                    <a:pt x="25154" y="26595"/>
                    <a:pt x="25132" y="26592"/>
                    <a:pt x="25110" y="26592"/>
                  </a:cubicBezTo>
                  <a:cubicBezTo>
                    <a:pt x="25081" y="26592"/>
                    <a:pt x="25054" y="26598"/>
                    <a:pt x="25037" y="26628"/>
                  </a:cubicBezTo>
                  <a:cubicBezTo>
                    <a:pt x="25001" y="26688"/>
                    <a:pt x="24944" y="26740"/>
                    <a:pt x="24869" y="26828"/>
                  </a:cubicBezTo>
                  <a:cubicBezTo>
                    <a:pt x="24878" y="26750"/>
                    <a:pt x="24881" y="26721"/>
                    <a:pt x="24888" y="26656"/>
                  </a:cubicBezTo>
                  <a:lnTo>
                    <a:pt x="24888" y="26656"/>
                  </a:lnTo>
                  <a:cubicBezTo>
                    <a:pt x="24810" y="26721"/>
                    <a:pt x="24767" y="26757"/>
                    <a:pt x="24713" y="26801"/>
                  </a:cubicBezTo>
                  <a:cubicBezTo>
                    <a:pt x="24763" y="26812"/>
                    <a:pt x="24789" y="26818"/>
                    <a:pt x="24869" y="26834"/>
                  </a:cubicBezTo>
                  <a:cubicBezTo>
                    <a:pt x="24726" y="26897"/>
                    <a:pt x="24629" y="26940"/>
                    <a:pt x="24535" y="26982"/>
                  </a:cubicBezTo>
                  <a:cubicBezTo>
                    <a:pt x="24535" y="27004"/>
                    <a:pt x="24530" y="27025"/>
                    <a:pt x="24527" y="27047"/>
                  </a:cubicBezTo>
                  <a:lnTo>
                    <a:pt x="24500" y="27044"/>
                  </a:lnTo>
                  <a:lnTo>
                    <a:pt x="24523" y="26979"/>
                  </a:lnTo>
                  <a:cubicBezTo>
                    <a:pt x="24527" y="26981"/>
                    <a:pt x="24533" y="26981"/>
                    <a:pt x="24535" y="26981"/>
                  </a:cubicBezTo>
                  <a:cubicBezTo>
                    <a:pt x="24516" y="26957"/>
                    <a:pt x="24500" y="26932"/>
                    <a:pt x="24485" y="26909"/>
                  </a:cubicBezTo>
                  <a:cubicBezTo>
                    <a:pt x="24183" y="27018"/>
                    <a:pt x="24191" y="27025"/>
                    <a:pt x="24117" y="27119"/>
                  </a:cubicBezTo>
                  <a:cubicBezTo>
                    <a:pt x="24094" y="27115"/>
                    <a:pt x="24072" y="27113"/>
                    <a:pt x="24050" y="27113"/>
                  </a:cubicBezTo>
                  <a:cubicBezTo>
                    <a:pt x="23969" y="27113"/>
                    <a:pt x="23892" y="27140"/>
                    <a:pt x="23817" y="27187"/>
                  </a:cubicBezTo>
                  <a:cubicBezTo>
                    <a:pt x="23765" y="27218"/>
                    <a:pt x="23690" y="27218"/>
                    <a:pt x="23649" y="27255"/>
                  </a:cubicBezTo>
                  <a:cubicBezTo>
                    <a:pt x="23561" y="27333"/>
                    <a:pt x="23487" y="27427"/>
                    <a:pt x="23403" y="27516"/>
                  </a:cubicBezTo>
                  <a:cubicBezTo>
                    <a:pt x="23286" y="27522"/>
                    <a:pt x="23167" y="27527"/>
                    <a:pt x="23103" y="27669"/>
                  </a:cubicBezTo>
                  <a:cubicBezTo>
                    <a:pt x="23096" y="27686"/>
                    <a:pt x="23075" y="27708"/>
                    <a:pt x="23061" y="27711"/>
                  </a:cubicBezTo>
                  <a:cubicBezTo>
                    <a:pt x="22909" y="27740"/>
                    <a:pt x="22815" y="27834"/>
                    <a:pt x="22709" y="27928"/>
                  </a:cubicBezTo>
                  <a:cubicBezTo>
                    <a:pt x="22656" y="27973"/>
                    <a:pt x="22559" y="27971"/>
                    <a:pt x="22440" y="28001"/>
                  </a:cubicBezTo>
                  <a:cubicBezTo>
                    <a:pt x="22399" y="28031"/>
                    <a:pt x="22385" y="28142"/>
                    <a:pt x="22250" y="28164"/>
                  </a:cubicBezTo>
                  <a:cubicBezTo>
                    <a:pt x="22169" y="28179"/>
                    <a:pt x="22096" y="28289"/>
                    <a:pt x="22019" y="28355"/>
                  </a:cubicBezTo>
                  <a:cubicBezTo>
                    <a:pt x="21995" y="28346"/>
                    <a:pt x="21976" y="28340"/>
                    <a:pt x="21969" y="28337"/>
                  </a:cubicBezTo>
                  <a:cubicBezTo>
                    <a:pt x="21890" y="28418"/>
                    <a:pt x="21817" y="28507"/>
                    <a:pt x="21735" y="28579"/>
                  </a:cubicBezTo>
                  <a:cubicBezTo>
                    <a:pt x="21763" y="28590"/>
                    <a:pt x="21790" y="28602"/>
                    <a:pt x="21822" y="28617"/>
                  </a:cubicBezTo>
                  <a:cubicBezTo>
                    <a:pt x="21785" y="28663"/>
                    <a:pt x="21748" y="28708"/>
                    <a:pt x="21707" y="28761"/>
                  </a:cubicBezTo>
                  <a:cubicBezTo>
                    <a:pt x="21659" y="28718"/>
                    <a:pt x="21625" y="28689"/>
                    <a:pt x="21576" y="28645"/>
                  </a:cubicBezTo>
                  <a:cubicBezTo>
                    <a:pt x="21514" y="28743"/>
                    <a:pt x="21425" y="28783"/>
                    <a:pt x="21324" y="28783"/>
                  </a:cubicBezTo>
                  <a:cubicBezTo>
                    <a:pt x="21285" y="28783"/>
                    <a:pt x="21245" y="28778"/>
                    <a:pt x="21204" y="28767"/>
                  </a:cubicBezTo>
                  <a:cubicBezTo>
                    <a:pt x="21198" y="28824"/>
                    <a:pt x="21195" y="28861"/>
                    <a:pt x="21192" y="28896"/>
                  </a:cubicBezTo>
                  <a:cubicBezTo>
                    <a:pt x="21158" y="28952"/>
                    <a:pt x="21024" y="28908"/>
                    <a:pt x="21072" y="29019"/>
                  </a:cubicBezTo>
                  <a:cubicBezTo>
                    <a:pt x="21110" y="29036"/>
                    <a:pt x="21119" y="29052"/>
                    <a:pt x="21132" y="29079"/>
                  </a:cubicBezTo>
                  <a:cubicBezTo>
                    <a:pt x="21063" y="29126"/>
                    <a:pt x="20991" y="29175"/>
                    <a:pt x="20913" y="29228"/>
                  </a:cubicBezTo>
                  <a:cubicBezTo>
                    <a:pt x="20889" y="29217"/>
                    <a:pt x="20851" y="29201"/>
                    <a:pt x="20807" y="29182"/>
                  </a:cubicBezTo>
                  <a:cubicBezTo>
                    <a:pt x="20902" y="29129"/>
                    <a:pt x="20992" y="29077"/>
                    <a:pt x="21072" y="29019"/>
                  </a:cubicBezTo>
                  <a:lnTo>
                    <a:pt x="21072" y="29019"/>
                  </a:lnTo>
                  <a:cubicBezTo>
                    <a:pt x="21033" y="29035"/>
                    <a:pt x="21000" y="29042"/>
                    <a:pt x="20971" y="29042"/>
                  </a:cubicBezTo>
                  <a:cubicBezTo>
                    <a:pt x="20865" y="29042"/>
                    <a:pt x="20809" y="28957"/>
                    <a:pt x="20755" y="28957"/>
                  </a:cubicBezTo>
                  <a:cubicBezTo>
                    <a:pt x="20754" y="28957"/>
                    <a:pt x="20754" y="28957"/>
                    <a:pt x="20754" y="28957"/>
                  </a:cubicBezTo>
                  <a:cubicBezTo>
                    <a:pt x="20643" y="29005"/>
                    <a:pt x="20539" y="29064"/>
                    <a:pt x="20436" y="29114"/>
                  </a:cubicBezTo>
                  <a:cubicBezTo>
                    <a:pt x="20332" y="29163"/>
                    <a:pt x="20229" y="29210"/>
                    <a:pt x="20127" y="29255"/>
                  </a:cubicBezTo>
                  <a:cubicBezTo>
                    <a:pt x="19925" y="29353"/>
                    <a:pt x="19730" y="29450"/>
                    <a:pt x="19522" y="29531"/>
                  </a:cubicBezTo>
                  <a:cubicBezTo>
                    <a:pt x="19515" y="29551"/>
                    <a:pt x="19502" y="29570"/>
                    <a:pt x="19490" y="29589"/>
                  </a:cubicBezTo>
                  <a:lnTo>
                    <a:pt x="19466" y="29576"/>
                  </a:lnTo>
                  <a:lnTo>
                    <a:pt x="19512" y="29525"/>
                  </a:lnTo>
                  <a:cubicBezTo>
                    <a:pt x="19516" y="29528"/>
                    <a:pt x="19522" y="29531"/>
                    <a:pt x="19522" y="29531"/>
                  </a:cubicBezTo>
                  <a:cubicBezTo>
                    <a:pt x="19512" y="29494"/>
                    <a:pt x="19506" y="29460"/>
                    <a:pt x="19497" y="29413"/>
                  </a:cubicBezTo>
                  <a:cubicBezTo>
                    <a:pt x="19449" y="29453"/>
                    <a:pt x="19433" y="29464"/>
                    <a:pt x="19425" y="29470"/>
                  </a:cubicBezTo>
                  <a:cubicBezTo>
                    <a:pt x="19247" y="29489"/>
                    <a:pt x="19106" y="29511"/>
                    <a:pt x="18952" y="29511"/>
                  </a:cubicBezTo>
                  <a:cubicBezTo>
                    <a:pt x="18938" y="29511"/>
                    <a:pt x="18924" y="29510"/>
                    <a:pt x="18910" y="29510"/>
                  </a:cubicBezTo>
                  <a:cubicBezTo>
                    <a:pt x="18878" y="29484"/>
                    <a:pt x="18838" y="29453"/>
                    <a:pt x="18779" y="29407"/>
                  </a:cubicBezTo>
                  <a:cubicBezTo>
                    <a:pt x="18719" y="29441"/>
                    <a:pt x="18663" y="29481"/>
                    <a:pt x="18598" y="29504"/>
                  </a:cubicBezTo>
                  <a:cubicBezTo>
                    <a:pt x="18515" y="29534"/>
                    <a:pt x="18435" y="29603"/>
                    <a:pt x="18343" y="29603"/>
                  </a:cubicBezTo>
                  <a:cubicBezTo>
                    <a:pt x="18306" y="29603"/>
                    <a:pt x="18267" y="29591"/>
                    <a:pt x="18225" y="29561"/>
                  </a:cubicBezTo>
                  <a:cubicBezTo>
                    <a:pt x="18217" y="29556"/>
                    <a:pt x="18206" y="29554"/>
                    <a:pt x="18193" y="29554"/>
                  </a:cubicBezTo>
                  <a:cubicBezTo>
                    <a:pt x="18165" y="29554"/>
                    <a:pt x="18129" y="29563"/>
                    <a:pt x="18100" y="29564"/>
                  </a:cubicBezTo>
                  <a:cubicBezTo>
                    <a:pt x="18097" y="29564"/>
                    <a:pt x="18094" y="29564"/>
                    <a:pt x="18091" y="29564"/>
                  </a:cubicBezTo>
                  <a:cubicBezTo>
                    <a:pt x="17879" y="29564"/>
                    <a:pt x="17699" y="29674"/>
                    <a:pt x="17513" y="29742"/>
                  </a:cubicBezTo>
                  <a:cubicBezTo>
                    <a:pt x="17482" y="29719"/>
                    <a:pt x="17457" y="29701"/>
                    <a:pt x="17449" y="29695"/>
                  </a:cubicBezTo>
                  <a:cubicBezTo>
                    <a:pt x="17363" y="29719"/>
                    <a:pt x="17286" y="29741"/>
                    <a:pt x="17211" y="29763"/>
                  </a:cubicBezTo>
                  <a:cubicBezTo>
                    <a:pt x="17201" y="29795"/>
                    <a:pt x="17192" y="29828"/>
                    <a:pt x="17189" y="29840"/>
                  </a:cubicBezTo>
                  <a:cubicBezTo>
                    <a:pt x="17020" y="29865"/>
                    <a:pt x="16880" y="29887"/>
                    <a:pt x="16723" y="29910"/>
                  </a:cubicBezTo>
                  <a:cubicBezTo>
                    <a:pt x="16761" y="29873"/>
                    <a:pt x="16781" y="29853"/>
                    <a:pt x="16815" y="29819"/>
                  </a:cubicBezTo>
                  <a:cubicBezTo>
                    <a:pt x="16767" y="29815"/>
                    <a:pt x="16730" y="29810"/>
                    <a:pt x="16693" y="29807"/>
                  </a:cubicBezTo>
                  <a:cubicBezTo>
                    <a:pt x="16674" y="29870"/>
                    <a:pt x="16658" y="29920"/>
                    <a:pt x="16627" y="30021"/>
                  </a:cubicBezTo>
                  <a:cubicBezTo>
                    <a:pt x="16606" y="29913"/>
                    <a:pt x="16596" y="29860"/>
                    <a:pt x="16586" y="29804"/>
                  </a:cubicBezTo>
                  <a:cubicBezTo>
                    <a:pt x="16543" y="29810"/>
                    <a:pt x="16512" y="29816"/>
                    <a:pt x="16478" y="29822"/>
                  </a:cubicBezTo>
                  <a:cubicBezTo>
                    <a:pt x="16497" y="29854"/>
                    <a:pt x="16512" y="29881"/>
                    <a:pt x="16531" y="29912"/>
                  </a:cubicBezTo>
                  <a:cubicBezTo>
                    <a:pt x="16461" y="29913"/>
                    <a:pt x="16402" y="29913"/>
                    <a:pt x="16342" y="29915"/>
                  </a:cubicBezTo>
                  <a:cubicBezTo>
                    <a:pt x="16339" y="29857"/>
                    <a:pt x="16337" y="29812"/>
                    <a:pt x="16333" y="29723"/>
                  </a:cubicBezTo>
                  <a:cubicBezTo>
                    <a:pt x="16234" y="29826"/>
                    <a:pt x="16164" y="29906"/>
                    <a:pt x="16090" y="29973"/>
                  </a:cubicBezTo>
                  <a:cubicBezTo>
                    <a:pt x="16056" y="29943"/>
                    <a:pt x="16012" y="29900"/>
                    <a:pt x="15981" y="29872"/>
                  </a:cubicBezTo>
                  <a:cubicBezTo>
                    <a:pt x="15849" y="29860"/>
                    <a:pt x="15730" y="29850"/>
                    <a:pt x="15618" y="29840"/>
                  </a:cubicBezTo>
                  <a:cubicBezTo>
                    <a:pt x="15600" y="29882"/>
                    <a:pt x="15587" y="29913"/>
                    <a:pt x="15565" y="29969"/>
                  </a:cubicBezTo>
                  <a:cubicBezTo>
                    <a:pt x="15474" y="29898"/>
                    <a:pt x="15404" y="29845"/>
                    <a:pt x="15341" y="29795"/>
                  </a:cubicBezTo>
                  <a:cubicBezTo>
                    <a:pt x="15291" y="29819"/>
                    <a:pt x="15259" y="29834"/>
                    <a:pt x="15229" y="29847"/>
                  </a:cubicBezTo>
                  <a:cubicBezTo>
                    <a:pt x="15207" y="29823"/>
                    <a:pt x="15193" y="29809"/>
                    <a:pt x="15193" y="29809"/>
                  </a:cubicBezTo>
                  <a:cubicBezTo>
                    <a:pt x="15123" y="29819"/>
                    <a:pt x="15063" y="29826"/>
                    <a:pt x="15007" y="29837"/>
                  </a:cubicBezTo>
                  <a:cubicBezTo>
                    <a:pt x="14992" y="29854"/>
                    <a:pt x="14975" y="29869"/>
                    <a:pt x="14957" y="29882"/>
                  </a:cubicBezTo>
                  <a:lnTo>
                    <a:pt x="14939" y="29863"/>
                  </a:lnTo>
                  <a:lnTo>
                    <a:pt x="14998" y="29828"/>
                  </a:lnTo>
                  <a:cubicBezTo>
                    <a:pt x="15003" y="29832"/>
                    <a:pt x="15006" y="29835"/>
                    <a:pt x="15007" y="29837"/>
                  </a:cubicBezTo>
                  <a:cubicBezTo>
                    <a:pt x="14979" y="29794"/>
                    <a:pt x="14954" y="29754"/>
                    <a:pt x="14934" y="29720"/>
                  </a:cubicBezTo>
                  <a:cubicBezTo>
                    <a:pt x="14806" y="29706"/>
                    <a:pt x="14688" y="29706"/>
                    <a:pt x="14576" y="29684"/>
                  </a:cubicBezTo>
                  <a:cubicBezTo>
                    <a:pt x="14551" y="29719"/>
                    <a:pt x="14530" y="29748"/>
                    <a:pt x="14510" y="29778"/>
                  </a:cubicBezTo>
                  <a:cubicBezTo>
                    <a:pt x="14503" y="29770"/>
                    <a:pt x="14497" y="29765"/>
                    <a:pt x="14486" y="29754"/>
                  </a:cubicBezTo>
                  <a:cubicBezTo>
                    <a:pt x="14488" y="29712"/>
                    <a:pt x="14489" y="29666"/>
                    <a:pt x="14491" y="29609"/>
                  </a:cubicBezTo>
                  <a:cubicBezTo>
                    <a:pt x="14327" y="29545"/>
                    <a:pt x="14123" y="29582"/>
                    <a:pt x="13995" y="29447"/>
                  </a:cubicBezTo>
                  <a:cubicBezTo>
                    <a:pt x="13949" y="29457"/>
                    <a:pt x="13903" y="29477"/>
                    <a:pt x="13864" y="29477"/>
                  </a:cubicBezTo>
                  <a:cubicBezTo>
                    <a:pt x="13857" y="29477"/>
                    <a:pt x="13850" y="29476"/>
                    <a:pt x="13843" y="29475"/>
                  </a:cubicBezTo>
                  <a:cubicBezTo>
                    <a:pt x="13777" y="29458"/>
                    <a:pt x="13721" y="29401"/>
                    <a:pt x="13655" y="29389"/>
                  </a:cubicBezTo>
                  <a:cubicBezTo>
                    <a:pt x="13640" y="29386"/>
                    <a:pt x="13624" y="29385"/>
                    <a:pt x="13608" y="29385"/>
                  </a:cubicBezTo>
                  <a:cubicBezTo>
                    <a:pt x="13555" y="29385"/>
                    <a:pt x="13499" y="29398"/>
                    <a:pt x="13445" y="29404"/>
                  </a:cubicBezTo>
                  <a:lnTo>
                    <a:pt x="13337" y="29311"/>
                  </a:lnTo>
                  <a:cubicBezTo>
                    <a:pt x="13270" y="29370"/>
                    <a:pt x="13212" y="29423"/>
                    <a:pt x="13155" y="29469"/>
                  </a:cubicBezTo>
                  <a:cubicBezTo>
                    <a:pt x="13124" y="29420"/>
                    <a:pt x="13100" y="29386"/>
                    <a:pt x="13075" y="29348"/>
                  </a:cubicBezTo>
                  <a:cubicBezTo>
                    <a:pt x="13124" y="29339"/>
                    <a:pt x="13168" y="29344"/>
                    <a:pt x="13275" y="29320"/>
                  </a:cubicBezTo>
                  <a:cubicBezTo>
                    <a:pt x="13106" y="29276"/>
                    <a:pt x="12979" y="29208"/>
                    <a:pt x="12866" y="29208"/>
                  </a:cubicBezTo>
                  <a:cubicBezTo>
                    <a:pt x="12837" y="29208"/>
                    <a:pt x="12809" y="29213"/>
                    <a:pt x="12781" y="29223"/>
                  </a:cubicBezTo>
                  <a:cubicBezTo>
                    <a:pt x="12705" y="29180"/>
                    <a:pt x="12644" y="29122"/>
                    <a:pt x="12606" y="29122"/>
                  </a:cubicBezTo>
                  <a:cubicBezTo>
                    <a:pt x="12604" y="29122"/>
                    <a:pt x="12601" y="29122"/>
                    <a:pt x="12599" y="29123"/>
                  </a:cubicBezTo>
                  <a:cubicBezTo>
                    <a:pt x="12569" y="29131"/>
                    <a:pt x="12540" y="29134"/>
                    <a:pt x="12512" y="29134"/>
                  </a:cubicBezTo>
                  <a:cubicBezTo>
                    <a:pt x="12394" y="29134"/>
                    <a:pt x="12292" y="29077"/>
                    <a:pt x="12216" y="29063"/>
                  </a:cubicBezTo>
                  <a:cubicBezTo>
                    <a:pt x="12085" y="29070"/>
                    <a:pt x="11962" y="29094"/>
                    <a:pt x="11847" y="29094"/>
                  </a:cubicBezTo>
                  <a:cubicBezTo>
                    <a:pt x="11843" y="29094"/>
                    <a:pt x="11840" y="29094"/>
                    <a:pt x="11837" y="29094"/>
                  </a:cubicBezTo>
                  <a:cubicBezTo>
                    <a:pt x="11719" y="29092"/>
                    <a:pt x="11614" y="29049"/>
                    <a:pt x="11519" y="28947"/>
                  </a:cubicBezTo>
                  <a:cubicBezTo>
                    <a:pt x="11460" y="28966"/>
                    <a:pt x="11403" y="28983"/>
                    <a:pt x="11363" y="28997"/>
                  </a:cubicBezTo>
                  <a:cubicBezTo>
                    <a:pt x="11300" y="28972"/>
                    <a:pt x="11253" y="28951"/>
                    <a:pt x="11214" y="28936"/>
                  </a:cubicBezTo>
                  <a:cubicBezTo>
                    <a:pt x="11214" y="28888"/>
                    <a:pt x="11214" y="28854"/>
                    <a:pt x="11214" y="28829"/>
                  </a:cubicBezTo>
                  <a:cubicBezTo>
                    <a:pt x="11088" y="28805"/>
                    <a:pt x="10976" y="28785"/>
                    <a:pt x="10848" y="28761"/>
                  </a:cubicBezTo>
                  <a:cubicBezTo>
                    <a:pt x="10817" y="28771"/>
                    <a:pt x="10767" y="28788"/>
                    <a:pt x="10696" y="28811"/>
                  </a:cubicBezTo>
                  <a:cubicBezTo>
                    <a:pt x="10639" y="28773"/>
                    <a:pt x="10570" y="28727"/>
                    <a:pt x="10502" y="28683"/>
                  </a:cubicBezTo>
                  <a:cubicBezTo>
                    <a:pt x="10459" y="28657"/>
                    <a:pt x="10406" y="28602"/>
                    <a:pt x="10374" y="28602"/>
                  </a:cubicBezTo>
                  <a:cubicBezTo>
                    <a:pt x="10374" y="28602"/>
                    <a:pt x="10373" y="28602"/>
                    <a:pt x="10373" y="28602"/>
                  </a:cubicBezTo>
                  <a:cubicBezTo>
                    <a:pt x="10360" y="28604"/>
                    <a:pt x="10347" y="28604"/>
                    <a:pt x="10334" y="28604"/>
                  </a:cubicBezTo>
                  <a:cubicBezTo>
                    <a:pt x="10167" y="28604"/>
                    <a:pt x="10046" y="28474"/>
                    <a:pt x="9902" y="28411"/>
                  </a:cubicBezTo>
                  <a:cubicBezTo>
                    <a:pt x="9850" y="28389"/>
                    <a:pt x="9831" y="28327"/>
                    <a:pt x="9743" y="28324"/>
                  </a:cubicBezTo>
                  <a:cubicBezTo>
                    <a:pt x="9684" y="28321"/>
                    <a:pt x="9619" y="28227"/>
                    <a:pt x="9543" y="28162"/>
                  </a:cubicBezTo>
                  <a:cubicBezTo>
                    <a:pt x="9484" y="28189"/>
                    <a:pt x="9416" y="28220"/>
                    <a:pt x="9350" y="28251"/>
                  </a:cubicBezTo>
                  <a:cubicBezTo>
                    <a:pt x="9341" y="28184"/>
                    <a:pt x="9333" y="28114"/>
                    <a:pt x="9325" y="28045"/>
                  </a:cubicBezTo>
                  <a:cubicBezTo>
                    <a:pt x="9281" y="28051"/>
                    <a:pt x="9253" y="28053"/>
                    <a:pt x="9231" y="28056"/>
                  </a:cubicBezTo>
                  <a:cubicBezTo>
                    <a:pt x="9213" y="28023"/>
                    <a:pt x="9202" y="27996"/>
                    <a:pt x="9181" y="27955"/>
                  </a:cubicBezTo>
                  <a:cubicBezTo>
                    <a:pt x="9154" y="27964"/>
                    <a:pt x="9131" y="27968"/>
                    <a:pt x="9109" y="27968"/>
                  </a:cubicBezTo>
                  <a:cubicBezTo>
                    <a:pt x="8942" y="27968"/>
                    <a:pt x="8914" y="27729"/>
                    <a:pt x="8744" y="27696"/>
                  </a:cubicBezTo>
                  <a:cubicBezTo>
                    <a:pt x="8701" y="27700"/>
                    <a:pt x="8641" y="27708"/>
                    <a:pt x="8575" y="27715"/>
                  </a:cubicBezTo>
                  <a:cubicBezTo>
                    <a:pt x="8572" y="27662"/>
                    <a:pt x="8569" y="27614"/>
                    <a:pt x="8565" y="27566"/>
                  </a:cubicBezTo>
                  <a:cubicBezTo>
                    <a:pt x="8523" y="27524"/>
                    <a:pt x="8484" y="27483"/>
                    <a:pt x="8437" y="27434"/>
                  </a:cubicBezTo>
                  <a:cubicBezTo>
                    <a:pt x="8416" y="27433"/>
                    <a:pt x="8376" y="27431"/>
                    <a:pt x="8342" y="27430"/>
                  </a:cubicBezTo>
                  <a:cubicBezTo>
                    <a:pt x="8317" y="27384"/>
                    <a:pt x="8301" y="27353"/>
                    <a:pt x="8284" y="27322"/>
                  </a:cubicBezTo>
                  <a:cubicBezTo>
                    <a:pt x="8228" y="27330"/>
                    <a:pt x="8176" y="27336"/>
                    <a:pt x="8122" y="27341"/>
                  </a:cubicBezTo>
                  <a:cubicBezTo>
                    <a:pt x="8106" y="27285"/>
                    <a:pt x="8089" y="27230"/>
                    <a:pt x="8070" y="27160"/>
                  </a:cubicBezTo>
                  <a:cubicBezTo>
                    <a:pt x="8011" y="27140"/>
                    <a:pt x="7951" y="27107"/>
                    <a:pt x="7889" y="27080"/>
                  </a:cubicBezTo>
                  <a:cubicBezTo>
                    <a:pt x="7858" y="27021"/>
                    <a:pt x="7825" y="26953"/>
                    <a:pt x="7794" y="26894"/>
                  </a:cubicBezTo>
                  <a:cubicBezTo>
                    <a:pt x="7673" y="26888"/>
                    <a:pt x="7611" y="26831"/>
                    <a:pt x="7599" y="26718"/>
                  </a:cubicBezTo>
                  <a:cubicBezTo>
                    <a:pt x="7583" y="26725"/>
                    <a:pt x="7567" y="26728"/>
                    <a:pt x="7553" y="26728"/>
                  </a:cubicBezTo>
                  <a:cubicBezTo>
                    <a:pt x="7482" y="26728"/>
                    <a:pt x="7442" y="26647"/>
                    <a:pt x="7380" y="26625"/>
                  </a:cubicBezTo>
                  <a:cubicBezTo>
                    <a:pt x="7303" y="26599"/>
                    <a:pt x="7336" y="26479"/>
                    <a:pt x="7242" y="26479"/>
                  </a:cubicBezTo>
                  <a:cubicBezTo>
                    <a:pt x="7236" y="26479"/>
                    <a:pt x="7230" y="26480"/>
                    <a:pt x="7223" y="26481"/>
                  </a:cubicBezTo>
                  <a:cubicBezTo>
                    <a:pt x="7218" y="26481"/>
                    <a:pt x="7214" y="26482"/>
                    <a:pt x="7210" y="26482"/>
                  </a:cubicBezTo>
                  <a:cubicBezTo>
                    <a:pt x="7132" y="26482"/>
                    <a:pt x="7191" y="26362"/>
                    <a:pt x="7090" y="26351"/>
                  </a:cubicBezTo>
                  <a:cubicBezTo>
                    <a:pt x="7021" y="26344"/>
                    <a:pt x="6952" y="26263"/>
                    <a:pt x="6886" y="26213"/>
                  </a:cubicBezTo>
                  <a:cubicBezTo>
                    <a:pt x="6795" y="26151"/>
                    <a:pt x="6699" y="26098"/>
                    <a:pt x="6605" y="26041"/>
                  </a:cubicBezTo>
                  <a:cubicBezTo>
                    <a:pt x="6576" y="26066"/>
                    <a:pt x="6549" y="26083"/>
                    <a:pt x="6525" y="26083"/>
                  </a:cubicBezTo>
                  <a:cubicBezTo>
                    <a:pt x="6497" y="26083"/>
                    <a:pt x="6474" y="26060"/>
                    <a:pt x="6456" y="26001"/>
                  </a:cubicBezTo>
                  <a:cubicBezTo>
                    <a:pt x="6502" y="25991"/>
                    <a:pt x="6545" y="25981"/>
                    <a:pt x="6590" y="25970"/>
                  </a:cubicBezTo>
                  <a:cubicBezTo>
                    <a:pt x="6527" y="25842"/>
                    <a:pt x="6470" y="25727"/>
                    <a:pt x="6408" y="25604"/>
                  </a:cubicBezTo>
                  <a:cubicBezTo>
                    <a:pt x="6400" y="25604"/>
                    <a:pt x="6371" y="25601"/>
                    <a:pt x="6343" y="25598"/>
                  </a:cubicBezTo>
                  <a:lnTo>
                    <a:pt x="6334" y="25514"/>
                  </a:lnTo>
                  <a:cubicBezTo>
                    <a:pt x="6309" y="25513"/>
                    <a:pt x="6289" y="25511"/>
                    <a:pt x="6268" y="25510"/>
                  </a:cubicBezTo>
                  <a:cubicBezTo>
                    <a:pt x="6247" y="25466"/>
                    <a:pt x="6224" y="25418"/>
                    <a:pt x="6200" y="25370"/>
                  </a:cubicBezTo>
                  <a:cubicBezTo>
                    <a:pt x="6147" y="25391"/>
                    <a:pt x="6114" y="25404"/>
                    <a:pt x="6078" y="25417"/>
                  </a:cubicBezTo>
                  <a:cubicBezTo>
                    <a:pt x="6064" y="25370"/>
                    <a:pt x="6049" y="25326"/>
                    <a:pt x="6037" y="25286"/>
                  </a:cubicBezTo>
                  <a:cubicBezTo>
                    <a:pt x="5988" y="25282"/>
                    <a:pt x="5962" y="25274"/>
                    <a:pt x="5934" y="25270"/>
                  </a:cubicBezTo>
                  <a:cubicBezTo>
                    <a:pt x="5933" y="25240"/>
                    <a:pt x="5931" y="25211"/>
                    <a:pt x="5930" y="25195"/>
                  </a:cubicBezTo>
                  <a:cubicBezTo>
                    <a:pt x="5844" y="25154"/>
                    <a:pt x="5765" y="25117"/>
                    <a:pt x="5690" y="25082"/>
                  </a:cubicBezTo>
                  <a:cubicBezTo>
                    <a:pt x="5678" y="25024"/>
                    <a:pt x="5669" y="24976"/>
                    <a:pt x="5660" y="24932"/>
                  </a:cubicBezTo>
                  <a:cubicBezTo>
                    <a:pt x="5582" y="24915"/>
                    <a:pt x="5522" y="24902"/>
                    <a:pt x="5451" y="24887"/>
                  </a:cubicBezTo>
                  <a:cubicBezTo>
                    <a:pt x="5482" y="24842"/>
                    <a:pt x="5499" y="24820"/>
                    <a:pt x="5519" y="24789"/>
                  </a:cubicBezTo>
                  <a:cubicBezTo>
                    <a:pt x="5482" y="24774"/>
                    <a:pt x="5450" y="24762"/>
                    <a:pt x="5443" y="24761"/>
                  </a:cubicBezTo>
                  <a:cubicBezTo>
                    <a:pt x="5376" y="24656"/>
                    <a:pt x="5338" y="24528"/>
                    <a:pt x="5266" y="24498"/>
                  </a:cubicBezTo>
                  <a:cubicBezTo>
                    <a:pt x="5148" y="24445"/>
                    <a:pt x="5098" y="24318"/>
                    <a:pt x="5012" y="24277"/>
                  </a:cubicBezTo>
                  <a:cubicBezTo>
                    <a:pt x="4894" y="24221"/>
                    <a:pt x="4829" y="24124"/>
                    <a:pt x="4786" y="24027"/>
                  </a:cubicBezTo>
                  <a:cubicBezTo>
                    <a:pt x="4756" y="23955"/>
                    <a:pt x="4632" y="24005"/>
                    <a:pt x="4656" y="23885"/>
                  </a:cubicBezTo>
                  <a:cubicBezTo>
                    <a:pt x="4658" y="23868"/>
                    <a:pt x="4557" y="23815"/>
                    <a:pt x="4503" y="23777"/>
                  </a:cubicBezTo>
                  <a:cubicBezTo>
                    <a:pt x="4498" y="23810"/>
                    <a:pt x="4492" y="23838"/>
                    <a:pt x="4488" y="23866"/>
                  </a:cubicBezTo>
                  <a:cubicBezTo>
                    <a:pt x="4423" y="23815"/>
                    <a:pt x="4361" y="23763"/>
                    <a:pt x="4291" y="23706"/>
                  </a:cubicBezTo>
                  <a:cubicBezTo>
                    <a:pt x="4291" y="23696"/>
                    <a:pt x="4294" y="23666"/>
                    <a:pt x="4297" y="23634"/>
                  </a:cubicBezTo>
                  <a:cubicBezTo>
                    <a:pt x="4233" y="23588"/>
                    <a:pt x="4189" y="23491"/>
                    <a:pt x="4139" y="23472"/>
                  </a:cubicBezTo>
                  <a:cubicBezTo>
                    <a:pt x="4008" y="23424"/>
                    <a:pt x="4091" y="23331"/>
                    <a:pt x="4048" y="23260"/>
                  </a:cubicBezTo>
                  <a:cubicBezTo>
                    <a:pt x="4010" y="23195"/>
                    <a:pt x="4024" y="23097"/>
                    <a:pt x="4017" y="23013"/>
                  </a:cubicBezTo>
                  <a:lnTo>
                    <a:pt x="4017" y="23013"/>
                  </a:lnTo>
                  <a:cubicBezTo>
                    <a:pt x="3983" y="23023"/>
                    <a:pt x="3957" y="23031"/>
                    <a:pt x="3933" y="23037"/>
                  </a:cubicBezTo>
                  <a:cubicBezTo>
                    <a:pt x="3916" y="22998"/>
                    <a:pt x="3908" y="22944"/>
                    <a:pt x="3883" y="22931"/>
                  </a:cubicBezTo>
                  <a:cubicBezTo>
                    <a:pt x="3827" y="22898"/>
                    <a:pt x="3818" y="22864"/>
                    <a:pt x="3820" y="22804"/>
                  </a:cubicBezTo>
                  <a:cubicBezTo>
                    <a:pt x="3820" y="22759"/>
                    <a:pt x="3795" y="22704"/>
                    <a:pt x="3768" y="22661"/>
                  </a:cubicBezTo>
                  <a:cubicBezTo>
                    <a:pt x="3742" y="22622"/>
                    <a:pt x="3698" y="22592"/>
                    <a:pt x="3660" y="22557"/>
                  </a:cubicBezTo>
                  <a:cubicBezTo>
                    <a:pt x="3658" y="22529"/>
                    <a:pt x="3655" y="22491"/>
                    <a:pt x="3654" y="22451"/>
                  </a:cubicBezTo>
                  <a:cubicBezTo>
                    <a:pt x="3651" y="22420"/>
                    <a:pt x="3651" y="22387"/>
                    <a:pt x="3651" y="22387"/>
                  </a:cubicBezTo>
                  <a:cubicBezTo>
                    <a:pt x="3651" y="22387"/>
                    <a:pt x="3651" y="22388"/>
                    <a:pt x="3651" y="22391"/>
                  </a:cubicBezTo>
                  <a:cubicBezTo>
                    <a:pt x="3589" y="22298"/>
                    <a:pt x="3511" y="22222"/>
                    <a:pt x="3523" y="22188"/>
                  </a:cubicBezTo>
                  <a:cubicBezTo>
                    <a:pt x="3558" y="22086"/>
                    <a:pt x="3448" y="22108"/>
                    <a:pt x="3434" y="22061"/>
                  </a:cubicBezTo>
                  <a:cubicBezTo>
                    <a:pt x="3418" y="21992"/>
                    <a:pt x="3409" y="21921"/>
                    <a:pt x="3405" y="21895"/>
                  </a:cubicBezTo>
                  <a:cubicBezTo>
                    <a:pt x="3323" y="21760"/>
                    <a:pt x="3259" y="21655"/>
                    <a:pt x="3174" y="21514"/>
                  </a:cubicBezTo>
                  <a:cubicBezTo>
                    <a:pt x="3202" y="21473"/>
                    <a:pt x="3237" y="21424"/>
                    <a:pt x="3270" y="21378"/>
                  </a:cubicBezTo>
                  <a:cubicBezTo>
                    <a:pt x="3201" y="21281"/>
                    <a:pt x="3139" y="21200"/>
                    <a:pt x="3083" y="21117"/>
                  </a:cubicBezTo>
                  <a:cubicBezTo>
                    <a:pt x="3021" y="21022"/>
                    <a:pt x="2965" y="20925"/>
                    <a:pt x="2899" y="20819"/>
                  </a:cubicBezTo>
                  <a:cubicBezTo>
                    <a:pt x="2928" y="20668"/>
                    <a:pt x="2867" y="20538"/>
                    <a:pt x="2753" y="20424"/>
                  </a:cubicBezTo>
                  <a:cubicBezTo>
                    <a:pt x="2758" y="20375"/>
                    <a:pt x="2778" y="20319"/>
                    <a:pt x="2762" y="20278"/>
                  </a:cubicBezTo>
                  <a:cubicBezTo>
                    <a:pt x="2737" y="20206"/>
                    <a:pt x="2646" y="20124"/>
                    <a:pt x="2659" y="20078"/>
                  </a:cubicBezTo>
                  <a:cubicBezTo>
                    <a:pt x="2687" y="19982"/>
                    <a:pt x="2638" y="19915"/>
                    <a:pt x="2621" y="19835"/>
                  </a:cubicBezTo>
                  <a:cubicBezTo>
                    <a:pt x="2613" y="19807"/>
                    <a:pt x="2600" y="19770"/>
                    <a:pt x="2580" y="19754"/>
                  </a:cubicBezTo>
                  <a:cubicBezTo>
                    <a:pt x="2480" y="19673"/>
                    <a:pt x="2428" y="19562"/>
                    <a:pt x="2381" y="19447"/>
                  </a:cubicBezTo>
                  <a:cubicBezTo>
                    <a:pt x="2344" y="19331"/>
                    <a:pt x="2315" y="19210"/>
                    <a:pt x="2241" y="19113"/>
                  </a:cubicBezTo>
                  <a:cubicBezTo>
                    <a:pt x="2265" y="18991"/>
                    <a:pt x="2119" y="18914"/>
                    <a:pt x="2160" y="18789"/>
                  </a:cubicBezTo>
                  <a:cubicBezTo>
                    <a:pt x="1962" y="18641"/>
                    <a:pt x="1960" y="18639"/>
                    <a:pt x="1976" y="18613"/>
                  </a:cubicBezTo>
                  <a:lnTo>
                    <a:pt x="2047" y="18574"/>
                  </a:lnTo>
                  <a:cubicBezTo>
                    <a:pt x="1957" y="18414"/>
                    <a:pt x="1925" y="18229"/>
                    <a:pt x="1896" y="18048"/>
                  </a:cubicBezTo>
                  <a:cubicBezTo>
                    <a:pt x="1876" y="17865"/>
                    <a:pt x="1847" y="17689"/>
                    <a:pt x="1731" y="17542"/>
                  </a:cubicBezTo>
                  <a:cubicBezTo>
                    <a:pt x="1759" y="17459"/>
                    <a:pt x="1781" y="17393"/>
                    <a:pt x="1798" y="17340"/>
                  </a:cubicBezTo>
                  <a:cubicBezTo>
                    <a:pt x="1729" y="17243"/>
                    <a:pt x="1659" y="17144"/>
                    <a:pt x="1594" y="17052"/>
                  </a:cubicBezTo>
                  <a:cubicBezTo>
                    <a:pt x="1617" y="16999"/>
                    <a:pt x="1634" y="16963"/>
                    <a:pt x="1651" y="16927"/>
                  </a:cubicBezTo>
                  <a:cubicBezTo>
                    <a:pt x="1619" y="16872"/>
                    <a:pt x="1590" y="16819"/>
                    <a:pt x="1562" y="16771"/>
                  </a:cubicBezTo>
                  <a:cubicBezTo>
                    <a:pt x="1585" y="16735"/>
                    <a:pt x="1601" y="16710"/>
                    <a:pt x="1617" y="16687"/>
                  </a:cubicBezTo>
                  <a:cubicBezTo>
                    <a:pt x="1597" y="16665"/>
                    <a:pt x="1576" y="16643"/>
                    <a:pt x="1560" y="16622"/>
                  </a:cubicBezTo>
                  <a:cubicBezTo>
                    <a:pt x="1574" y="16602"/>
                    <a:pt x="1587" y="16583"/>
                    <a:pt x="1591" y="16578"/>
                  </a:cubicBezTo>
                  <a:lnTo>
                    <a:pt x="1591" y="16578"/>
                  </a:lnTo>
                  <a:cubicBezTo>
                    <a:pt x="1591" y="16579"/>
                    <a:pt x="1591" y="16579"/>
                    <a:pt x="1591" y="16579"/>
                  </a:cubicBezTo>
                  <a:cubicBezTo>
                    <a:pt x="1592" y="16578"/>
                    <a:pt x="1592" y="16577"/>
                    <a:pt x="1592" y="16577"/>
                  </a:cubicBezTo>
                  <a:lnTo>
                    <a:pt x="1592" y="16577"/>
                  </a:lnTo>
                  <a:cubicBezTo>
                    <a:pt x="1592" y="16577"/>
                    <a:pt x="1592" y="16577"/>
                    <a:pt x="1591" y="16578"/>
                  </a:cubicBezTo>
                  <a:lnTo>
                    <a:pt x="1591" y="16578"/>
                  </a:lnTo>
                  <a:cubicBezTo>
                    <a:pt x="1575" y="16389"/>
                    <a:pt x="1547" y="16232"/>
                    <a:pt x="1553" y="16076"/>
                  </a:cubicBezTo>
                  <a:cubicBezTo>
                    <a:pt x="1557" y="15920"/>
                    <a:pt x="1595" y="15769"/>
                    <a:pt x="1620" y="15611"/>
                  </a:cubicBezTo>
                  <a:cubicBezTo>
                    <a:pt x="1645" y="15602"/>
                    <a:pt x="1679" y="15589"/>
                    <a:pt x="1720" y="15573"/>
                  </a:cubicBezTo>
                  <a:cubicBezTo>
                    <a:pt x="1710" y="15535"/>
                    <a:pt x="1700" y="15504"/>
                    <a:pt x="1690" y="15467"/>
                  </a:cubicBezTo>
                  <a:cubicBezTo>
                    <a:pt x="1657" y="15497"/>
                    <a:pt x="1638" y="15511"/>
                    <a:pt x="1598" y="15547"/>
                  </a:cubicBezTo>
                  <a:cubicBezTo>
                    <a:pt x="1597" y="15444"/>
                    <a:pt x="1590" y="15369"/>
                    <a:pt x="1595" y="15295"/>
                  </a:cubicBezTo>
                  <a:cubicBezTo>
                    <a:pt x="1598" y="15257"/>
                    <a:pt x="1625" y="15224"/>
                    <a:pt x="1637" y="15186"/>
                  </a:cubicBezTo>
                  <a:cubicBezTo>
                    <a:pt x="1650" y="15140"/>
                    <a:pt x="1684" y="14855"/>
                    <a:pt x="1682" y="14790"/>
                  </a:cubicBezTo>
                  <a:cubicBezTo>
                    <a:pt x="1682" y="14717"/>
                    <a:pt x="1695" y="14651"/>
                    <a:pt x="1651" y="14577"/>
                  </a:cubicBezTo>
                  <a:cubicBezTo>
                    <a:pt x="1628" y="14540"/>
                    <a:pt x="1675" y="14448"/>
                    <a:pt x="1681" y="14420"/>
                  </a:cubicBezTo>
                  <a:cubicBezTo>
                    <a:pt x="1673" y="14194"/>
                    <a:pt x="1681" y="13981"/>
                    <a:pt x="1718" y="13780"/>
                  </a:cubicBezTo>
                  <a:cubicBezTo>
                    <a:pt x="1753" y="13579"/>
                    <a:pt x="1851" y="13396"/>
                    <a:pt x="1971" y="13223"/>
                  </a:cubicBezTo>
                  <a:cubicBezTo>
                    <a:pt x="1943" y="13210"/>
                    <a:pt x="1918" y="13200"/>
                    <a:pt x="1872" y="13178"/>
                  </a:cubicBezTo>
                  <a:cubicBezTo>
                    <a:pt x="1879" y="13145"/>
                    <a:pt x="1904" y="13094"/>
                    <a:pt x="1891" y="13069"/>
                  </a:cubicBezTo>
                  <a:cubicBezTo>
                    <a:pt x="1813" y="12922"/>
                    <a:pt x="1890" y="12804"/>
                    <a:pt x="1969" y="12710"/>
                  </a:cubicBezTo>
                  <a:cubicBezTo>
                    <a:pt x="2053" y="12611"/>
                    <a:pt x="2059" y="12528"/>
                    <a:pt x="2037" y="12401"/>
                  </a:cubicBezTo>
                  <a:cubicBezTo>
                    <a:pt x="2022" y="12327"/>
                    <a:pt x="2084" y="12236"/>
                    <a:pt x="2099" y="12211"/>
                  </a:cubicBezTo>
                  <a:cubicBezTo>
                    <a:pt x="2127" y="12033"/>
                    <a:pt x="2146" y="11908"/>
                    <a:pt x="2177" y="11718"/>
                  </a:cubicBezTo>
                  <a:lnTo>
                    <a:pt x="2177" y="11718"/>
                  </a:lnTo>
                  <a:cubicBezTo>
                    <a:pt x="2091" y="11798"/>
                    <a:pt x="2053" y="11833"/>
                    <a:pt x="2012" y="11871"/>
                  </a:cubicBezTo>
                  <a:cubicBezTo>
                    <a:pt x="2003" y="11814"/>
                    <a:pt x="1993" y="11752"/>
                    <a:pt x="1984" y="11699"/>
                  </a:cubicBezTo>
                  <a:cubicBezTo>
                    <a:pt x="2046" y="11679"/>
                    <a:pt x="2109" y="11658"/>
                    <a:pt x="2165" y="11639"/>
                  </a:cubicBezTo>
                  <a:cubicBezTo>
                    <a:pt x="2246" y="11445"/>
                    <a:pt x="2246" y="11226"/>
                    <a:pt x="2399" y="11090"/>
                  </a:cubicBezTo>
                  <a:cubicBezTo>
                    <a:pt x="2384" y="11053"/>
                    <a:pt x="2372" y="11024"/>
                    <a:pt x="2365" y="11005"/>
                  </a:cubicBezTo>
                  <a:cubicBezTo>
                    <a:pt x="2422" y="10937"/>
                    <a:pt x="2483" y="10874"/>
                    <a:pt x="2549" y="10817"/>
                  </a:cubicBezTo>
                  <a:cubicBezTo>
                    <a:pt x="2543" y="10771"/>
                    <a:pt x="2537" y="10733"/>
                    <a:pt x="2531" y="10694"/>
                  </a:cubicBezTo>
                  <a:lnTo>
                    <a:pt x="2661" y="10546"/>
                  </a:lnTo>
                  <a:cubicBezTo>
                    <a:pt x="2618" y="10506"/>
                    <a:pt x="2593" y="10483"/>
                    <a:pt x="2563" y="10456"/>
                  </a:cubicBezTo>
                  <a:cubicBezTo>
                    <a:pt x="2596" y="10438"/>
                    <a:pt x="2640" y="10427"/>
                    <a:pt x="2644" y="10409"/>
                  </a:cubicBezTo>
                  <a:cubicBezTo>
                    <a:pt x="2656" y="10363"/>
                    <a:pt x="2631" y="10290"/>
                    <a:pt x="2653" y="10271"/>
                  </a:cubicBezTo>
                  <a:cubicBezTo>
                    <a:pt x="2699" y="10229"/>
                    <a:pt x="2737" y="10216"/>
                    <a:pt x="2739" y="10129"/>
                  </a:cubicBezTo>
                  <a:cubicBezTo>
                    <a:pt x="2740" y="10065"/>
                    <a:pt x="2759" y="9937"/>
                    <a:pt x="2793" y="9919"/>
                  </a:cubicBezTo>
                  <a:cubicBezTo>
                    <a:pt x="2934" y="9843"/>
                    <a:pt x="2914" y="9678"/>
                    <a:pt x="2992" y="9581"/>
                  </a:cubicBezTo>
                  <a:cubicBezTo>
                    <a:pt x="2956" y="9512"/>
                    <a:pt x="2925" y="9450"/>
                    <a:pt x="2878" y="9359"/>
                  </a:cubicBezTo>
                  <a:lnTo>
                    <a:pt x="2878" y="9359"/>
                  </a:lnTo>
                  <a:cubicBezTo>
                    <a:pt x="2964" y="9385"/>
                    <a:pt x="3015" y="9401"/>
                    <a:pt x="3092" y="9423"/>
                  </a:cubicBezTo>
                  <a:cubicBezTo>
                    <a:pt x="3030" y="9325"/>
                    <a:pt x="2981" y="9247"/>
                    <a:pt x="2912" y="9138"/>
                  </a:cubicBezTo>
                  <a:cubicBezTo>
                    <a:pt x="3000" y="9129"/>
                    <a:pt x="3050" y="9123"/>
                    <a:pt x="3102" y="9117"/>
                  </a:cubicBezTo>
                  <a:cubicBezTo>
                    <a:pt x="3078" y="9082"/>
                    <a:pt x="3055" y="9047"/>
                    <a:pt x="3030" y="9008"/>
                  </a:cubicBezTo>
                  <a:cubicBezTo>
                    <a:pt x="3056" y="9000"/>
                    <a:pt x="3075" y="8992"/>
                    <a:pt x="3096" y="8983"/>
                  </a:cubicBezTo>
                  <a:cubicBezTo>
                    <a:pt x="3099" y="8951"/>
                    <a:pt x="3102" y="8919"/>
                    <a:pt x="3105" y="8880"/>
                  </a:cubicBezTo>
                  <a:cubicBezTo>
                    <a:pt x="3159" y="8898"/>
                    <a:pt x="3211" y="8916"/>
                    <a:pt x="3256" y="8930"/>
                  </a:cubicBezTo>
                  <a:cubicBezTo>
                    <a:pt x="3362" y="8801"/>
                    <a:pt x="3377" y="8616"/>
                    <a:pt x="3526" y="8543"/>
                  </a:cubicBezTo>
                  <a:cubicBezTo>
                    <a:pt x="3529" y="8468"/>
                    <a:pt x="3532" y="8392"/>
                    <a:pt x="3533" y="8314"/>
                  </a:cubicBezTo>
                  <a:cubicBezTo>
                    <a:pt x="3537" y="8314"/>
                    <a:pt x="3541" y="8314"/>
                    <a:pt x="3545" y="8314"/>
                  </a:cubicBezTo>
                  <a:cubicBezTo>
                    <a:pt x="3580" y="8314"/>
                    <a:pt x="3617" y="8323"/>
                    <a:pt x="3653" y="8323"/>
                  </a:cubicBezTo>
                  <a:cubicBezTo>
                    <a:pt x="3696" y="8323"/>
                    <a:pt x="3738" y="8309"/>
                    <a:pt x="3776" y="8246"/>
                  </a:cubicBezTo>
                  <a:cubicBezTo>
                    <a:pt x="3758" y="8212"/>
                    <a:pt x="3738" y="8174"/>
                    <a:pt x="3715" y="8133"/>
                  </a:cubicBezTo>
                  <a:cubicBezTo>
                    <a:pt x="3743" y="8124"/>
                    <a:pt x="3771" y="8115"/>
                    <a:pt x="3801" y="8105"/>
                  </a:cubicBezTo>
                  <a:cubicBezTo>
                    <a:pt x="3795" y="8067"/>
                    <a:pt x="3786" y="8029"/>
                    <a:pt x="3779" y="7987"/>
                  </a:cubicBezTo>
                  <a:cubicBezTo>
                    <a:pt x="3739" y="7987"/>
                    <a:pt x="3695" y="7989"/>
                    <a:pt x="3648" y="7989"/>
                  </a:cubicBezTo>
                  <a:cubicBezTo>
                    <a:pt x="3643" y="7934"/>
                    <a:pt x="3640" y="7893"/>
                    <a:pt x="3637" y="7851"/>
                  </a:cubicBezTo>
                  <a:cubicBezTo>
                    <a:pt x="3664" y="7836"/>
                    <a:pt x="3698" y="7818"/>
                    <a:pt x="3733" y="7799"/>
                  </a:cubicBezTo>
                  <a:cubicBezTo>
                    <a:pt x="3739" y="7749"/>
                    <a:pt x="3745" y="7700"/>
                    <a:pt x="3751" y="7655"/>
                  </a:cubicBezTo>
                  <a:cubicBezTo>
                    <a:pt x="3771" y="7639"/>
                    <a:pt x="3786" y="7625"/>
                    <a:pt x="3802" y="7615"/>
                  </a:cubicBezTo>
                  <a:cubicBezTo>
                    <a:pt x="3816" y="7608"/>
                    <a:pt x="3831" y="7604"/>
                    <a:pt x="3835" y="7604"/>
                  </a:cubicBezTo>
                  <a:cubicBezTo>
                    <a:pt x="3835" y="7604"/>
                    <a:pt x="3835" y="7604"/>
                    <a:pt x="3835" y="7604"/>
                  </a:cubicBezTo>
                  <a:lnTo>
                    <a:pt x="3835" y="7604"/>
                  </a:lnTo>
                  <a:cubicBezTo>
                    <a:pt x="3929" y="7293"/>
                    <a:pt x="4139" y="7106"/>
                    <a:pt x="4380" y="6950"/>
                  </a:cubicBezTo>
                  <a:cubicBezTo>
                    <a:pt x="4420" y="6804"/>
                    <a:pt x="4420" y="6804"/>
                    <a:pt x="4526" y="6752"/>
                  </a:cubicBezTo>
                  <a:cubicBezTo>
                    <a:pt x="4614" y="6471"/>
                    <a:pt x="4832" y="6359"/>
                    <a:pt x="4990" y="6262"/>
                  </a:cubicBezTo>
                  <a:cubicBezTo>
                    <a:pt x="5031" y="6189"/>
                    <a:pt x="5067" y="6128"/>
                    <a:pt x="5103" y="6070"/>
                  </a:cubicBezTo>
                  <a:cubicBezTo>
                    <a:pt x="5141" y="6017"/>
                    <a:pt x="5178" y="5967"/>
                    <a:pt x="5215" y="5917"/>
                  </a:cubicBezTo>
                  <a:cubicBezTo>
                    <a:pt x="5216" y="5872"/>
                    <a:pt x="5219" y="5822"/>
                    <a:pt x="5221" y="5785"/>
                  </a:cubicBezTo>
                  <a:cubicBezTo>
                    <a:pt x="5319" y="5788"/>
                    <a:pt x="5421" y="5792"/>
                    <a:pt x="5509" y="5795"/>
                  </a:cubicBezTo>
                  <a:cubicBezTo>
                    <a:pt x="5538" y="5708"/>
                    <a:pt x="5562" y="5644"/>
                    <a:pt x="5585" y="5575"/>
                  </a:cubicBezTo>
                  <a:cubicBezTo>
                    <a:pt x="5741" y="5539"/>
                    <a:pt x="5822" y="5420"/>
                    <a:pt x="5874" y="5266"/>
                  </a:cubicBezTo>
                  <a:cubicBezTo>
                    <a:pt x="5916" y="5249"/>
                    <a:pt x="5962" y="5235"/>
                    <a:pt x="5999" y="5221"/>
                  </a:cubicBezTo>
                  <a:cubicBezTo>
                    <a:pt x="6064" y="5143"/>
                    <a:pt x="5968" y="5020"/>
                    <a:pt x="6108" y="4979"/>
                  </a:cubicBezTo>
                  <a:cubicBezTo>
                    <a:pt x="6150" y="5011"/>
                    <a:pt x="6193" y="5043"/>
                    <a:pt x="6233" y="5074"/>
                  </a:cubicBezTo>
                  <a:cubicBezTo>
                    <a:pt x="6300" y="4920"/>
                    <a:pt x="6406" y="4820"/>
                    <a:pt x="6565" y="4776"/>
                  </a:cubicBezTo>
                  <a:cubicBezTo>
                    <a:pt x="6637" y="4757"/>
                    <a:pt x="6756" y="4727"/>
                    <a:pt x="6767" y="4687"/>
                  </a:cubicBezTo>
                  <a:cubicBezTo>
                    <a:pt x="6806" y="4536"/>
                    <a:pt x="6965" y="4508"/>
                    <a:pt x="7032" y="4392"/>
                  </a:cubicBezTo>
                  <a:lnTo>
                    <a:pt x="7114" y="4395"/>
                  </a:lnTo>
                  <a:cubicBezTo>
                    <a:pt x="7092" y="4340"/>
                    <a:pt x="7070" y="4286"/>
                    <a:pt x="7032" y="4190"/>
                  </a:cubicBezTo>
                  <a:lnTo>
                    <a:pt x="7032" y="4190"/>
                  </a:lnTo>
                  <a:cubicBezTo>
                    <a:pt x="7123" y="4270"/>
                    <a:pt x="7163" y="4305"/>
                    <a:pt x="7193" y="4331"/>
                  </a:cubicBezTo>
                  <a:cubicBezTo>
                    <a:pt x="7264" y="4281"/>
                    <a:pt x="7323" y="4242"/>
                    <a:pt x="7377" y="4203"/>
                  </a:cubicBezTo>
                  <a:cubicBezTo>
                    <a:pt x="7366" y="4161"/>
                    <a:pt x="7357" y="4128"/>
                    <a:pt x="7346" y="4094"/>
                  </a:cubicBezTo>
                  <a:lnTo>
                    <a:pt x="7346" y="4094"/>
                  </a:lnTo>
                  <a:cubicBezTo>
                    <a:pt x="7385" y="4096"/>
                    <a:pt x="7413" y="4097"/>
                    <a:pt x="7442" y="4097"/>
                  </a:cubicBezTo>
                  <a:cubicBezTo>
                    <a:pt x="7436" y="4055"/>
                    <a:pt x="7429" y="4016"/>
                    <a:pt x="7421" y="3962"/>
                  </a:cubicBezTo>
                  <a:lnTo>
                    <a:pt x="7421" y="3962"/>
                  </a:lnTo>
                  <a:cubicBezTo>
                    <a:pt x="7471" y="3994"/>
                    <a:pt x="7501" y="4014"/>
                    <a:pt x="7545" y="4041"/>
                  </a:cubicBezTo>
                  <a:cubicBezTo>
                    <a:pt x="7579" y="3993"/>
                    <a:pt x="7607" y="3952"/>
                    <a:pt x="7635" y="3912"/>
                  </a:cubicBezTo>
                  <a:cubicBezTo>
                    <a:pt x="7661" y="3916"/>
                    <a:pt x="7682" y="3919"/>
                    <a:pt x="7691" y="3921"/>
                  </a:cubicBezTo>
                  <a:cubicBezTo>
                    <a:pt x="7717" y="3877"/>
                    <a:pt x="7741" y="3836"/>
                    <a:pt x="7754" y="3813"/>
                  </a:cubicBezTo>
                  <a:cubicBezTo>
                    <a:pt x="7829" y="3827"/>
                    <a:pt x="7883" y="3834"/>
                    <a:pt x="7972" y="3849"/>
                  </a:cubicBezTo>
                  <a:cubicBezTo>
                    <a:pt x="7933" y="3760"/>
                    <a:pt x="7911" y="3712"/>
                    <a:pt x="7878" y="3637"/>
                  </a:cubicBezTo>
                  <a:lnTo>
                    <a:pt x="7878" y="3637"/>
                  </a:lnTo>
                  <a:cubicBezTo>
                    <a:pt x="8010" y="3671"/>
                    <a:pt x="8119" y="3699"/>
                    <a:pt x="8194" y="3718"/>
                  </a:cubicBezTo>
                  <a:cubicBezTo>
                    <a:pt x="8304" y="3640"/>
                    <a:pt x="8373" y="3593"/>
                    <a:pt x="8447" y="3556"/>
                  </a:cubicBezTo>
                  <a:cubicBezTo>
                    <a:pt x="8463" y="3506"/>
                    <a:pt x="8478" y="3459"/>
                    <a:pt x="8498" y="3397"/>
                  </a:cubicBezTo>
                  <a:cubicBezTo>
                    <a:pt x="8550" y="3369"/>
                    <a:pt x="8612" y="3334"/>
                    <a:pt x="8679" y="3297"/>
                  </a:cubicBezTo>
                  <a:cubicBezTo>
                    <a:pt x="8684" y="3226"/>
                    <a:pt x="8687" y="3162"/>
                    <a:pt x="8690" y="3122"/>
                  </a:cubicBezTo>
                  <a:cubicBezTo>
                    <a:pt x="8756" y="3050"/>
                    <a:pt x="8809" y="2991"/>
                    <a:pt x="8866" y="2929"/>
                  </a:cubicBezTo>
                  <a:cubicBezTo>
                    <a:pt x="8909" y="2926"/>
                    <a:pt x="8960" y="2931"/>
                    <a:pt x="9005" y="2916"/>
                  </a:cubicBezTo>
                  <a:cubicBezTo>
                    <a:pt x="9060" y="2897"/>
                    <a:pt x="9110" y="2859"/>
                    <a:pt x="9150" y="2837"/>
                  </a:cubicBezTo>
                  <a:cubicBezTo>
                    <a:pt x="9193" y="2876"/>
                    <a:pt x="9216" y="2897"/>
                    <a:pt x="9238" y="2916"/>
                  </a:cubicBezTo>
                  <a:lnTo>
                    <a:pt x="9272" y="2885"/>
                  </a:lnTo>
                  <a:lnTo>
                    <a:pt x="9097" y="2678"/>
                  </a:lnTo>
                  <a:lnTo>
                    <a:pt x="9127" y="2647"/>
                  </a:lnTo>
                  <a:lnTo>
                    <a:pt x="9415" y="2814"/>
                  </a:lnTo>
                  <a:lnTo>
                    <a:pt x="9418" y="2760"/>
                  </a:lnTo>
                  <a:lnTo>
                    <a:pt x="9421" y="2686"/>
                  </a:lnTo>
                  <a:cubicBezTo>
                    <a:pt x="9593" y="2673"/>
                    <a:pt x="9592" y="2673"/>
                    <a:pt x="9758" y="2572"/>
                  </a:cubicBezTo>
                  <a:cubicBezTo>
                    <a:pt x="9777" y="2561"/>
                    <a:pt x="9802" y="2561"/>
                    <a:pt x="9823" y="2553"/>
                  </a:cubicBezTo>
                  <a:cubicBezTo>
                    <a:pt x="10048" y="2463"/>
                    <a:pt x="10277" y="2386"/>
                    <a:pt x="10489" y="2275"/>
                  </a:cubicBezTo>
                  <a:cubicBezTo>
                    <a:pt x="10544" y="2248"/>
                    <a:pt x="10579" y="2163"/>
                    <a:pt x="10658" y="2163"/>
                  </a:cubicBezTo>
                  <a:cubicBezTo>
                    <a:pt x="10665" y="2163"/>
                    <a:pt x="10673" y="2164"/>
                    <a:pt x="10682" y="2166"/>
                  </a:cubicBezTo>
                  <a:cubicBezTo>
                    <a:pt x="10689" y="2167"/>
                    <a:pt x="10695" y="2168"/>
                    <a:pt x="10701" y="2168"/>
                  </a:cubicBezTo>
                  <a:cubicBezTo>
                    <a:pt x="10770" y="2168"/>
                    <a:pt x="10803" y="2079"/>
                    <a:pt x="10852" y="2079"/>
                  </a:cubicBezTo>
                  <a:cubicBezTo>
                    <a:pt x="10859" y="2079"/>
                    <a:pt x="10867" y="2081"/>
                    <a:pt x="10874" y="2085"/>
                  </a:cubicBezTo>
                  <a:cubicBezTo>
                    <a:pt x="10901" y="2099"/>
                    <a:pt x="10925" y="2104"/>
                    <a:pt x="10948" y="2104"/>
                  </a:cubicBezTo>
                  <a:cubicBezTo>
                    <a:pt x="11042" y="2104"/>
                    <a:pt x="11115" y="2015"/>
                    <a:pt x="11203" y="2015"/>
                  </a:cubicBezTo>
                  <a:cubicBezTo>
                    <a:pt x="11216" y="2015"/>
                    <a:pt x="11230" y="2017"/>
                    <a:pt x="11244" y="2021"/>
                  </a:cubicBezTo>
                  <a:cubicBezTo>
                    <a:pt x="11306" y="1851"/>
                    <a:pt x="11500" y="1951"/>
                    <a:pt x="11612" y="1851"/>
                  </a:cubicBezTo>
                  <a:cubicBezTo>
                    <a:pt x="11679" y="1791"/>
                    <a:pt x="11818" y="1801"/>
                    <a:pt x="11900" y="1785"/>
                  </a:cubicBezTo>
                  <a:cubicBezTo>
                    <a:pt x="12003" y="1733"/>
                    <a:pt x="12096" y="1708"/>
                    <a:pt x="12179" y="1674"/>
                  </a:cubicBezTo>
                  <a:cubicBezTo>
                    <a:pt x="12213" y="1723"/>
                    <a:pt x="12234" y="1752"/>
                    <a:pt x="12256" y="1785"/>
                  </a:cubicBezTo>
                  <a:cubicBezTo>
                    <a:pt x="12294" y="1735"/>
                    <a:pt x="12329" y="1689"/>
                    <a:pt x="12368" y="1638"/>
                  </a:cubicBezTo>
                  <a:cubicBezTo>
                    <a:pt x="12407" y="1671"/>
                    <a:pt x="12443" y="1702"/>
                    <a:pt x="12478" y="1733"/>
                  </a:cubicBezTo>
                  <a:cubicBezTo>
                    <a:pt x="12575" y="1643"/>
                    <a:pt x="12740" y="1629"/>
                    <a:pt x="12775" y="1505"/>
                  </a:cubicBezTo>
                  <a:cubicBezTo>
                    <a:pt x="12865" y="1486"/>
                    <a:pt x="12933" y="1471"/>
                    <a:pt x="13014" y="1454"/>
                  </a:cubicBezTo>
                  <a:lnTo>
                    <a:pt x="13014" y="1454"/>
                  </a:lnTo>
                  <a:cubicBezTo>
                    <a:pt x="12999" y="1535"/>
                    <a:pt x="12986" y="1601"/>
                    <a:pt x="12962" y="1730"/>
                  </a:cubicBezTo>
                  <a:cubicBezTo>
                    <a:pt x="13062" y="1645"/>
                    <a:pt x="13108" y="1605"/>
                    <a:pt x="13140" y="1579"/>
                  </a:cubicBezTo>
                  <a:cubicBezTo>
                    <a:pt x="13111" y="1521"/>
                    <a:pt x="13089" y="1479"/>
                    <a:pt x="13065" y="1433"/>
                  </a:cubicBezTo>
                  <a:cubicBezTo>
                    <a:pt x="13112" y="1420"/>
                    <a:pt x="13131" y="1415"/>
                    <a:pt x="13152" y="1409"/>
                  </a:cubicBezTo>
                  <a:cubicBezTo>
                    <a:pt x="13184" y="1445"/>
                    <a:pt x="13217" y="1480"/>
                    <a:pt x="13274" y="1542"/>
                  </a:cubicBezTo>
                  <a:cubicBezTo>
                    <a:pt x="13306" y="1459"/>
                    <a:pt x="13326" y="1415"/>
                    <a:pt x="13345" y="1373"/>
                  </a:cubicBezTo>
                  <a:cubicBezTo>
                    <a:pt x="13377" y="1368"/>
                    <a:pt x="13408" y="1365"/>
                    <a:pt x="13436" y="1359"/>
                  </a:cubicBezTo>
                  <a:cubicBezTo>
                    <a:pt x="13445" y="1340"/>
                    <a:pt x="13456" y="1323"/>
                    <a:pt x="13470" y="1306"/>
                  </a:cubicBezTo>
                  <a:lnTo>
                    <a:pt x="13492" y="1321"/>
                  </a:lnTo>
                  <a:lnTo>
                    <a:pt x="13446" y="1367"/>
                  </a:lnTo>
                  <a:cubicBezTo>
                    <a:pt x="13442" y="1364"/>
                    <a:pt x="13437" y="1361"/>
                    <a:pt x="13436" y="1359"/>
                  </a:cubicBezTo>
                  <a:lnTo>
                    <a:pt x="13436" y="1359"/>
                  </a:lnTo>
                  <a:cubicBezTo>
                    <a:pt x="13448" y="1415"/>
                    <a:pt x="13455" y="1470"/>
                    <a:pt x="13471" y="1576"/>
                  </a:cubicBezTo>
                  <a:cubicBezTo>
                    <a:pt x="13511" y="1483"/>
                    <a:pt x="13530" y="1440"/>
                    <a:pt x="13549" y="1398"/>
                  </a:cubicBezTo>
                  <a:cubicBezTo>
                    <a:pt x="13621" y="1420"/>
                    <a:pt x="13676" y="1437"/>
                    <a:pt x="13735" y="1457"/>
                  </a:cubicBezTo>
                  <a:cubicBezTo>
                    <a:pt x="13754" y="1404"/>
                    <a:pt x="13770" y="1362"/>
                    <a:pt x="13790" y="1304"/>
                  </a:cubicBezTo>
                  <a:cubicBezTo>
                    <a:pt x="13848" y="1408"/>
                    <a:pt x="13896" y="1499"/>
                    <a:pt x="13952" y="1599"/>
                  </a:cubicBezTo>
                  <a:cubicBezTo>
                    <a:pt x="13979" y="1536"/>
                    <a:pt x="14015" y="1519"/>
                    <a:pt x="14055" y="1519"/>
                  </a:cubicBezTo>
                  <a:cubicBezTo>
                    <a:pt x="14098" y="1519"/>
                    <a:pt x="14144" y="1538"/>
                    <a:pt x="14188" y="1538"/>
                  </a:cubicBezTo>
                  <a:cubicBezTo>
                    <a:pt x="14201" y="1538"/>
                    <a:pt x="14215" y="1537"/>
                    <a:pt x="14227" y="1532"/>
                  </a:cubicBezTo>
                  <a:cubicBezTo>
                    <a:pt x="14338" y="1489"/>
                    <a:pt x="14460" y="1476"/>
                    <a:pt x="14578" y="1448"/>
                  </a:cubicBezTo>
                  <a:cubicBezTo>
                    <a:pt x="14583" y="1393"/>
                    <a:pt x="14591" y="1340"/>
                    <a:pt x="14598" y="1280"/>
                  </a:cubicBezTo>
                  <a:cubicBezTo>
                    <a:pt x="14639" y="1305"/>
                    <a:pt x="14670" y="1324"/>
                    <a:pt x="14688" y="1334"/>
                  </a:cubicBezTo>
                  <a:cubicBezTo>
                    <a:pt x="14789" y="1298"/>
                    <a:pt x="14872" y="1274"/>
                    <a:pt x="14947" y="1248"/>
                  </a:cubicBezTo>
                  <a:cubicBezTo>
                    <a:pt x="14957" y="1215"/>
                    <a:pt x="14967" y="1187"/>
                    <a:pt x="14985" y="1136"/>
                  </a:cubicBezTo>
                  <a:cubicBezTo>
                    <a:pt x="15012" y="1195"/>
                    <a:pt x="15028" y="1227"/>
                    <a:pt x="15047" y="1271"/>
                  </a:cubicBezTo>
                  <a:cubicBezTo>
                    <a:pt x="15120" y="1267"/>
                    <a:pt x="15198" y="1261"/>
                    <a:pt x="15251" y="1258"/>
                  </a:cubicBezTo>
                  <a:cubicBezTo>
                    <a:pt x="15275" y="1206"/>
                    <a:pt x="15287" y="1181"/>
                    <a:pt x="15315" y="1118"/>
                  </a:cubicBezTo>
                  <a:cubicBezTo>
                    <a:pt x="15334" y="1217"/>
                    <a:pt x="15343" y="1268"/>
                    <a:pt x="15353" y="1318"/>
                  </a:cubicBezTo>
                  <a:cubicBezTo>
                    <a:pt x="15385" y="1320"/>
                    <a:pt x="15406" y="1321"/>
                    <a:pt x="15428" y="1323"/>
                  </a:cubicBezTo>
                  <a:cubicBezTo>
                    <a:pt x="15454" y="1280"/>
                    <a:pt x="15481" y="1237"/>
                    <a:pt x="15537" y="1149"/>
                  </a:cubicBezTo>
                  <a:cubicBezTo>
                    <a:pt x="15590" y="1214"/>
                    <a:pt x="15622" y="1251"/>
                    <a:pt x="15660" y="1298"/>
                  </a:cubicBezTo>
                  <a:cubicBezTo>
                    <a:pt x="15602" y="1317"/>
                    <a:pt x="15565" y="1329"/>
                    <a:pt x="15516" y="1345"/>
                  </a:cubicBezTo>
                  <a:cubicBezTo>
                    <a:pt x="15569" y="1384"/>
                    <a:pt x="15613" y="1417"/>
                    <a:pt x="15652" y="1445"/>
                  </a:cubicBezTo>
                  <a:cubicBezTo>
                    <a:pt x="15710" y="1409"/>
                    <a:pt x="15750" y="1386"/>
                    <a:pt x="15759" y="1380"/>
                  </a:cubicBezTo>
                  <a:cubicBezTo>
                    <a:pt x="15822" y="1412"/>
                    <a:pt x="15865" y="1433"/>
                    <a:pt x="15887" y="1445"/>
                  </a:cubicBezTo>
                  <a:cubicBezTo>
                    <a:pt x="15868" y="1490"/>
                    <a:pt x="15858" y="1514"/>
                    <a:pt x="15847" y="1537"/>
                  </a:cubicBezTo>
                  <a:cubicBezTo>
                    <a:pt x="15947" y="1471"/>
                    <a:pt x="16059" y="1432"/>
                    <a:pt x="16168" y="1408"/>
                  </a:cubicBezTo>
                  <a:cubicBezTo>
                    <a:pt x="16278" y="1390"/>
                    <a:pt x="16387" y="1376"/>
                    <a:pt x="16486" y="1334"/>
                  </a:cubicBezTo>
                  <a:cubicBezTo>
                    <a:pt x="16534" y="1394"/>
                    <a:pt x="16583" y="1417"/>
                    <a:pt x="16632" y="1417"/>
                  </a:cubicBezTo>
                  <a:cubicBezTo>
                    <a:pt x="16680" y="1417"/>
                    <a:pt x="16729" y="1395"/>
                    <a:pt x="16777" y="1365"/>
                  </a:cubicBezTo>
                  <a:cubicBezTo>
                    <a:pt x="16837" y="1401"/>
                    <a:pt x="16889" y="1445"/>
                    <a:pt x="16950" y="1445"/>
                  </a:cubicBezTo>
                  <a:cubicBezTo>
                    <a:pt x="16980" y="1445"/>
                    <a:pt x="17012" y="1435"/>
                    <a:pt x="17048" y="1408"/>
                  </a:cubicBezTo>
                  <a:cubicBezTo>
                    <a:pt x="17062" y="1398"/>
                    <a:pt x="17078" y="1392"/>
                    <a:pt x="17094" y="1392"/>
                  </a:cubicBezTo>
                  <a:cubicBezTo>
                    <a:pt x="17123" y="1392"/>
                    <a:pt x="17148" y="1412"/>
                    <a:pt x="17146" y="1459"/>
                  </a:cubicBezTo>
                  <a:cubicBezTo>
                    <a:pt x="17213" y="1474"/>
                    <a:pt x="17279" y="1465"/>
                    <a:pt x="17345" y="1510"/>
                  </a:cubicBezTo>
                  <a:cubicBezTo>
                    <a:pt x="17354" y="1516"/>
                    <a:pt x="17367" y="1518"/>
                    <a:pt x="17382" y="1518"/>
                  </a:cubicBezTo>
                  <a:cubicBezTo>
                    <a:pt x="17425" y="1518"/>
                    <a:pt x="17485" y="1499"/>
                    <a:pt x="17520" y="1499"/>
                  </a:cubicBezTo>
                  <a:cubicBezTo>
                    <a:pt x="17533" y="1499"/>
                    <a:pt x="17542" y="1502"/>
                    <a:pt x="17546" y="1508"/>
                  </a:cubicBezTo>
                  <a:cubicBezTo>
                    <a:pt x="17568" y="1538"/>
                    <a:pt x="17587" y="1548"/>
                    <a:pt x="17605" y="1548"/>
                  </a:cubicBezTo>
                  <a:cubicBezTo>
                    <a:pt x="17632" y="1548"/>
                    <a:pt x="17657" y="1524"/>
                    <a:pt x="17681" y="1524"/>
                  </a:cubicBezTo>
                  <a:cubicBezTo>
                    <a:pt x="17684" y="1524"/>
                    <a:pt x="17687" y="1525"/>
                    <a:pt x="17691" y="1526"/>
                  </a:cubicBezTo>
                  <a:cubicBezTo>
                    <a:pt x="17746" y="1542"/>
                    <a:pt x="17806" y="1595"/>
                    <a:pt x="17853" y="1595"/>
                  </a:cubicBezTo>
                  <a:cubicBezTo>
                    <a:pt x="17857" y="1595"/>
                    <a:pt x="17860" y="1594"/>
                    <a:pt x="17864" y="1593"/>
                  </a:cubicBezTo>
                  <a:cubicBezTo>
                    <a:pt x="17898" y="1586"/>
                    <a:pt x="17931" y="1583"/>
                    <a:pt x="17964" y="1583"/>
                  </a:cubicBezTo>
                  <a:cubicBezTo>
                    <a:pt x="18124" y="1583"/>
                    <a:pt x="18275" y="1654"/>
                    <a:pt x="18432" y="1668"/>
                  </a:cubicBezTo>
                  <a:cubicBezTo>
                    <a:pt x="18463" y="1671"/>
                    <a:pt x="18490" y="1711"/>
                    <a:pt x="18519" y="1736"/>
                  </a:cubicBezTo>
                  <a:cubicBezTo>
                    <a:pt x="18559" y="1711"/>
                    <a:pt x="18603" y="1686"/>
                    <a:pt x="18645" y="1660"/>
                  </a:cubicBezTo>
                  <a:cubicBezTo>
                    <a:pt x="18738" y="1763"/>
                    <a:pt x="18879" y="1738"/>
                    <a:pt x="18997" y="1782"/>
                  </a:cubicBezTo>
                  <a:cubicBezTo>
                    <a:pt x="19096" y="1813"/>
                    <a:pt x="19191" y="1843"/>
                    <a:pt x="19277" y="1908"/>
                  </a:cubicBezTo>
                  <a:cubicBezTo>
                    <a:pt x="19287" y="1916"/>
                    <a:pt x="19305" y="1916"/>
                    <a:pt x="19319" y="1919"/>
                  </a:cubicBezTo>
                  <a:cubicBezTo>
                    <a:pt x="19337" y="1876"/>
                    <a:pt x="19355" y="1835"/>
                    <a:pt x="19371" y="1796"/>
                  </a:cubicBezTo>
                  <a:cubicBezTo>
                    <a:pt x="19443" y="1789"/>
                    <a:pt x="19509" y="1782"/>
                    <a:pt x="19583" y="1776"/>
                  </a:cubicBezTo>
                  <a:cubicBezTo>
                    <a:pt x="19615" y="1863"/>
                    <a:pt x="19670" y="1879"/>
                    <a:pt x="19733" y="1879"/>
                  </a:cubicBezTo>
                  <a:cubicBezTo>
                    <a:pt x="19771" y="1879"/>
                    <a:pt x="19813" y="1873"/>
                    <a:pt x="19854" y="1873"/>
                  </a:cubicBezTo>
                  <a:cubicBezTo>
                    <a:pt x="19892" y="1873"/>
                    <a:pt x="19929" y="1878"/>
                    <a:pt x="19964" y="1898"/>
                  </a:cubicBezTo>
                  <a:cubicBezTo>
                    <a:pt x="19978" y="1935"/>
                    <a:pt x="20000" y="1986"/>
                    <a:pt x="20031" y="2063"/>
                  </a:cubicBezTo>
                  <a:cubicBezTo>
                    <a:pt x="20093" y="2019"/>
                    <a:pt x="20140" y="1985"/>
                    <a:pt x="20149" y="1980"/>
                  </a:cubicBezTo>
                  <a:cubicBezTo>
                    <a:pt x="20248" y="2013"/>
                    <a:pt x="20302" y="2057"/>
                    <a:pt x="20362" y="2072"/>
                  </a:cubicBezTo>
                  <a:cubicBezTo>
                    <a:pt x="20365" y="2072"/>
                    <a:pt x="20368" y="2073"/>
                    <a:pt x="20371" y="2073"/>
                  </a:cubicBezTo>
                  <a:cubicBezTo>
                    <a:pt x="20384" y="2073"/>
                    <a:pt x="20395" y="2067"/>
                    <a:pt x="20409" y="2067"/>
                  </a:cubicBezTo>
                  <a:cubicBezTo>
                    <a:pt x="20421" y="2067"/>
                    <a:pt x="20435" y="2072"/>
                    <a:pt x="20452" y="2094"/>
                  </a:cubicBezTo>
                  <a:cubicBezTo>
                    <a:pt x="20482" y="2129"/>
                    <a:pt x="20585" y="2117"/>
                    <a:pt x="20607" y="2152"/>
                  </a:cubicBezTo>
                  <a:cubicBezTo>
                    <a:pt x="20658" y="2236"/>
                    <a:pt x="20743" y="2238"/>
                    <a:pt x="20814" y="2270"/>
                  </a:cubicBezTo>
                  <a:cubicBezTo>
                    <a:pt x="20992" y="2350"/>
                    <a:pt x="21176" y="2419"/>
                    <a:pt x="21357" y="2494"/>
                  </a:cubicBezTo>
                  <a:cubicBezTo>
                    <a:pt x="21373" y="2501"/>
                    <a:pt x="21382" y="2520"/>
                    <a:pt x="21395" y="2533"/>
                  </a:cubicBezTo>
                  <a:cubicBezTo>
                    <a:pt x="21389" y="2560"/>
                    <a:pt x="21385" y="2585"/>
                    <a:pt x="21378" y="2619"/>
                  </a:cubicBezTo>
                  <a:cubicBezTo>
                    <a:pt x="21393" y="2618"/>
                    <a:pt x="21407" y="2618"/>
                    <a:pt x="21421" y="2618"/>
                  </a:cubicBezTo>
                  <a:cubicBezTo>
                    <a:pt x="21452" y="2618"/>
                    <a:pt x="21482" y="2619"/>
                    <a:pt x="21514" y="2620"/>
                  </a:cubicBezTo>
                  <a:cubicBezTo>
                    <a:pt x="21542" y="2686"/>
                    <a:pt x="21569" y="2748"/>
                    <a:pt x="21604" y="2832"/>
                  </a:cubicBezTo>
                  <a:cubicBezTo>
                    <a:pt x="21673" y="2831"/>
                    <a:pt x="21741" y="2829"/>
                    <a:pt x="21809" y="2829"/>
                  </a:cubicBezTo>
                  <a:cubicBezTo>
                    <a:pt x="21800" y="2782"/>
                    <a:pt x="21795" y="2759"/>
                    <a:pt x="21782" y="2695"/>
                  </a:cubicBezTo>
                  <a:lnTo>
                    <a:pt x="21782" y="2695"/>
                  </a:lnTo>
                  <a:cubicBezTo>
                    <a:pt x="21909" y="2779"/>
                    <a:pt x="22001" y="2841"/>
                    <a:pt x="22110" y="2913"/>
                  </a:cubicBezTo>
                  <a:cubicBezTo>
                    <a:pt x="22160" y="2900"/>
                    <a:pt x="22238" y="2881"/>
                    <a:pt x="22313" y="2860"/>
                  </a:cubicBezTo>
                  <a:cubicBezTo>
                    <a:pt x="22393" y="3113"/>
                    <a:pt x="22644" y="3204"/>
                    <a:pt x="22788" y="3406"/>
                  </a:cubicBezTo>
                  <a:cubicBezTo>
                    <a:pt x="22833" y="3372"/>
                    <a:pt x="22861" y="3351"/>
                    <a:pt x="22894" y="3326"/>
                  </a:cubicBezTo>
                  <a:cubicBezTo>
                    <a:pt x="22940" y="3427"/>
                    <a:pt x="22984" y="3521"/>
                    <a:pt x="23024" y="3607"/>
                  </a:cubicBezTo>
                  <a:cubicBezTo>
                    <a:pt x="23165" y="3700"/>
                    <a:pt x="23306" y="3794"/>
                    <a:pt x="23459" y="3894"/>
                  </a:cubicBezTo>
                  <a:cubicBezTo>
                    <a:pt x="23452" y="3850"/>
                    <a:pt x="23449" y="3824"/>
                    <a:pt x="23442" y="3777"/>
                  </a:cubicBezTo>
                  <a:lnTo>
                    <a:pt x="23442" y="3777"/>
                  </a:lnTo>
                  <a:cubicBezTo>
                    <a:pt x="23592" y="3809"/>
                    <a:pt x="23748" y="3828"/>
                    <a:pt x="23890" y="3878"/>
                  </a:cubicBezTo>
                  <a:cubicBezTo>
                    <a:pt x="23896" y="3899"/>
                    <a:pt x="23908" y="3936"/>
                    <a:pt x="23917" y="3965"/>
                  </a:cubicBezTo>
                  <a:cubicBezTo>
                    <a:pt x="23982" y="3983"/>
                    <a:pt x="24035" y="3996"/>
                    <a:pt x="24093" y="4012"/>
                  </a:cubicBezTo>
                  <a:cubicBezTo>
                    <a:pt x="24077" y="4064"/>
                    <a:pt x="24068" y="4097"/>
                    <a:pt x="24054" y="4146"/>
                  </a:cubicBezTo>
                  <a:cubicBezTo>
                    <a:pt x="24083" y="4161"/>
                    <a:pt x="24114" y="4178"/>
                    <a:pt x="24155" y="4200"/>
                  </a:cubicBezTo>
                  <a:cubicBezTo>
                    <a:pt x="24171" y="4139"/>
                    <a:pt x="24185" y="4093"/>
                    <a:pt x="24205" y="4012"/>
                  </a:cubicBezTo>
                  <a:cubicBezTo>
                    <a:pt x="24269" y="4137"/>
                    <a:pt x="24316" y="4228"/>
                    <a:pt x="24366" y="4325"/>
                  </a:cubicBezTo>
                  <a:cubicBezTo>
                    <a:pt x="24398" y="4330"/>
                    <a:pt x="24433" y="4334"/>
                    <a:pt x="24460" y="4337"/>
                  </a:cubicBezTo>
                  <a:cubicBezTo>
                    <a:pt x="24485" y="4393"/>
                    <a:pt x="24508" y="4443"/>
                    <a:pt x="24532" y="4492"/>
                  </a:cubicBezTo>
                  <a:cubicBezTo>
                    <a:pt x="24504" y="4495"/>
                    <a:pt x="24476" y="4498"/>
                    <a:pt x="24439" y="4502"/>
                  </a:cubicBezTo>
                  <a:cubicBezTo>
                    <a:pt x="24467" y="4563"/>
                    <a:pt x="24506" y="4575"/>
                    <a:pt x="24550" y="4575"/>
                  </a:cubicBezTo>
                  <a:cubicBezTo>
                    <a:pt x="24579" y="4575"/>
                    <a:pt x="24611" y="4570"/>
                    <a:pt x="24643" y="4570"/>
                  </a:cubicBezTo>
                  <a:cubicBezTo>
                    <a:pt x="24661" y="4570"/>
                    <a:pt x="24680" y="4572"/>
                    <a:pt x="24698" y="4577"/>
                  </a:cubicBezTo>
                  <a:cubicBezTo>
                    <a:pt x="24747" y="4633"/>
                    <a:pt x="24804" y="4711"/>
                    <a:pt x="24861" y="4804"/>
                  </a:cubicBezTo>
                  <a:cubicBezTo>
                    <a:pt x="24951" y="4832"/>
                    <a:pt x="25067" y="4855"/>
                    <a:pt x="25059" y="5010"/>
                  </a:cubicBezTo>
                  <a:cubicBezTo>
                    <a:pt x="25089" y="5067"/>
                    <a:pt x="25110" y="5136"/>
                    <a:pt x="25156" y="5179"/>
                  </a:cubicBezTo>
                  <a:cubicBezTo>
                    <a:pt x="25207" y="5227"/>
                    <a:pt x="25281" y="5255"/>
                    <a:pt x="25343" y="5291"/>
                  </a:cubicBezTo>
                  <a:cubicBezTo>
                    <a:pt x="25344" y="5344"/>
                    <a:pt x="25345" y="5392"/>
                    <a:pt x="25347" y="5423"/>
                  </a:cubicBezTo>
                  <a:cubicBezTo>
                    <a:pt x="25413" y="5467"/>
                    <a:pt x="25472" y="5507"/>
                    <a:pt x="25513" y="5533"/>
                  </a:cubicBezTo>
                  <a:cubicBezTo>
                    <a:pt x="25496" y="5619"/>
                    <a:pt x="25482" y="5680"/>
                    <a:pt x="25471" y="5735"/>
                  </a:cubicBezTo>
                  <a:cubicBezTo>
                    <a:pt x="25603" y="5873"/>
                    <a:pt x="25702" y="6026"/>
                    <a:pt x="25831" y="6148"/>
                  </a:cubicBezTo>
                  <a:cubicBezTo>
                    <a:pt x="25903" y="6219"/>
                    <a:pt x="26006" y="6257"/>
                    <a:pt x="26071" y="6345"/>
                  </a:cubicBezTo>
                  <a:cubicBezTo>
                    <a:pt x="26091" y="6375"/>
                    <a:pt x="26152" y="6378"/>
                    <a:pt x="26199" y="6394"/>
                  </a:cubicBezTo>
                  <a:cubicBezTo>
                    <a:pt x="26175" y="6447"/>
                    <a:pt x="26158" y="6484"/>
                    <a:pt x="26136" y="6532"/>
                  </a:cubicBezTo>
                  <a:cubicBezTo>
                    <a:pt x="26183" y="6518"/>
                    <a:pt x="26216" y="6506"/>
                    <a:pt x="26252" y="6496"/>
                  </a:cubicBezTo>
                  <a:cubicBezTo>
                    <a:pt x="26334" y="6743"/>
                    <a:pt x="26459" y="6950"/>
                    <a:pt x="26698" y="7094"/>
                  </a:cubicBezTo>
                  <a:cubicBezTo>
                    <a:pt x="26711" y="7172"/>
                    <a:pt x="26761" y="7275"/>
                    <a:pt x="26849" y="7402"/>
                  </a:cubicBezTo>
                  <a:cubicBezTo>
                    <a:pt x="26934" y="7409"/>
                    <a:pt x="27012" y="7415"/>
                    <a:pt x="27133" y="7425"/>
                  </a:cubicBezTo>
                  <a:cubicBezTo>
                    <a:pt x="27087" y="7494"/>
                    <a:pt x="27064" y="7527"/>
                    <a:pt x="27042" y="7562"/>
                  </a:cubicBezTo>
                  <a:cubicBezTo>
                    <a:pt x="27069" y="7603"/>
                    <a:pt x="27069" y="7676"/>
                    <a:pt x="27129" y="7676"/>
                  </a:cubicBezTo>
                  <a:cubicBezTo>
                    <a:pt x="27141" y="7676"/>
                    <a:pt x="27154" y="7674"/>
                    <a:pt x="27170" y="7668"/>
                  </a:cubicBezTo>
                  <a:cubicBezTo>
                    <a:pt x="27168" y="7647"/>
                    <a:pt x="27170" y="7627"/>
                    <a:pt x="27171" y="7606"/>
                  </a:cubicBezTo>
                  <a:lnTo>
                    <a:pt x="27198" y="7612"/>
                  </a:lnTo>
                  <a:lnTo>
                    <a:pt x="27182" y="7671"/>
                  </a:lnTo>
                  <a:cubicBezTo>
                    <a:pt x="27177" y="7670"/>
                    <a:pt x="27170" y="7668"/>
                    <a:pt x="27170" y="7668"/>
                  </a:cubicBezTo>
                  <a:lnTo>
                    <a:pt x="27170" y="7668"/>
                  </a:lnTo>
                  <a:cubicBezTo>
                    <a:pt x="27239" y="7718"/>
                    <a:pt x="27335" y="7740"/>
                    <a:pt x="27321" y="7852"/>
                  </a:cubicBezTo>
                  <a:cubicBezTo>
                    <a:pt x="27298" y="7878"/>
                    <a:pt x="27277" y="7903"/>
                    <a:pt x="27264" y="7918"/>
                  </a:cubicBezTo>
                  <a:cubicBezTo>
                    <a:pt x="27438" y="8065"/>
                    <a:pt x="27518" y="8239"/>
                    <a:pt x="27511" y="8440"/>
                  </a:cubicBezTo>
                  <a:cubicBezTo>
                    <a:pt x="27485" y="8464"/>
                    <a:pt x="27466" y="8482"/>
                    <a:pt x="27445" y="8502"/>
                  </a:cubicBezTo>
                  <a:cubicBezTo>
                    <a:pt x="27516" y="8555"/>
                    <a:pt x="27610" y="8541"/>
                    <a:pt x="27660" y="8641"/>
                  </a:cubicBezTo>
                  <a:cubicBezTo>
                    <a:pt x="27691" y="8704"/>
                    <a:pt x="27641" y="8807"/>
                    <a:pt x="27744" y="8832"/>
                  </a:cubicBezTo>
                  <a:cubicBezTo>
                    <a:pt x="27717" y="8886"/>
                    <a:pt x="27682" y="8948"/>
                    <a:pt x="27642" y="9019"/>
                  </a:cubicBezTo>
                  <a:cubicBezTo>
                    <a:pt x="27701" y="9013"/>
                    <a:pt x="27736" y="9010"/>
                    <a:pt x="27777" y="9007"/>
                  </a:cubicBezTo>
                  <a:lnTo>
                    <a:pt x="27777" y="9007"/>
                  </a:lnTo>
                  <a:cubicBezTo>
                    <a:pt x="27757" y="9067"/>
                    <a:pt x="27739" y="9122"/>
                    <a:pt x="27722" y="9176"/>
                  </a:cubicBezTo>
                  <a:cubicBezTo>
                    <a:pt x="27760" y="9266"/>
                    <a:pt x="27811" y="9353"/>
                    <a:pt x="27833" y="9447"/>
                  </a:cubicBezTo>
                  <a:cubicBezTo>
                    <a:pt x="27857" y="9542"/>
                    <a:pt x="27813" y="9676"/>
                    <a:pt x="27864" y="9734"/>
                  </a:cubicBezTo>
                  <a:cubicBezTo>
                    <a:pt x="27935" y="9812"/>
                    <a:pt x="27925" y="9885"/>
                    <a:pt x="27932" y="9960"/>
                  </a:cubicBezTo>
                  <a:cubicBezTo>
                    <a:pt x="27964" y="9981"/>
                    <a:pt x="27991" y="9999"/>
                    <a:pt x="28014" y="10015"/>
                  </a:cubicBezTo>
                  <a:cubicBezTo>
                    <a:pt x="28003" y="10044"/>
                    <a:pt x="27997" y="10060"/>
                    <a:pt x="27979" y="10103"/>
                  </a:cubicBezTo>
                  <a:cubicBezTo>
                    <a:pt x="28061" y="10129"/>
                    <a:pt x="28129" y="10165"/>
                    <a:pt x="28232" y="10209"/>
                  </a:cubicBezTo>
                  <a:cubicBezTo>
                    <a:pt x="28176" y="10228"/>
                    <a:pt x="28144" y="10240"/>
                    <a:pt x="28110" y="10253"/>
                  </a:cubicBezTo>
                  <a:cubicBezTo>
                    <a:pt x="28122" y="10287"/>
                    <a:pt x="28132" y="10322"/>
                    <a:pt x="28142" y="10353"/>
                  </a:cubicBezTo>
                  <a:cubicBezTo>
                    <a:pt x="28213" y="10340"/>
                    <a:pt x="28263" y="10331"/>
                    <a:pt x="28372" y="10310"/>
                  </a:cubicBezTo>
                  <a:lnTo>
                    <a:pt x="28372" y="10310"/>
                  </a:lnTo>
                  <a:cubicBezTo>
                    <a:pt x="28313" y="10431"/>
                    <a:pt x="28278" y="10506"/>
                    <a:pt x="28247" y="10569"/>
                  </a:cubicBezTo>
                  <a:cubicBezTo>
                    <a:pt x="28260" y="10569"/>
                    <a:pt x="28295" y="10571"/>
                    <a:pt x="28310" y="10571"/>
                  </a:cubicBezTo>
                  <a:cubicBezTo>
                    <a:pt x="28373" y="10672"/>
                    <a:pt x="28426" y="10759"/>
                    <a:pt x="28481" y="10847"/>
                  </a:cubicBezTo>
                  <a:cubicBezTo>
                    <a:pt x="28451" y="10874"/>
                    <a:pt x="28420" y="10903"/>
                    <a:pt x="28385" y="10934"/>
                  </a:cubicBezTo>
                  <a:cubicBezTo>
                    <a:pt x="28435" y="10945"/>
                    <a:pt x="28478" y="10952"/>
                    <a:pt x="28531" y="10961"/>
                  </a:cubicBezTo>
                  <a:cubicBezTo>
                    <a:pt x="28523" y="11009"/>
                    <a:pt x="28517" y="11050"/>
                    <a:pt x="28512" y="11089"/>
                  </a:cubicBezTo>
                  <a:cubicBezTo>
                    <a:pt x="28532" y="11105"/>
                    <a:pt x="28551" y="11118"/>
                    <a:pt x="28573" y="11134"/>
                  </a:cubicBezTo>
                  <a:cubicBezTo>
                    <a:pt x="28535" y="11162"/>
                    <a:pt x="28506" y="11183"/>
                    <a:pt x="28494" y="11192"/>
                  </a:cubicBezTo>
                  <a:cubicBezTo>
                    <a:pt x="28498" y="11287"/>
                    <a:pt x="28490" y="11371"/>
                    <a:pt x="28479" y="11459"/>
                  </a:cubicBezTo>
                  <a:cubicBezTo>
                    <a:pt x="28516" y="11462"/>
                    <a:pt x="28551" y="11465"/>
                    <a:pt x="28581" y="11468"/>
                  </a:cubicBezTo>
                  <a:cubicBezTo>
                    <a:pt x="28668" y="11679"/>
                    <a:pt x="28754" y="11886"/>
                    <a:pt x="28844" y="12104"/>
                  </a:cubicBezTo>
                  <a:cubicBezTo>
                    <a:pt x="28840" y="12113"/>
                    <a:pt x="28825" y="12138"/>
                    <a:pt x="28801" y="12176"/>
                  </a:cubicBezTo>
                  <a:cubicBezTo>
                    <a:pt x="28876" y="12249"/>
                    <a:pt x="28962" y="12336"/>
                    <a:pt x="28881" y="12450"/>
                  </a:cubicBezTo>
                  <a:cubicBezTo>
                    <a:pt x="28904" y="12473"/>
                    <a:pt x="28932" y="12489"/>
                    <a:pt x="28944" y="12513"/>
                  </a:cubicBezTo>
                  <a:cubicBezTo>
                    <a:pt x="28957" y="12548"/>
                    <a:pt x="28954" y="12588"/>
                    <a:pt x="28957" y="12614"/>
                  </a:cubicBezTo>
                  <a:cubicBezTo>
                    <a:pt x="28918" y="12667"/>
                    <a:pt x="28888" y="12707"/>
                    <a:pt x="28859" y="12745"/>
                  </a:cubicBezTo>
                  <a:cubicBezTo>
                    <a:pt x="28931" y="12826"/>
                    <a:pt x="28993" y="12913"/>
                    <a:pt x="29006" y="13032"/>
                  </a:cubicBezTo>
                  <a:cubicBezTo>
                    <a:pt x="29021" y="13182"/>
                    <a:pt x="29113" y="13312"/>
                    <a:pt x="29118" y="13474"/>
                  </a:cubicBezTo>
                  <a:cubicBezTo>
                    <a:pt x="29121" y="13566"/>
                    <a:pt x="29171" y="13681"/>
                    <a:pt x="29237" y="13749"/>
                  </a:cubicBezTo>
                  <a:cubicBezTo>
                    <a:pt x="29387" y="13912"/>
                    <a:pt x="29416" y="14122"/>
                    <a:pt x="29503" y="14303"/>
                  </a:cubicBezTo>
                  <a:cubicBezTo>
                    <a:pt x="29477" y="14340"/>
                    <a:pt x="29462" y="14361"/>
                    <a:pt x="29441" y="14389"/>
                  </a:cubicBezTo>
                  <a:cubicBezTo>
                    <a:pt x="29525" y="14470"/>
                    <a:pt x="29602" y="14545"/>
                    <a:pt x="29633" y="14574"/>
                  </a:cubicBezTo>
                  <a:cubicBezTo>
                    <a:pt x="29693" y="14720"/>
                    <a:pt x="29711" y="14830"/>
                    <a:pt x="29771" y="14890"/>
                  </a:cubicBezTo>
                  <a:cubicBezTo>
                    <a:pt x="29849" y="14965"/>
                    <a:pt x="29839" y="15071"/>
                    <a:pt x="29884" y="15157"/>
                  </a:cubicBezTo>
                  <a:cubicBezTo>
                    <a:pt x="29921" y="15145"/>
                    <a:pt x="29946" y="15138"/>
                    <a:pt x="29984" y="15126"/>
                  </a:cubicBezTo>
                  <a:cubicBezTo>
                    <a:pt x="29953" y="15057"/>
                    <a:pt x="29928" y="14996"/>
                    <a:pt x="29905" y="14942"/>
                  </a:cubicBezTo>
                  <a:cubicBezTo>
                    <a:pt x="29930" y="14909"/>
                    <a:pt x="29947" y="14889"/>
                    <a:pt x="29958" y="14877"/>
                  </a:cubicBezTo>
                  <a:cubicBezTo>
                    <a:pt x="29936" y="14827"/>
                    <a:pt x="29918" y="14786"/>
                    <a:pt x="29900" y="14743"/>
                  </a:cubicBezTo>
                  <a:cubicBezTo>
                    <a:pt x="29953" y="14718"/>
                    <a:pt x="29992" y="14701"/>
                    <a:pt x="30021" y="14686"/>
                  </a:cubicBezTo>
                  <a:cubicBezTo>
                    <a:pt x="29999" y="14590"/>
                    <a:pt x="29967" y="14515"/>
                    <a:pt x="29964" y="14439"/>
                  </a:cubicBezTo>
                  <a:cubicBezTo>
                    <a:pt x="29962" y="13785"/>
                    <a:pt x="29843" y="13144"/>
                    <a:pt x="29750" y="12500"/>
                  </a:cubicBezTo>
                  <a:cubicBezTo>
                    <a:pt x="29740" y="12425"/>
                    <a:pt x="29706" y="12352"/>
                    <a:pt x="29666" y="12273"/>
                  </a:cubicBezTo>
                  <a:cubicBezTo>
                    <a:pt x="29721" y="12116"/>
                    <a:pt x="29658" y="11955"/>
                    <a:pt x="29589" y="11796"/>
                  </a:cubicBezTo>
                  <a:cubicBezTo>
                    <a:pt x="29569" y="11751"/>
                    <a:pt x="29519" y="11680"/>
                    <a:pt x="29530" y="11668"/>
                  </a:cubicBezTo>
                  <a:cubicBezTo>
                    <a:pt x="29614" y="11574"/>
                    <a:pt x="29494" y="11502"/>
                    <a:pt x="29503" y="11415"/>
                  </a:cubicBezTo>
                  <a:cubicBezTo>
                    <a:pt x="29506" y="11373"/>
                    <a:pt x="29434" y="11301"/>
                    <a:pt x="29447" y="11280"/>
                  </a:cubicBezTo>
                  <a:cubicBezTo>
                    <a:pt x="29515" y="11162"/>
                    <a:pt x="29472" y="11037"/>
                    <a:pt x="29416" y="10955"/>
                  </a:cubicBezTo>
                  <a:cubicBezTo>
                    <a:pt x="29344" y="10842"/>
                    <a:pt x="29366" y="10721"/>
                    <a:pt x="29315" y="10609"/>
                  </a:cubicBezTo>
                  <a:cubicBezTo>
                    <a:pt x="29296" y="10563"/>
                    <a:pt x="29383" y="10487"/>
                    <a:pt x="29305" y="10453"/>
                  </a:cubicBezTo>
                  <a:cubicBezTo>
                    <a:pt x="29191" y="10402"/>
                    <a:pt x="29334" y="10328"/>
                    <a:pt x="29266" y="10275"/>
                  </a:cubicBezTo>
                  <a:cubicBezTo>
                    <a:pt x="29224" y="10241"/>
                    <a:pt x="29194" y="10185"/>
                    <a:pt x="29175" y="10159"/>
                  </a:cubicBezTo>
                  <a:cubicBezTo>
                    <a:pt x="29140" y="9946"/>
                    <a:pt x="29222" y="9718"/>
                    <a:pt x="29038" y="9582"/>
                  </a:cubicBezTo>
                  <a:cubicBezTo>
                    <a:pt x="29027" y="9509"/>
                    <a:pt x="29018" y="9451"/>
                    <a:pt x="29007" y="9395"/>
                  </a:cubicBezTo>
                  <a:cubicBezTo>
                    <a:pt x="28997" y="9328"/>
                    <a:pt x="28987" y="9260"/>
                    <a:pt x="28981" y="9217"/>
                  </a:cubicBezTo>
                  <a:cubicBezTo>
                    <a:pt x="28921" y="9123"/>
                    <a:pt x="28869" y="9053"/>
                    <a:pt x="28825" y="8975"/>
                  </a:cubicBezTo>
                  <a:cubicBezTo>
                    <a:pt x="28697" y="8758"/>
                    <a:pt x="28672" y="8501"/>
                    <a:pt x="28565" y="8277"/>
                  </a:cubicBezTo>
                  <a:cubicBezTo>
                    <a:pt x="28448" y="8037"/>
                    <a:pt x="28306" y="7808"/>
                    <a:pt x="28175" y="7572"/>
                  </a:cubicBezTo>
                  <a:cubicBezTo>
                    <a:pt x="28113" y="7461"/>
                    <a:pt x="28044" y="7350"/>
                    <a:pt x="27988" y="7234"/>
                  </a:cubicBezTo>
                  <a:cubicBezTo>
                    <a:pt x="27961" y="7171"/>
                    <a:pt x="27947" y="7103"/>
                    <a:pt x="27933" y="7060"/>
                  </a:cubicBezTo>
                  <a:cubicBezTo>
                    <a:pt x="27873" y="7009"/>
                    <a:pt x="27794" y="6971"/>
                    <a:pt x="27788" y="6931"/>
                  </a:cubicBezTo>
                  <a:cubicBezTo>
                    <a:pt x="27755" y="6724"/>
                    <a:pt x="27594" y="6587"/>
                    <a:pt x="27495" y="6415"/>
                  </a:cubicBezTo>
                  <a:cubicBezTo>
                    <a:pt x="27435" y="6309"/>
                    <a:pt x="27380" y="6198"/>
                    <a:pt x="27318" y="6081"/>
                  </a:cubicBezTo>
                  <a:cubicBezTo>
                    <a:pt x="27298" y="6072"/>
                    <a:pt x="27262" y="6059"/>
                    <a:pt x="27233" y="6048"/>
                  </a:cubicBezTo>
                  <a:cubicBezTo>
                    <a:pt x="27204" y="5950"/>
                    <a:pt x="27207" y="5863"/>
                    <a:pt x="27093" y="5813"/>
                  </a:cubicBezTo>
                  <a:cubicBezTo>
                    <a:pt x="27027" y="5785"/>
                    <a:pt x="26955" y="5713"/>
                    <a:pt x="26923" y="5647"/>
                  </a:cubicBezTo>
                  <a:cubicBezTo>
                    <a:pt x="26826" y="5444"/>
                    <a:pt x="26720" y="5243"/>
                    <a:pt x="26567" y="5068"/>
                  </a:cubicBezTo>
                  <a:cubicBezTo>
                    <a:pt x="26424" y="4886"/>
                    <a:pt x="26247" y="4737"/>
                    <a:pt x="26091" y="4568"/>
                  </a:cubicBezTo>
                  <a:cubicBezTo>
                    <a:pt x="25946" y="4412"/>
                    <a:pt x="25774" y="4286"/>
                    <a:pt x="25649" y="4100"/>
                  </a:cubicBezTo>
                  <a:cubicBezTo>
                    <a:pt x="25584" y="4009"/>
                    <a:pt x="25507" y="3922"/>
                    <a:pt x="25423" y="3846"/>
                  </a:cubicBezTo>
                  <a:cubicBezTo>
                    <a:pt x="25334" y="3774"/>
                    <a:pt x="25242" y="3703"/>
                    <a:pt x="25157" y="3627"/>
                  </a:cubicBezTo>
                  <a:cubicBezTo>
                    <a:pt x="25107" y="3580"/>
                    <a:pt x="25079" y="3512"/>
                    <a:pt x="25047" y="3463"/>
                  </a:cubicBezTo>
                  <a:cubicBezTo>
                    <a:pt x="24994" y="3457"/>
                    <a:pt x="24954" y="3452"/>
                    <a:pt x="24923" y="3449"/>
                  </a:cubicBezTo>
                  <a:cubicBezTo>
                    <a:pt x="24870" y="3357"/>
                    <a:pt x="24859" y="3265"/>
                    <a:pt x="24732" y="3246"/>
                  </a:cubicBezTo>
                  <a:cubicBezTo>
                    <a:pt x="24616" y="3229"/>
                    <a:pt x="24535" y="3144"/>
                    <a:pt x="24469" y="3037"/>
                  </a:cubicBezTo>
                  <a:cubicBezTo>
                    <a:pt x="24409" y="2935"/>
                    <a:pt x="24323" y="2848"/>
                    <a:pt x="24196" y="2848"/>
                  </a:cubicBezTo>
                  <a:cubicBezTo>
                    <a:pt x="24186" y="2848"/>
                    <a:pt x="24175" y="2849"/>
                    <a:pt x="24164" y="2850"/>
                  </a:cubicBezTo>
                  <a:cubicBezTo>
                    <a:pt x="24145" y="2816"/>
                    <a:pt x="24133" y="2773"/>
                    <a:pt x="24104" y="2751"/>
                  </a:cubicBezTo>
                  <a:cubicBezTo>
                    <a:pt x="24014" y="2685"/>
                    <a:pt x="23877" y="2642"/>
                    <a:pt x="23836" y="2563"/>
                  </a:cubicBezTo>
                  <a:cubicBezTo>
                    <a:pt x="23773" y="2445"/>
                    <a:pt x="23664" y="2478"/>
                    <a:pt x="23590" y="2416"/>
                  </a:cubicBezTo>
                  <a:cubicBezTo>
                    <a:pt x="23487" y="2330"/>
                    <a:pt x="23364" y="2272"/>
                    <a:pt x="23258" y="2191"/>
                  </a:cubicBezTo>
                  <a:cubicBezTo>
                    <a:pt x="23149" y="2102"/>
                    <a:pt x="22980" y="2098"/>
                    <a:pt x="22921" y="1951"/>
                  </a:cubicBezTo>
                  <a:cubicBezTo>
                    <a:pt x="22902" y="1956"/>
                    <a:pt x="22885" y="1958"/>
                    <a:pt x="22870" y="1958"/>
                  </a:cubicBezTo>
                  <a:cubicBezTo>
                    <a:pt x="22751" y="1958"/>
                    <a:pt x="22708" y="1838"/>
                    <a:pt x="22619" y="1786"/>
                  </a:cubicBezTo>
                  <a:cubicBezTo>
                    <a:pt x="22555" y="1749"/>
                    <a:pt x="22491" y="1693"/>
                    <a:pt x="22415" y="1693"/>
                  </a:cubicBezTo>
                  <a:cubicBezTo>
                    <a:pt x="22395" y="1693"/>
                    <a:pt x="22374" y="1697"/>
                    <a:pt x="22352" y="1707"/>
                  </a:cubicBezTo>
                  <a:lnTo>
                    <a:pt x="22340" y="1677"/>
                  </a:lnTo>
                  <a:cubicBezTo>
                    <a:pt x="22331" y="1660"/>
                    <a:pt x="22327" y="1632"/>
                    <a:pt x="22312" y="1624"/>
                  </a:cubicBezTo>
                  <a:cubicBezTo>
                    <a:pt x="22162" y="1548"/>
                    <a:pt x="22016" y="1458"/>
                    <a:pt x="21862" y="1393"/>
                  </a:cubicBezTo>
                  <a:lnTo>
                    <a:pt x="21392" y="1203"/>
                  </a:lnTo>
                  <a:cubicBezTo>
                    <a:pt x="21325" y="1177"/>
                    <a:pt x="21258" y="1138"/>
                    <a:pt x="21186" y="1138"/>
                  </a:cubicBezTo>
                  <a:cubicBezTo>
                    <a:pt x="21163" y="1138"/>
                    <a:pt x="21139" y="1142"/>
                    <a:pt x="21114" y="1152"/>
                  </a:cubicBezTo>
                  <a:cubicBezTo>
                    <a:pt x="21114" y="1152"/>
                    <a:pt x="21113" y="1153"/>
                    <a:pt x="21112" y="1153"/>
                  </a:cubicBezTo>
                  <a:cubicBezTo>
                    <a:pt x="21105" y="1153"/>
                    <a:pt x="21092" y="1144"/>
                    <a:pt x="21083" y="1140"/>
                  </a:cubicBezTo>
                  <a:cubicBezTo>
                    <a:pt x="21032" y="1086"/>
                    <a:pt x="20976" y="1039"/>
                    <a:pt x="20911" y="1011"/>
                  </a:cubicBezTo>
                  <a:cubicBezTo>
                    <a:pt x="20745" y="940"/>
                    <a:pt x="20577" y="871"/>
                    <a:pt x="20405" y="821"/>
                  </a:cubicBezTo>
                  <a:cubicBezTo>
                    <a:pt x="20317" y="790"/>
                    <a:pt x="20236" y="740"/>
                    <a:pt x="20145" y="696"/>
                  </a:cubicBezTo>
                  <a:cubicBezTo>
                    <a:pt x="20116" y="709"/>
                    <a:pt x="20087" y="715"/>
                    <a:pt x="20058" y="715"/>
                  </a:cubicBezTo>
                  <a:cubicBezTo>
                    <a:pt x="19935" y="715"/>
                    <a:pt x="19811" y="617"/>
                    <a:pt x="19688" y="617"/>
                  </a:cubicBezTo>
                  <a:cubicBezTo>
                    <a:pt x="19660" y="617"/>
                    <a:pt x="19631" y="623"/>
                    <a:pt x="19603" y="636"/>
                  </a:cubicBezTo>
                  <a:cubicBezTo>
                    <a:pt x="19558" y="605"/>
                    <a:pt x="19518" y="562"/>
                    <a:pt x="19471" y="552"/>
                  </a:cubicBezTo>
                  <a:cubicBezTo>
                    <a:pt x="19369" y="529"/>
                    <a:pt x="19271" y="468"/>
                    <a:pt x="19167" y="468"/>
                  </a:cubicBezTo>
                  <a:cubicBezTo>
                    <a:pt x="19133" y="468"/>
                    <a:pt x="19099" y="474"/>
                    <a:pt x="19065" y="490"/>
                  </a:cubicBezTo>
                  <a:cubicBezTo>
                    <a:pt x="19009" y="403"/>
                    <a:pt x="18905" y="381"/>
                    <a:pt x="18816" y="381"/>
                  </a:cubicBezTo>
                  <a:cubicBezTo>
                    <a:pt x="18787" y="381"/>
                    <a:pt x="18760" y="384"/>
                    <a:pt x="18737" y="387"/>
                  </a:cubicBezTo>
                  <a:cubicBezTo>
                    <a:pt x="18724" y="389"/>
                    <a:pt x="18712" y="389"/>
                    <a:pt x="18701" y="389"/>
                  </a:cubicBezTo>
                  <a:cubicBezTo>
                    <a:pt x="18581" y="389"/>
                    <a:pt x="18502" y="309"/>
                    <a:pt x="18393" y="309"/>
                  </a:cubicBezTo>
                  <a:cubicBezTo>
                    <a:pt x="18392" y="309"/>
                    <a:pt x="18390" y="309"/>
                    <a:pt x="18388" y="309"/>
                  </a:cubicBezTo>
                  <a:cubicBezTo>
                    <a:pt x="18385" y="309"/>
                    <a:pt x="18382" y="309"/>
                    <a:pt x="18379" y="309"/>
                  </a:cubicBezTo>
                  <a:cubicBezTo>
                    <a:pt x="18309" y="309"/>
                    <a:pt x="18241" y="278"/>
                    <a:pt x="18168" y="278"/>
                  </a:cubicBezTo>
                  <a:cubicBezTo>
                    <a:pt x="18135" y="278"/>
                    <a:pt x="18101" y="284"/>
                    <a:pt x="18066" y="303"/>
                  </a:cubicBezTo>
                  <a:cubicBezTo>
                    <a:pt x="18061" y="306"/>
                    <a:pt x="18056" y="307"/>
                    <a:pt x="18051" y="307"/>
                  </a:cubicBezTo>
                  <a:cubicBezTo>
                    <a:pt x="18010" y="307"/>
                    <a:pt x="17947" y="248"/>
                    <a:pt x="17878" y="248"/>
                  </a:cubicBezTo>
                  <a:cubicBezTo>
                    <a:pt x="17861" y="248"/>
                    <a:pt x="17843" y="252"/>
                    <a:pt x="17825" y="262"/>
                  </a:cubicBezTo>
                  <a:cubicBezTo>
                    <a:pt x="17821" y="264"/>
                    <a:pt x="17816" y="265"/>
                    <a:pt x="17809" y="265"/>
                  </a:cubicBezTo>
                  <a:cubicBezTo>
                    <a:pt x="17792" y="265"/>
                    <a:pt x="17768" y="259"/>
                    <a:pt x="17761" y="250"/>
                  </a:cubicBezTo>
                  <a:cubicBezTo>
                    <a:pt x="17722" y="200"/>
                    <a:pt x="17678" y="178"/>
                    <a:pt x="17629" y="178"/>
                  </a:cubicBezTo>
                  <a:cubicBezTo>
                    <a:pt x="17595" y="178"/>
                    <a:pt x="17559" y="188"/>
                    <a:pt x="17521" y="207"/>
                  </a:cubicBezTo>
                  <a:cubicBezTo>
                    <a:pt x="17474" y="151"/>
                    <a:pt x="17410" y="144"/>
                    <a:pt x="17343" y="144"/>
                  </a:cubicBezTo>
                  <a:cubicBezTo>
                    <a:pt x="17322" y="144"/>
                    <a:pt x="17300" y="144"/>
                    <a:pt x="17278" y="144"/>
                  </a:cubicBezTo>
                  <a:cubicBezTo>
                    <a:pt x="17254" y="144"/>
                    <a:pt x="17231" y="144"/>
                    <a:pt x="17208" y="140"/>
                  </a:cubicBezTo>
                  <a:cubicBezTo>
                    <a:pt x="17203" y="139"/>
                    <a:pt x="17197" y="139"/>
                    <a:pt x="17191" y="139"/>
                  </a:cubicBezTo>
                  <a:cubicBezTo>
                    <a:pt x="17150" y="139"/>
                    <a:pt x="17103" y="160"/>
                    <a:pt x="17064" y="169"/>
                  </a:cubicBezTo>
                  <a:cubicBezTo>
                    <a:pt x="17021" y="152"/>
                    <a:pt x="16976" y="121"/>
                    <a:pt x="16926" y="115"/>
                  </a:cubicBezTo>
                  <a:lnTo>
                    <a:pt x="16177" y="49"/>
                  </a:lnTo>
                  <a:cubicBezTo>
                    <a:pt x="16041" y="37"/>
                    <a:pt x="15903" y="25"/>
                    <a:pt x="15755" y="12"/>
                  </a:cubicBezTo>
                  <a:cubicBezTo>
                    <a:pt x="15741" y="21"/>
                    <a:pt x="15716" y="38"/>
                    <a:pt x="15716" y="38"/>
                  </a:cubicBezTo>
                  <a:cubicBezTo>
                    <a:pt x="15585" y="24"/>
                    <a:pt x="15479" y="3"/>
                    <a:pt x="15373" y="3"/>
                  </a:cubicBezTo>
                  <a:cubicBezTo>
                    <a:pt x="15321" y="2"/>
                    <a:pt x="15267" y="0"/>
                    <a:pt x="15213" y="0"/>
                  </a:cubicBez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 sz="2400">
                <a:solidFill>
                  <a:srgbClr val="FFC100"/>
                </a:solidFill>
                <a:latin typeface="Montserrat" pitchFamily="2" charset="77"/>
              </a:endParaRPr>
            </a:p>
          </p:txBody>
        </p:sp>
      </p:grpSp>
      <p:sp>
        <p:nvSpPr>
          <p:cNvPr id="11" name="Google Shape;296;p28">
            <a:extLst>
              <a:ext uri="{FF2B5EF4-FFF2-40B4-BE49-F238E27FC236}">
                <a16:creationId xmlns:a16="http://schemas.microsoft.com/office/drawing/2014/main" id="{E202C8DE-97DB-59AD-6438-BA1125D477DA}"/>
              </a:ext>
            </a:extLst>
          </p:cNvPr>
          <p:cNvSpPr txBox="1">
            <a:spLocks/>
          </p:cNvSpPr>
          <p:nvPr/>
        </p:nvSpPr>
        <p:spPr>
          <a:xfrm>
            <a:off x="1442234" y="2170888"/>
            <a:ext cx="982153" cy="347985"/>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2400">
                <a:solidFill>
                  <a:schemeClr val="lt1"/>
                </a:solidFill>
                <a:latin typeface="Montserrat" pitchFamily="2" charset="77"/>
              </a:rPr>
              <a:t>01</a:t>
            </a:r>
          </a:p>
        </p:txBody>
      </p:sp>
      <p:sp>
        <p:nvSpPr>
          <p:cNvPr id="12" name="Google Shape;246;p28">
            <a:extLst>
              <a:ext uri="{FF2B5EF4-FFF2-40B4-BE49-F238E27FC236}">
                <a16:creationId xmlns:a16="http://schemas.microsoft.com/office/drawing/2014/main" id="{C3B01034-BA07-CFBD-2EF8-D46ED588176B}"/>
              </a:ext>
            </a:extLst>
          </p:cNvPr>
          <p:cNvSpPr txBox="1">
            <a:spLocks/>
          </p:cNvSpPr>
          <p:nvPr/>
        </p:nvSpPr>
        <p:spPr>
          <a:xfrm>
            <a:off x="2345735" y="2157943"/>
            <a:ext cx="6073645" cy="447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2400"/>
              <a:buFont typeface="Bebas Neue"/>
              <a:buNone/>
              <a:defRPr sz="2000" b="1" i="0" u="none" strike="noStrike" cap="none">
                <a:solidFill>
                  <a:srgbClr val="E77B06"/>
                </a:solidFill>
                <a:latin typeface="Poppins"/>
                <a:ea typeface="Poppins"/>
                <a:cs typeface="Poppins"/>
                <a:sym typeface="Poppins"/>
              </a:defRPr>
            </a:lvl1pPr>
            <a:lvl2pPr marL="914400" marR="0" lvl="1" indent="-3302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Regular"/>
                <a:ea typeface="Bebas Neue Regular"/>
                <a:cs typeface="Bebas Neue Regular"/>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Regular"/>
                <a:ea typeface="Bebas Neue Regular"/>
                <a:cs typeface="Bebas Neue Regular"/>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Regular"/>
                <a:ea typeface="Bebas Neue Regular"/>
                <a:cs typeface="Bebas Neue Regular"/>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Regular"/>
                <a:ea typeface="Bebas Neue Regular"/>
                <a:cs typeface="Bebas Neue Regular"/>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Regular"/>
                <a:ea typeface="Bebas Neue Regular"/>
                <a:cs typeface="Bebas Neue Regular"/>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Regular"/>
                <a:ea typeface="Bebas Neue Regular"/>
                <a:cs typeface="Bebas Neue Regular"/>
                <a:sym typeface="Bebas Neue"/>
              </a:defRPr>
            </a:lvl7pPr>
            <a:lvl8pPr marL="3657600" marR="0" lvl="7" indent="-2921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Regular"/>
                <a:ea typeface="Bebas Neue Regular"/>
                <a:cs typeface="Bebas Neue Regular"/>
                <a:sym typeface="Bebas Neue"/>
              </a:defRPr>
            </a:lvl8pPr>
            <a:lvl9pPr marL="4114800" marR="0" lvl="8" indent="-28575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Regular"/>
                <a:ea typeface="Bebas Neue Regular"/>
                <a:cs typeface="Bebas Neue Regular"/>
                <a:sym typeface="Bebas Neue"/>
              </a:defRPr>
            </a:lvl9pPr>
          </a:lstStyle>
          <a:p>
            <a:pPr marL="0" indent="0" algn="l"/>
            <a:r>
              <a:rPr lang="es-ES" sz="2800" b="0" dirty="0">
                <a:solidFill>
                  <a:srgbClr val="595959"/>
                </a:solidFill>
                <a:latin typeface="+mn-lt"/>
                <a:ea typeface="+mn-ea"/>
                <a:cs typeface="+mn-cs"/>
              </a:rPr>
              <a:t>Bienvenida y actividad rompehielos</a:t>
            </a:r>
          </a:p>
        </p:txBody>
      </p:sp>
      <p:grpSp>
        <p:nvGrpSpPr>
          <p:cNvPr id="13" name="Google Shape;235;p28">
            <a:extLst>
              <a:ext uri="{FF2B5EF4-FFF2-40B4-BE49-F238E27FC236}">
                <a16:creationId xmlns:a16="http://schemas.microsoft.com/office/drawing/2014/main" id="{E43FEF53-8A0E-BE7E-6BF0-EB8C07667F2A}"/>
              </a:ext>
            </a:extLst>
          </p:cNvPr>
          <p:cNvGrpSpPr/>
          <p:nvPr/>
        </p:nvGrpSpPr>
        <p:grpSpPr>
          <a:xfrm>
            <a:off x="1656224" y="2800289"/>
            <a:ext cx="554172" cy="549261"/>
            <a:chOff x="916275" y="2357800"/>
            <a:chExt cx="798400" cy="791325"/>
          </a:xfrm>
          <a:solidFill>
            <a:srgbClr val="FFD400"/>
          </a:solidFill>
        </p:grpSpPr>
        <p:sp>
          <p:nvSpPr>
            <p:cNvPr id="14" name="Google Shape;236;p28">
              <a:extLst>
                <a:ext uri="{FF2B5EF4-FFF2-40B4-BE49-F238E27FC236}">
                  <a16:creationId xmlns:a16="http://schemas.microsoft.com/office/drawing/2014/main" id="{B5284D9C-9C7E-5CEF-DF05-899E12CC7E5C}"/>
                </a:ext>
              </a:extLst>
            </p:cNvPr>
            <p:cNvSpPr/>
            <p:nvPr/>
          </p:nvSpPr>
          <p:spPr>
            <a:xfrm>
              <a:off x="952100" y="2369375"/>
              <a:ext cx="734825" cy="734825"/>
            </a:xfrm>
            <a:custGeom>
              <a:avLst/>
              <a:gdLst/>
              <a:ahLst/>
              <a:cxnLst/>
              <a:rect l="l" t="t" r="r" b="b"/>
              <a:pathLst>
                <a:path w="29393" h="29393" extrusionOk="0">
                  <a:moveTo>
                    <a:pt x="14697" y="0"/>
                  </a:moveTo>
                  <a:cubicBezTo>
                    <a:pt x="10799" y="0"/>
                    <a:pt x="7061" y="1550"/>
                    <a:pt x="4305" y="4305"/>
                  </a:cubicBezTo>
                  <a:cubicBezTo>
                    <a:pt x="1548" y="7061"/>
                    <a:pt x="1" y="10799"/>
                    <a:pt x="1" y="14697"/>
                  </a:cubicBezTo>
                  <a:cubicBezTo>
                    <a:pt x="1" y="18594"/>
                    <a:pt x="1548" y="22332"/>
                    <a:pt x="4305" y="25088"/>
                  </a:cubicBezTo>
                  <a:cubicBezTo>
                    <a:pt x="7061" y="27844"/>
                    <a:pt x="10799" y="29393"/>
                    <a:pt x="14697" y="29393"/>
                  </a:cubicBezTo>
                  <a:cubicBezTo>
                    <a:pt x="18594" y="29393"/>
                    <a:pt x="22332" y="27844"/>
                    <a:pt x="25088" y="25088"/>
                  </a:cubicBezTo>
                  <a:cubicBezTo>
                    <a:pt x="27844" y="22332"/>
                    <a:pt x="29393" y="18594"/>
                    <a:pt x="29393" y="14697"/>
                  </a:cubicBezTo>
                  <a:cubicBezTo>
                    <a:pt x="29393" y="10799"/>
                    <a:pt x="27844" y="7061"/>
                    <a:pt x="25088" y="4305"/>
                  </a:cubicBezTo>
                  <a:cubicBezTo>
                    <a:pt x="22332" y="1550"/>
                    <a:pt x="18594" y="0"/>
                    <a:pt x="14697" y="0"/>
                  </a:cubicBez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 sz="2400">
                <a:solidFill>
                  <a:srgbClr val="FFC100"/>
                </a:solidFill>
                <a:latin typeface="Montserrat" pitchFamily="2" charset="77"/>
              </a:endParaRPr>
            </a:p>
          </p:txBody>
        </p:sp>
        <p:sp>
          <p:nvSpPr>
            <p:cNvPr id="15" name="Google Shape;237;p28">
              <a:extLst>
                <a:ext uri="{FF2B5EF4-FFF2-40B4-BE49-F238E27FC236}">
                  <a16:creationId xmlns:a16="http://schemas.microsoft.com/office/drawing/2014/main" id="{7A5307B8-64F8-D504-9E97-B48E1C05F721}"/>
                </a:ext>
              </a:extLst>
            </p:cNvPr>
            <p:cNvSpPr/>
            <p:nvPr/>
          </p:nvSpPr>
          <p:spPr>
            <a:xfrm>
              <a:off x="916275" y="2357800"/>
              <a:ext cx="798400" cy="791325"/>
            </a:xfrm>
            <a:custGeom>
              <a:avLst/>
              <a:gdLst/>
              <a:ahLst/>
              <a:cxnLst/>
              <a:rect l="l" t="t" r="r" b="b"/>
              <a:pathLst>
                <a:path w="31936" h="31653" extrusionOk="0">
                  <a:moveTo>
                    <a:pt x="13686" y="1298"/>
                  </a:moveTo>
                  <a:lnTo>
                    <a:pt x="13689" y="1317"/>
                  </a:lnTo>
                  <a:lnTo>
                    <a:pt x="13626" y="1324"/>
                  </a:lnTo>
                  <a:lnTo>
                    <a:pt x="13623" y="1305"/>
                  </a:lnTo>
                  <a:lnTo>
                    <a:pt x="13686" y="1298"/>
                  </a:lnTo>
                  <a:close/>
                  <a:moveTo>
                    <a:pt x="14307" y="1323"/>
                  </a:moveTo>
                  <a:lnTo>
                    <a:pt x="14311" y="1380"/>
                  </a:lnTo>
                  <a:lnTo>
                    <a:pt x="14291" y="1383"/>
                  </a:lnTo>
                  <a:lnTo>
                    <a:pt x="14286" y="1326"/>
                  </a:lnTo>
                  <a:lnTo>
                    <a:pt x="14307" y="1323"/>
                  </a:lnTo>
                  <a:close/>
                  <a:moveTo>
                    <a:pt x="14555" y="1120"/>
                  </a:moveTo>
                  <a:cubicBezTo>
                    <a:pt x="14561" y="1155"/>
                    <a:pt x="14567" y="1186"/>
                    <a:pt x="14575" y="1227"/>
                  </a:cubicBezTo>
                  <a:cubicBezTo>
                    <a:pt x="14525" y="1236"/>
                    <a:pt x="14486" y="1243"/>
                    <a:pt x="14447" y="1251"/>
                  </a:cubicBezTo>
                  <a:cubicBezTo>
                    <a:pt x="14440" y="1261"/>
                    <a:pt x="14435" y="1269"/>
                    <a:pt x="14431" y="1275"/>
                  </a:cubicBezTo>
                  <a:lnTo>
                    <a:pt x="14431" y="1275"/>
                  </a:lnTo>
                  <a:cubicBezTo>
                    <a:pt x="14430" y="1273"/>
                    <a:pt x="14428" y="1270"/>
                    <a:pt x="14427" y="1267"/>
                  </a:cubicBezTo>
                  <a:lnTo>
                    <a:pt x="14427" y="1267"/>
                  </a:lnTo>
                  <a:cubicBezTo>
                    <a:pt x="14425" y="1274"/>
                    <a:pt x="14423" y="1281"/>
                    <a:pt x="14421" y="1289"/>
                  </a:cubicBezTo>
                  <a:lnTo>
                    <a:pt x="14421" y="1289"/>
                  </a:lnTo>
                  <a:cubicBezTo>
                    <a:pt x="14423" y="1286"/>
                    <a:pt x="14427" y="1282"/>
                    <a:pt x="14431" y="1275"/>
                  </a:cubicBezTo>
                  <a:lnTo>
                    <a:pt x="14431" y="1275"/>
                  </a:lnTo>
                  <a:cubicBezTo>
                    <a:pt x="14440" y="1293"/>
                    <a:pt x="14448" y="1310"/>
                    <a:pt x="14452" y="1329"/>
                  </a:cubicBezTo>
                  <a:cubicBezTo>
                    <a:pt x="14454" y="1337"/>
                    <a:pt x="14432" y="1351"/>
                    <a:pt x="14388" y="1396"/>
                  </a:cubicBezTo>
                  <a:cubicBezTo>
                    <a:pt x="14402" y="1353"/>
                    <a:pt x="14413" y="1318"/>
                    <a:pt x="14421" y="1289"/>
                  </a:cubicBezTo>
                  <a:lnTo>
                    <a:pt x="14421" y="1289"/>
                  </a:lnTo>
                  <a:cubicBezTo>
                    <a:pt x="14418" y="1292"/>
                    <a:pt x="14416" y="1293"/>
                    <a:pt x="14415" y="1293"/>
                  </a:cubicBezTo>
                  <a:cubicBezTo>
                    <a:pt x="14410" y="1293"/>
                    <a:pt x="14414" y="1272"/>
                    <a:pt x="14419" y="1252"/>
                  </a:cubicBezTo>
                  <a:cubicBezTo>
                    <a:pt x="14421" y="1257"/>
                    <a:pt x="14424" y="1262"/>
                    <a:pt x="14427" y="1267"/>
                  </a:cubicBezTo>
                  <a:lnTo>
                    <a:pt x="14427" y="1267"/>
                  </a:lnTo>
                  <a:cubicBezTo>
                    <a:pt x="14447" y="1192"/>
                    <a:pt x="14448" y="1167"/>
                    <a:pt x="14448" y="1140"/>
                  </a:cubicBezTo>
                  <a:cubicBezTo>
                    <a:pt x="14486" y="1133"/>
                    <a:pt x="14513" y="1128"/>
                    <a:pt x="14555" y="1120"/>
                  </a:cubicBezTo>
                  <a:close/>
                  <a:moveTo>
                    <a:pt x="17402" y="1308"/>
                  </a:moveTo>
                  <a:cubicBezTo>
                    <a:pt x="17405" y="1346"/>
                    <a:pt x="17407" y="1373"/>
                    <a:pt x="17408" y="1398"/>
                  </a:cubicBezTo>
                  <a:lnTo>
                    <a:pt x="17363" y="1433"/>
                  </a:lnTo>
                  <a:cubicBezTo>
                    <a:pt x="17332" y="1404"/>
                    <a:pt x="17301" y="1376"/>
                    <a:pt x="17242" y="1321"/>
                  </a:cubicBezTo>
                  <a:cubicBezTo>
                    <a:pt x="17321" y="1315"/>
                    <a:pt x="17358" y="1312"/>
                    <a:pt x="17402" y="1308"/>
                  </a:cubicBezTo>
                  <a:close/>
                  <a:moveTo>
                    <a:pt x="14064" y="1408"/>
                  </a:moveTo>
                  <a:lnTo>
                    <a:pt x="14076" y="1457"/>
                  </a:lnTo>
                  <a:lnTo>
                    <a:pt x="13973" y="1468"/>
                  </a:lnTo>
                  <a:lnTo>
                    <a:pt x="13966" y="1442"/>
                  </a:lnTo>
                  <a:lnTo>
                    <a:pt x="14064" y="1408"/>
                  </a:lnTo>
                  <a:close/>
                  <a:moveTo>
                    <a:pt x="9038" y="1543"/>
                  </a:moveTo>
                  <a:lnTo>
                    <a:pt x="9062" y="1596"/>
                  </a:lnTo>
                  <a:lnTo>
                    <a:pt x="9040" y="1605"/>
                  </a:lnTo>
                  <a:lnTo>
                    <a:pt x="9016" y="1552"/>
                  </a:lnTo>
                  <a:lnTo>
                    <a:pt x="9038" y="1543"/>
                  </a:lnTo>
                  <a:close/>
                  <a:moveTo>
                    <a:pt x="10090" y="2275"/>
                  </a:moveTo>
                  <a:lnTo>
                    <a:pt x="10112" y="2328"/>
                  </a:lnTo>
                  <a:lnTo>
                    <a:pt x="10092" y="2336"/>
                  </a:lnTo>
                  <a:lnTo>
                    <a:pt x="10070" y="2283"/>
                  </a:lnTo>
                  <a:lnTo>
                    <a:pt x="10090" y="2275"/>
                  </a:lnTo>
                  <a:close/>
                  <a:moveTo>
                    <a:pt x="9408" y="2594"/>
                  </a:moveTo>
                  <a:lnTo>
                    <a:pt x="9416" y="2611"/>
                  </a:lnTo>
                  <a:lnTo>
                    <a:pt x="9356" y="2636"/>
                  </a:lnTo>
                  <a:lnTo>
                    <a:pt x="9349" y="2620"/>
                  </a:lnTo>
                  <a:lnTo>
                    <a:pt x="9408" y="2594"/>
                  </a:lnTo>
                  <a:close/>
                  <a:moveTo>
                    <a:pt x="22225" y="2748"/>
                  </a:moveTo>
                  <a:lnTo>
                    <a:pt x="22243" y="2759"/>
                  </a:lnTo>
                  <a:lnTo>
                    <a:pt x="22215" y="2809"/>
                  </a:lnTo>
                  <a:lnTo>
                    <a:pt x="22197" y="2800"/>
                  </a:lnTo>
                  <a:lnTo>
                    <a:pt x="22225" y="2748"/>
                  </a:lnTo>
                  <a:close/>
                  <a:moveTo>
                    <a:pt x="23439" y="3624"/>
                  </a:moveTo>
                  <a:lnTo>
                    <a:pt x="23456" y="3635"/>
                  </a:lnTo>
                  <a:lnTo>
                    <a:pt x="23423" y="3683"/>
                  </a:lnTo>
                  <a:lnTo>
                    <a:pt x="23406" y="3671"/>
                  </a:lnTo>
                  <a:lnTo>
                    <a:pt x="23439" y="3624"/>
                  </a:lnTo>
                  <a:close/>
                  <a:moveTo>
                    <a:pt x="7012" y="4052"/>
                  </a:moveTo>
                  <a:lnTo>
                    <a:pt x="7046" y="4097"/>
                  </a:lnTo>
                  <a:lnTo>
                    <a:pt x="7029" y="4109"/>
                  </a:lnTo>
                  <a:lnTo>
                    <a:pt x="6993" y="4064"/>
                  </a:lnTo>
                  <a:lnTo>
                    <a:pt x="7012" y="4052"/>
                  </a:lnTo>
                  <a:close/>
                  <a:moveTo>
                    <a:pt x="24607" y="4150"/>
                  </a:moveTo>
                  <a:lnTo>
                    <a:pt x="24623" y="4164"/>
                  </a:lnTo>
                  <a:lnTo>
                    <a:pt x="24586" y="4208"/>
                  </a:lnTo>
                  <a:lnTo>
                    <a:pt x="24570" y="4195"/>
                  </a:lnTo>
                  <a:lnTo>
                    <a:pt x="24607" y="4150"/>
                  </a:lnTo>
                  <a:close/>
                  <a:moveTo>
                    <a:pt x="26968" y="6009"/>
                  </a:moveTo>
                  <a:lnTo>
                    <a:pt x="26990" y="6029"/>
                  </a:lnTo>
                  <a:lnTo>
                    <a:pt x="26931" y="6106"/>
                  </a:lnTo>
                  <a:lnTo>
                    <a:pt x="26892" y="6067"/>
                  </a:lnTo>
                  <a:lnTo>
                    <a:pt x="26968" y="6009"/>
                  </a:lnTo>
                  <a:close/>
                  <a:moveTo>
                    <a:pt x="4341" y="6728"/>
                  </a:moveTo>
                  <a:lnTo>
                    <a:pt x="4385" y="6763"/>
                  </a:lnTo>
                  <a:lnTo>
                    <a:pt x="4372" y="6779"/>
                  </a:lnTo>
                  <a:lnTo>
                    <a:pt x="4326" y="6744"/>
                  </a:lnTo>
                  <a:lnTo>
                    <a:pt x="4341" y="6728"/>
                  </a:lnTo>
                  <a:close/>
                  <a:moveTo>
                    <a:pt x="3835" y="7604"/>
                  </a:moveTo>
                  <a:cubicBezTo>
                    <a:pt x="3835" y="7604"/>
                    <a:pt x="3835" y="7605"/>
                    <a:pt x="3835" y="7605"/>
                  </a:cubicBezTo>
                  <a:cubicBezTo>
                    <a:pt x="3835" y="7604"/>
                    <a:pt x="3835" y="7604"/>
                    <a:pt x="3835" y="7604"/>
                  </a:cubicBezTo>
                  <a:close/>
                  <a:moveTo>
                    <a:pt x="2580" y="9569"/>
                  </a:moveTo>
                  <a:lnTo>
                    <a:pt x="2595" y="9635"/>
                  </a:lnTo>
                  <a:lnTo>
                    <a:pt x="2595" y="9635"/>
                  </a:lnTo>
                  <a:cubicBezTo>
                    <a:pt x="2572" y="9623"/>
                    <a:pt x="2563" y="9603"/>
                    <a:pt x="2555" y="9581"/>
                  </a:cubicBezTo>
                  <a:lnTo>
                    <a:pt x="2580" y="9569"/>
                  </a:lnTo>
                  <a:close/>
                  <a:moveTo>
                    <a:pt x="2596" y="9635"/>
                  </a:moveTo>
                  <a:lnTo>
                    <a:pt x="2596" y="9637"/>
                  </a:lnTo>
                  <a:lnTo>
                    <a:pt x="2581" y="9644"/>
                  </a:lnTo>
                  <a:cubicBezTo>
                    <a:pt x="2603" y="9656"/>
                    <a:pt x="2612" y="9676"/>
                    <a:pt x="2621" y="9698"/>
                  </a:cubicBezTo>
                  <a:lnTo>
                    <a:pt x="2596" y="9710"/>
                  </a:lnTo>
                  <a:lnTo>
                    <a:pt x="2580" y="9642"/>
                  </a:lnTo>
                  <a:lnTo>
                    <a:pt x="2596" y="9635"/>
                  </a:lnTo>
                  <a:close/>
                  <a:moveTo>
                    <a:pt x="1922" y="11251"/>
                  </a:moveTo>
                  <a:lnTo>
                    <a:pt x="1969" y="11262"/>
                  </a:lnTo>
                  <a:lnTo>
                    <a:pt x="1938" y="11368"/>
                  </a:lnTo>
                  <a:lnTo>
                    <a:pt x="1910" y="11364"/>
                  </a:lnTo>
                  <a:lnTo>
                    <a:pt x="1922" y="11251"/>
                  </a:lnTo>
                  <a:close/>
                  <a:moveTo>
                    <a:pt x="1921" y="11465"/>
                  </a:moveTo>
                  <a:lnTo>
                    <a:pt x="1975" y="11483"/>
                  </a:lnTo>
                  <a:lnTo>
                    <a:pt x="1969" y="11504"/>
                  </a:lnTo>
                  <a:lnTo>
                    <a:pt x="1915" y="11487"/>
                  </a:lnTo>
                  <a:lnTo>
                    <a:pt x="1921" y="11465"/>
                  </a:lnTo>
                  <a:close/>
                  <a:moveTo>
                    <a:pt x="563" y="12581"/>
                  </a:moveTo>
                  <a:lnTo>
                    <a:pt x="558" y="12642"/>
                  </a:lnTo>
                  <a:lnTo>
                    <a:pt x="464" y="12623"/>
                  </a:lnTo>
                  <a:lnTo>
                    <a:pt x="465" y="12588"/>
                  </a:lnTo>
                  <a:lnTo>
                    <a:pt x="563" y="12581"/>
                  </a:lnTo>
                  <a:close/>
                  <a:moveTo>
                    <a:pt x="1656" y="13379"/>
                  </a:moveTo>
                  <a:lnTo>
                    <a:pt x="1713" y="13390"/>
                  </a:lnTo>
                  <a:lnTo>
                    <a:pt x="1709" y="13412"/>
                  </a:lnTo>
                  <a:lnTo>
                    <a:pt x="1653" y="13401"/>
                  </a:lnTo>
                  <a:lnTo>
                    <a:pt x="1656" y="13379"/>
                  </a:lnTo>
                  <a:close/>
                  <a:moveTo>
                    <a:pt x="1545" y="13877"/>
                  </a:moveTo>
                  <a:lnTo>
                    <a:pt x="1564" y="13878"/>
                  </a:lnTo>
                  <a:lnTo>
                    <a:pt x="1559" y="13944"/>
                  </a:lnTo>
                  <a:lnTo>
                    <a:pt x="1539" y="13941"/>
                  </a:lnTo>
                  <a:lnTo>
                    <a:pt x="1545" y="13877"/>
                  </a:lnTo>
                  <a:close/>
                  <a:moveTo>
                    <a:pt x="1506" y="14409"/>
                  </a:moveTo>
                  <a:lnTo>
                    <a:pt x="1541" y="14467"/>
                  </a:lnTo>
                  <a:lnTo>
                    <a:pt x="1528" y="14478"/>
                  </a:lnTo>
                  <a:lnTo>
                    <a:pt x="1539" y="14467"/>
                  </a:lnTo>
                  <a:cubicBezTo>
                    <a:pt x="1514" y="14462"/>
                    <a:pt x="1500" y="14446"/>
                    <a:pt x="1485" y="14428"/>
                  </a:cubicBezTo>
                  <a:lnTo>
                    <a:pt x="1506" y="14409"/>
                  </a:lnTo>
                  <a:close/>
                  <a:moveTo>
                    <a:pt x="1528" y="14478"/>
                  </a:moveTo>
                  <a:cubicBezTo>
                    <a:pt x="1554" y="14483"/>
                    <a:pt x="1569" y="14500"/>
                    <a:pt x="1582" y="14517"/>
                  </a:cubicBezTo>
                  <a:lnTo>
                    <a:pt x="1563" y="14536"/>
                  </a:lnTo>
                  <a:lnTo>
                    <a:pt x="1528" y="14478"/>
                  </a:lnTo>
                  <a:close/>
                  <a:moveTo>
                    <a:pt x="1419" y="15126"/>
                  </a:moveTo>
                  <a:cubicBezTo>
                    <a:pt x="1419" y="15128"/>
                    <a:pt x="1419" y="15129"/>
                    <a:pt x="1419" y="15131"/>
                  </a:cubicBezTo>
                  <a:lnTo>
                    <a:pt x="1419" y="15131"/>
                  </a:lnTo>
                  <a:lnTo>
                    <a:pt x="1415" y="15126"/>
                  </a:lnTo>
                  <a:lnTo>
                    <a:pt x="1415" y="15126"/>
                  </a:lnTo>
                  <a:lnTo>
                    <a:pt x="1419" y="15126"/>
                  </a:lnTo>
                  <a:close/>
                  <a:moveTo>
                    <a:pt x="1538" y="15004"/>
                  </a:moveTo>
                  <a:lnTo>
                    <a:pt x="1538" y="15004"/>
                  </a:lnTo>
                  <a:cubicBezTo>
                    <a:pt x="1537" y="15048"/>
                    <a:pt x="1535" y="15083"/>
                    <a:pt x="1534" y="15129"/>
                  </a:cubicBezTo>
                  <a:cubicBezTo>
                    <a:pt x="1492" y="15131"/>
                    <a:pt x="1460" y="15132"/>
                    <a:pt x="1429" y="15133"/>
                  </a:cubicBezTo>
                  <a:lnTo>
                    <a:pt x="1429" y="15133"/>
                  </a:lnTo>
                  <a:cubicBezTo>
                    <a:pt x="1451" y="15059"/>
                    <a:pt x="1491" y="15034"/>
                    <a:pt x="1538" y="15004"/>
                  </a:cubicBezTo>
                  <a:close/>
                  <a:moveTo>
                    <a:pt x="1386" y="15131"/>
                  </a:moveTo>
                  <a:cubicBezTo>
                    <a:pt x="1369" y="15185"/>
                    <a:pt x="1341" y="15188"/>
                    <a:pt x="1310" y="15189"/>
                  </a:cubicBezTo>
                  <a:cubicBezTo>
                    <a:pt x="1307" y="15174"/>
                    <a:pt x="1306" y="15160"/>
                    <a:pt x="1306" y="15145"/>
                  </a:cubicBezTo>
                  <a:lnTo>
                    <a:pt x="1386" y="15131"/>
                  </a:lnTo>
                  <a:close/>
                  <a:moveTo>
                    <a:pt x="1459" y="15399"/>
                  </a:moveTo>
                  <a:lnTo>
                    <a:pt x="1459" y="15466"/>
                  </a:lnTo>
                  <a:lnTo>
                    <a:pt x="1439" y="15466"/>
                  </a:lnTo>
                  <a:lnTo>
                    <a:pt x="1439" y="15399"/>
                  </a:lnTo>
                  <a:close/>
                  <a:moveTo>
                    <a:pt x="31403" y="15627"/>
                  </a:moveTo>
                  <a:lnTo>
                    <a:pt x="31422" y="15629"/>
                  </a:lnTo>
                  <a:lnTo>
                    <a:pt x="31417" y="15698"/>
                  </a:lnTo>
                  <a:lnTo>
                    <a:pt x="31397" y="15697"/>
                  </a:lnTo>
                  <a:lnTo>
                    <a:pt x="31403" y="15627"/>
                  </a:lnTo>
                  <a:close/>
                  <a:moveTo>
                    <a:pt x="31210" y="15819"/>
                  </a:moveTo>
                  <a:lnTo>
                    <a:pt x="31239" y="15820"/>
                  </a:lnTo>
                  <a:lnTo>
                    <a:pt x="31227" y="15957"/>
                  </a:lnTo>
                  <a:lnTo>
                    <a:pt x="31200" y="15954"/>
                  </a:lnTo>
                  <a:lnTo>
                    <a:pt x="31210" y="15819"/>
                  </a:lnTo>
                  <a:close/>
                  <a:moveTo>
                    <a:pt x="1487" y="16020"/>
                  </a:moveTo>
                  <a:lnTo>
                    <a:pt x="1487" y="16042"/>
                  </a:lnTo>
                  <a:lnTo>
                    <a:pt x="1429" y="16044"/>
                  </a:lnTo>
                  <a:lnTo>
                    <a:pt x="1429" y="16020"/>
                  </a:lnTo>
                  <a:close/>
                  <a:moveTo>
                    <a:pt x="31564" y="16226"/>
                  </a:moveTo>
                  <a:lnTo>
                    <a:pt x="31622" y="16234"/>
                  </a:lnTo>
                  <a:lnTo>
                    <a:pt x="31620" y="16257"/>
                  </a:lnTo>
                  <a:lnTo>
                    <a:pt x="31563" y="16250"/>
                  </a:lnTo>
                  <a:lnTo>
                    <a:pt x="31564" y="16226"/>
                  </a:lnTo>
                  <a:close/>
                  <a:moveTo>
                    <a:pt x="31299" y="16316"/>
                  </a:moveTo>
                  <a:cubicBezTo>
                    <a:pt x="31319" y="16316"/>
                    <a:pt x="31351" y="16329"/>
                    <a:pt x="31398" y="16360"/>
                  </a:cubicBezTo>
                  <a:cubicBezTo>
                    <a:pt x="31351" y="16388"/>
                    <a:pt x="31313" y="16410"/>
                    <a:pt x="31275" y="16432"/>
                  </a:cubicBezTo>
                  <a:cubicBezTo>
                    <a:pt x="31263" y="16370"/>
                    <a:pt x="31257" y="16316"/>
                    <a:pt x="31299" y="16316"/>
                  </a:cubicBezTo>
                  <a:close/>
                  <a:moveTo>
                    <a:pt x="345" y="16531"/>
                  </a:moveTo>
                  <a:lnTo>
                    <a:pt x="346" y="16554"/>
                  </a:lnTo>
                  <a:lnTo>
                    <a:pt x="289" y="16557"/>
                  </a:lnTo>
                  <a:lnTo>
                    <a:pt x="287" y="16532"/>
                  </a:lnTo>
                  <a:lnTo>
                    <a:pt x="345" y="16531"/>
                  </a:lnTo>
                  <a:close/>
                  <a:moveTo>
                    <a:pt x="947" y="16628"/>
                  </a:moveTo>
                  <a:lnTo>
                    <a:pt x="988" y="16682"/>
                  </a:lnTo>
                  <a:cubicBezTo>
                    <a:pt x="961" y="16682"/>
                    <a:pt x="945" y="16666"/>
                    <a:pt x="929" y="16651"/>
                  </a:cubicBezTo>
                  <a:lnTo>
                    <a:pt x="947" y="16628"/>
                  </a:lnTo>
                  <a:close/>
                  <a:moveTo>
                    <a:pt x="988" y="16682"/>
                  </a:moveTo>
                  <a:lnTo>
                    <a:pt x="977" y="16697"/>
                  </a:lnTo>
                  <a:cubicBezTo>
                    <a:pt x="1004" y="16697"/>
                    <a:pt x="1019" y="16713"/>
                    <a:pt x="1036" y="16728"/>
                  </a:cubicBezTo>
                  <a:lnTo>
                    <a:pt x="1022" y="16750"/>
                  </a:lnTo>
                  <a:cubicBezTo>
                    <a:pt x="1005" y="16732"/>
                    <a:pt x="989" y="16715"/>
                    <a:pt x="976" y="16697"/>
                  </a:cubicBezTo>
                  <a:lnTo>
                    <a:pt x="988" y="16682"/>
                  </a:lnTo>
                  <a:close/>
                  <a:moveTo>
                    <a:pt x="31554" y="16981"/>
                  </a:moveTo>
                  <a:lnTo>
                    <a:pt x="31573" y="16984"/>
                  </a:lnTo>
                  <a:lnTo>
                    <a:pt x="31560" y="17053"/>
                  </a:lnTo>
                  <a:lnTo>
                    <a:pt x="31541" y="17050"/>
                  </a:lnTo>
                  <a:lnTo>
                    <a:pt x="31554" y="16981"/>
                  </a:lnTo>
                  <a:close/>
                  <a:moveTo>
                    <a:pt x="31366" y="16598"/>
                  </a:moveTo>
                  <a:cubicBezTo>
                    <a:pt x="31407" y="16607"/>
                    <a:pt x="31436" y="16615"/>
                    <a:pt x="31475" y="16623"/>
                  </a:cubicBezTo>
                  <a:cubicBezTo>
                    <a:pt x="31433" y="16682"/>
                    <a:pt x="31405" y="16728"/>
                    <a:pt x="31369" y="16772"/>
                  </a:cubicBezTo>
                  <a:lnTo>
                    <a:pt x="31345" y="16734"/>
                  </a:lnTo>
                  <a:lnTo>
                    <a:pt x="31345" y="16734"/>
                  </a:lnTo>
                  <a:cubicBezTo>
                    <a:pt x="31351" y="16778"/>
                    <a:pt x="31367" y="16813"/>
                    <a:pt x="31385" y="16850"/>
                  </a:cubicBezTo>
                  <a:cubicBezTo>
                    <a:pt x="31339" y="16991"/>
                    <a:pt x="31257" y="17084"/>
                    <a:pt x="31114" y="17105"/>
                  </a:cubicBezTo>
                  <a:cubicBezTo>
                    <a:pt x="31120" y="17055"/>
                    <a:pt x="31126" y="16996"/>
                    <a:pt x="31133" y="16928"/>
                  </a:cubicBezTo>
                  <a:cubicBezTo>
                    <a:pt x="31169" y="16925"/>
                    <a:pt x="31195" y="16922"/>
                    <a:pt x="31233" y="16918"/>
                  </a:cubicBezTo>
                  <a:cubicBezTo>
                    <a:pt x="31261" y="16859"/>
                    <a:pt x="31292" y="16790"/>
                    <a:pt x="31325" y="16721"/>
                  </a:cubicBezTo>
                  <a:cubicBezTo>
                    <a:pt x="31353" y="16694"/>
                    <a:pt x="31358" y="16653"/>
                    <a:pt x="31366" y="16598"/>
                  </a:cubicBezTo>
                  <a:close/>
                  <a:moveTo>
                    <a:pt x="30449" y="17155"/>
                  </a:moveTo>
                  <a:lnTo>
                    <a:pt x="30507" y="17165"/>
                  </a:lnTo>
                  <a:lnTo>
                    <a:pt x="30502" y="17185"/>
                  </a:lnTo>
                  <a:lnTo>
                    <a:pt x="30446" y="17175"/>
                  </a:lnTo>
                  <a:lnTo>
                    <a:pt x="30449" y="17155"/>
                  </a:lnTo>
                  <a:close/>
                  <a:moveTo>
                    <a:pt x="31355" y="17088"/>
                  </a:moveTo>
                  <a:lnTo>
                    <a:pt x="31383" y="17093"/>
                  </a:lnTo>
                  <a:lnTo>
                    <a:pt x="31358" y="17230"/>
                  </a:lnTo>
                  <a:lnTo>
                    <a:pt x="31329" y="17225"/>
                  </a:lnTo>
                  <a:lnTo>
                    <a:pt x="31355" y="17088"/>
                  </a:lnTo>
                  <a:close/>
                  <a:moveTo>
                    <a:pt x="30618" y="17241"/>
                  </a:moveTo>
                  <a:lnTo>
                    <a:pt x="30713" y="17259"/>
                  </a:lnTo>
                  <a:lnTo>
                    <a:pt x="30711" y="17291"/>
                  </a:lnTo>
                  <a:lnTo>
                    <a:pt x="30614" y="17299"/>
                  </a:lnTo>
                  <a:lnTo>
                    <a:pt x="30614" y="17299"/>
                  </a:lnTo>
                  <a:lnTo>
                    <a:pt x="30618" y="17241"/>
                  </a:lnTo>
                  <a:close/>
                  <a:moveTo>
                    <a:pt x="30505" y="17277"/>
                  </a:moveTo>
                  <a:lnTo>
                    <a:pt x="30523" y="17280"/>
                  </a:lnTo>
                  <a:lnTo>
                    <a:pt x="30511" y="17344"/>
                  </a:lnTo>
                  <a:lnTo>
                    <a:pt x="30492" y="17341"/>
                  </a:lnTo>
                  <a:lnTo>
                    <a:pt x="30505" y="17277"/>
                  </a:lnTo>
                  <a:close/>
                  <a:moveTo>
                    <a:pt x="30843" y="17341"/>
                  </a:moveTo>
                  <a:lnTo>
                    <a:pt x="30863" y="17346"/>
                  </a:lnTo>
                  <a:lnTo>
                    <a:pt x="30849" y="17412"/>
                  </a:lnTo>
                  <a:lnTo>
                    <a:pt x="30830" y="17408"/>
                  </a:lnTo>
                  <a:lnTo>
                    <a:pt x="30843" y="17341"/>
                  </a:lnTo>
                  <a:close/>
                  <a:moveTo>
                    <a:pt x="30626" y="17458"/>
                  </a:moveTo>
                  <a:lnTo>
                    <a:pt x="30682" y="17469"/>
                  </a:lnTo>
                  <a:lnTo>
                    <a:pt x="30683" y="17469"/>
                  </a:lnTo>
                  <a:lnTo>
                    <a:pt x="30679" y="17491"/>
                  </a:lnTo>
                  <a:lnTo>
                    <a:pt x="30621" y="17480"/>
                  </a:lnTo>
                  <a:lnTo>
                    <a:pt x="30626" y="17458"/>
                  </a:lnTo>
                  <a:close/>
                  <a:moveTo>
                    <a:pt x="31173" y="17372"/>
                  </a:moveTo>
                  <a:lnTo>
                    <a:pt x="31173" y="17372"/>
                  </a:lnTo>
                  <a:cubicBezTo>
                    <a:pt x="31117" y="17469"/>
                    <a:pt x="31086" y="17524"/>
                    <a:pt x="31045" y="17596"/>
                  </a:cubicBezTo>
                  <a:cubicBezTo>
                    <a:pt x="31016" y="17543"/>
                    <a:pt x="30996" y="17508"/>
                    <a:pt x="30969" y="17459"/>
                  </a:cubicBezTo>
                  <a:cubicBezTo>
                    <a:pt x="31027" y="17434"/>
                    <a:pt x="31082" y="17411"/>
                    <a:pt x="31173" y="17372"/>
                  </a:cubicBezTo>
                  <a:close/>
                  <a:moveTo>
                    <a:pt x="31485" y="17565"/>
                  </a:moveTo>
                  <a:lnTo>
                    <a:pt x="31541" y="17577"/>
                  </a:lnTo>
                  <a:lnTo>
                    <a:pt x="31536" y="17600"/>
                  </a:lnTo>
                  <a:lnTo>
                    <a:pt x="31481" y="17589"/>
                  </a:lnTo>
                  <a:lnTo>
                    <a:pt x="31485" y="17565"/>
                  </a:lnTo>
                  <a:close/>
                  <a:moveTo>
                    <a:pt x="1379" y="17640"/>
                  </a:moveTo>
                  <a:lnTo>
                    <a:pt x="1382" y="17662"/>
                  </a:lnTo>
                  <a:lnTo>
                    <a:pt x="1325" y="17670"/>
                  </a:lnTo>
                  <a:lnTo>
                    <a:pt x="1322" y="17647"/>
                  </a:lnTo>
                  <a:lnTo>
                    <a:pt x="1379" y="17640"/>
                  </a:lnTo>
                  <a:close/>
                  <a:moveTo>
                    <a:pt x="31144" y="17612"/>
                  </a:moveTo>
                  <a:lnTo>
                    <a:pt x="31163" y="17617"/>
                  </a:lnTo>
                  <a:lnTo>
                    <a:pt x="31149" y="17684"/>
                  </a:lnTo>
                  <a:lnTo>
                    <a:pt x="31130" y="17680"/>
                  </a:lnTo>
                  <a:lnTo>
                    <a:pt x="31144" y="17612"/>
                  </a:lnTo>
                  <a:close/>
                  <a:moveTo>
                    <a:pt x="30964" y="17720"/>
                  </a:moveTo>
                  <a:lnTo>
                    <a:pt x="30979" y="17745"/>
                  </a:lnTo>
                  <a:lnTo>
                    <a:pt x="30925" y="17779"/>
                  </a:lnTo>
                  <a:lnTo>
                    <a:pt x="30925" y="17779"/>
                  </a:lnTo>
                  <a:cubicBezTo>
                    <a:pt x="30932" y="17749"/>
                    <a:pt x="30948" y="17734"/>
                    <a:pt x="30964" y="17720"/>
                  </a:cubicBezTo>
                  <a:close/>
                  <a:moveTo>
                    <a:pt x="30916" y="17764"/>
                  </a:moveTo>
                  <a:lnTo>
                    <a:pt x="30924" y="17779"/>
                  </a:lnTo>
                  <a:lnTo>
                    <a:pt x="30924" y="17779"/>
                  </a:lnTo>
                  <a:lnTo>
                    <a:pt x="30923" y="17780"/>
                  </a:lnTo>
                  <a:lnTo>
                    <a:pt x="30914" y="17765"/>
                  </a:lnTo>
                  <a:cubicBezTo>
                    <a:pt x="30908" y="17795"/>
                    <a:pt x="30892" y="17811"/>
                    <a:pt x="30874" y="17825"/>
                  </a:cubicBezTo>
                  <a:lnTo>
                    <a:pt x="30861" y="17800"/>
                  </a:lnTo>
                  <a:lnTo>
                    <a:pt x="30916" y="17764"/>
                  </a:lnTo>
                  <a:close/>
                  <a:moveTo>
                    <a:pt x="30683" y="17702"/>
                  </a:moveTo>
                  <a:cubicBezTo>
                    <a:pt x="30682" y="17759"/>
                    <a:pt x="30680" y="17790"/>
                    <a:pt x="30679" y="17834"/>
                  </a:cubicBezTo>
                  <a:cubicBezTo>
                    <a:pt x="30643" y="17836"/>
                    <a:pt x="30611" y="17836"/>
                    <a:pt x="30512" y="17837"/>
                  </a:cubicBezTo>
                  <a:cubicBezTo>
                    <a:pt x="30596" y="17771"/>
                    <a:pt x="30632" y="17743"/>
                    <a:pt x="30683" y="17702"/>
                  </a:cubicBezTo>
                  <a:close/>
                  <a:moveTo>
                    <a:pt x="31604" y="17858"/>
                  </a:moveTo>
                  <a:lnTo>
                    <a:pt x="31604" y="17858"/>
                  </a:lnTo>
                  <a:cubicBezTo>
                    <a:pt x="31604" y="17858"/>
                    <a:pt x="31604" y="17858"/>
                    <a:pt x="31604" y="17858"/>
                  </a:cubicBezTo>
                  <a:cubicBezTo>
                    <a:pt x="31604" y="17858"/>
                    <a:pt x="31604" y="17858"/>
                    <a:pt x="31604" y="17858"/>
                  </a:cubicBezTo>
                  <a:close/>
                  <a:moveTo>
                    <a:pt x="31238" y="17940"/>
                  </a:moveTo>
                  <a:lnTo>
                    <a:pt x="31294" y="17953"/>
                  </a:lnTo>
                  <a:lnTo>
                    <a:pt x="31289" y="17977"/>
                  </a:lnTo>
                  <a:lnTo>
                    <a:pt x="31233" y="17964"/>
                  </a:lnTo>
                  <a:lnTo>
                    <a:pt x="31238" y="17940"/>
                  </a:lnTo>
                  <a:close/>
                  <a:moveTo>
                    <a:pt x="31144" y="18131"/>
                  </a:moveTo>
                  <a:lnTo>
                    <a:pt x="31200" y="18146"/>
                  </a:lnTo>
                  <a:lnTo>
                    <a:pt x="31195" y="18168"/>
                  </a:lnTo>
                  <a:lnTo>
                    <a:pt x="31139" y="18155"/>
                  </a:lnTo>
                  <a:lnTo>
                    <a:pt x="31144" y="18131"/>
                  </a:lnTo>
                  <a:close/>
                  <a:moveTo>
                    <a:pt x="30589" y="18176"/>
                  </a:moveTo>
                  <a:lnTo>
                    <a:pt x="30579" y="18233"/>
                  </a:lnTo>
                  <a:lnTo>
                    <a:pt x="30487" y="18208"/>
                  </a:lnTo>
                  <a:lnTo>
                    <a:pt x="30492" y="18177"/>
                  </a:lnTo>
                  <a:lnTo>
                    <a:pt x="30589" y="18176"/>
                  </a:lnTo>
                  <a:close/>
                  <a:moveTo>
                    <a:pt x="31481" y="18207"/>
                  </a:moveTo>
                  <a:cubicBezTo>
                    <a:pt x="31517" y="18207"/>
                    <a:pt x="31544" y="18208"/>
                    <a:pt x="31594" y="18208"/>
                  </a:cubicBezTo>
                  <a:cubicBezTo>
                    <a:pt x="31582" y="18273"/>
                    <a:pt x="31576" y="18304"/>
                    <a:pt x="31573" y="18324"/>
                  </a:cubicBezTo>
                  <a:lnTo>
                    <a:pt x="31572" y="18324"/>
                  </a:lnTo>
                  <a:cubicBezTo>
                    <a:pt x="31547" y="18292"/>
                    <a:pt x="31519" y="18255"/>
                    <a:pt x="31481" y="18207"/>
                  </a:cubicBezTo>
                  <a:close/>
                  <a:moveTo>
                    <a:pt x="30596" y="18324"/>
                  </a:moveTo>
                  <a:lnTo>
                    <a:pt x="30608" y="18349"/>
                  </a:lnTo>
                  <a:lnTo>
                    <a:pt x="30549" y="18382"/>
                  </a:lnTo>
                  <a:lnTo>
                    <a:pt x="30546" y="18375"/>
                  </a:lnTo>
                  <a:lnTo>
                    <a:pt x="30546" y="18375"/>
                  </a:lnTo>
                  <a:cubicBezTo>
                    <a:pt x="30576" y="18341"/>
                    <a:pt x="30586" y="18333"/>
                    <a:pt x="30596" y="18324"/>
                  </a:cubicBezTo>
                  <a:close/>
                  <a:moveTo>
                    <a:pt x="31099" y="18329"/>
                  </a:moveTo>
                  <a:lnTo>
                    <a:pt x="31210" y="18357"/>
                  </a:lnTo>
                  <a:lnTo>
                    <a:pt x="31200" y="18390"/>
                  </a:lnTo>
                  <a:lnTo>
                    <a:pt x="31089" y="18361"/>
                  </a:lnTo>
                  <a:lnTo>
                    <a:pt x="31099" y="18329"/>
                  </a:lnTo>
                  <a:close/>
                  <a:moveTo>
                    <a:pt x="30521" y="18367"/>
                  </a:moveTo>
                  <a:cubicBezTo>
                    <a:pt x="30521" y="18375"/>
                    <a:pt x="30521" y="18382"/>
                    <a:pt x="30521" y="18390"/>
                  </a:cubicBezTo>
                  <a:lnTo>
                    <a:pt x="30521" y="18390"/>
                  </a:lnTo>
                  <a:cubicBezTo>
                    <a:pt x="30509" y="18403"/>
                    <a:pt x="30502" y="18409"/>
                    <a:pt x="30500" y="18409"/>
                  </a:cubicBezTo>
                  <a:cubicBezTo>
                    <a:pt x="30496" y="18409"/>
                    <a:pt x="30509" y="18388"/>
                    <a:pt x="30521" y="18367"/>
                  </a:cubicBezTo>
                  <a:close/>
                  <a:moveTo>
                    <a:pt x="30521" y="18405"/>
                  </a:moveTo>
                  <a:cubicBezTo>
                    <a:pt x="30522" y="18425"/>
                    <a:pt x="30522" y="18444"/>
                    <a:pt x="30518" y="18464"/>
                  </a:cubicBezTo>
                  <a:cubicBezTo>
                    <a:pt x="30517" y="18473"/>
                    <a:pt x="30492" y="18480"/>
                    <a:pt x="30437" y="18511"/>
                  </a:cubicBezTo>
                  <a:cubicBezTo>
                    <a:pt x="30473" y="18465"/>
                    <a:pt x="30501" y="18431"/>
                    <a:pt x="30521" y="18405"/>
                  </a:cubicBezTo>
                  <a:close/>
                  <a:moveTo>
                    <a:pt x="1926" y="18504"/>
                  </a:moveTo>
                  <a:lnTo>
                    <a:pt x="1931" y="18526"/>
                  </a:lnTo>
                  <a:lnTo>
                    <a:pt x="1875" y="18536"/>
                  </a:lnTo>
                  <a:lnTo>
                    <a:pt x="1869" y="18514"/>
                  </a:lnTo>
                  <a:lnTo>
                    <a:pt x="1926" y="18504"/>
                  </a:lnTo>
                  <a:close/>
                  <a:moveTo>
                    <a:pt x="30680" y="18387"/>
                  </a:moveTo>
                  <a:lnTo>
                    <a:pt x="30680" y="18387"/>
                  </a:lnTo>
                  <a:cubicBezTo>
                    <a:pt x="30705" y="18471"/>
                    <a:pt x="30721" y="18530"/>
                    <a:pt x="30746" y="18617"/>
                  </a:cubicBezTo>
                  <a:cubicBezTo>
                    <a:pt x="30679" y="18561"/>
                    <a:pt x="30657" y="18485"/>
                    <a:pt x="30680" y="18387"/>
                  </a:cubicBezTo>
                  <a:close/>
                  <a:moveTo>
                    <a:pt x="1960" y="18744"/>
                  </a:moveTo>
                  <a:lnTo>
                    <a:pt x="1973" y="18808"/>
                  </a:lnTo>
                  <a:lnTo>
                    <a:pt x="1956" y="18813"/>
                  </a:lnTo>
                  <a:lnTo>
                    <a:pt x="1941" y="18748"/>
                  </a:lnTo>
                  <a:lnTo>
                    <a:pt x="1960" y="18744"/>
                  </a:lnTo>
                  <a:close/>
                  <a:moveTo>
                    <a:pt x="30183" y="18756"/>
                  </a:moveTo>
                  <a:cubicBezTo>
                    <a:pt x="30271" y="18756"/>
                    <a:pt x="30303" y="18823"/>
                    <a:pt x="30326" y="18894"/>
                  </a:cubicBezTo>
                  <a:cubicBezTo>
                    <a:pt x="30283" y="18942"/>
                    <a:pt x="30245" y="18989"/>
                    <a:pt x="30196" y="19044"/>
                  </a:cubicBezTo>
                  <a:cubicBezTo>
                    <a:pt x="30174" y="18951"/>
                    <a:pt x="30153" y="18864"/>
                    <a:pt x="30130" y="18763"/>
                  </a:cubicBezTo>
                  <a:cubicBezTo>
                    <a:pt x="30150" y="18758"/>
                    <a:pt x="30167" y="18756"/>
                    <a:pt x="30183" y="18756"/>
                  </a:cubicBezTo>
                  <a:close/>
                  <a:moveTo>
                    <a:pt x="31007" y="19253"/>
                  </a:moveTo>
                  <a:lnTo>
                    <a:pt x="31063" y="19270"/>
                  </a:lnTo>
                  <a:lnTo>
                    <a:pt x="31055" y="19292"/>
                  </a:lnTo>
                  <a:lnTo>
                    <a:pt x="31001" y="19275"/>
                  </a:lnTo>
                  <a:lnTo>
                    <a:pt x="31007" y="19253"/>
                  </a:lnTo>
                  <a:close/>
                  <a:moveTo>
                    <a:pt x="888" y="19175"/>
                  </a:moveTo>
                  <a:cubicBezTo>
                    <a:pt x="899" y="19216"/>
                    <a:pt x="913" y="19254"/>
                    <a:pt x="927" y="19304"/>
                  </a:cubicBezTo>
                  <a:cubicBezTo>
                    <a:pt x="883" y="19319"/>
                    <a:pt x="851" y="19329"/>
                    <a:pt x="816" y="19341"/>
                  </a:cubicBezTo>
                  <a:cubicBezTo>
                    <a:pt x="821" y="19358"/>
                    <a:pt x="826" y="19378"/>
                    <a:pt x="830" y="19398"/>
                  </a:cubicBezTo>
                  <a:lnTo>
                    <a:pt x="830" y="19398"/>
                  </a:lnTo>
                  <a:cubicBezTo>
                    <a:pt x="809" y="19393"/>
                    <a:pt x="792" y="19382"/>
                    <a:pt x="776" y="19370"/>
                  </a:cubicBezTo>
                  <a:lnTo>
                    <a:pt x="817" y="19336"/>
                  </a:lnTo>
                  <a:cubicBezTo>
                    <a:pt x="810" y="19295"/>
                    <a:pt x="802" y="19253"/>
                    <a:pt x="794" y="19205"/>
                  </a:cubicBezTo>
                  <a:cubicBezTo>
                    <a:pt x="826" y="19194"/>
                    <a:pt x="851" y="19186"/>
                    <a:pt x="888" y="19175"/>
                  </a:cubicBezTo>
                  <a:close/>
                  <a:moveTo>
                    <a:pt x="832" y="19407"/>
                  </a:moveTo>
                  <a:lnTo>
                    <a:pt x="832" y="19407"/>
                  </a:lnTo>
                  <a:cubicBezTo>
                    <a:pt x="855" y="19411"/>
                    <a:pt x="873" y="19425"/>
                    <a:pt x="892" y="19438"/>
                  </a:cubicBezTo>
                  <a:lnTo>
                    <a:pt x="880" y="19463"/>
                  </a:lnTo>
                  <a:lnTo>
                    <a:pt x="827" y="19414"/>
                  </a:lnTo>
                  <a:lnTo>
                    <a:pt x="832" y="19407"/>
                  </a:lnTo>
                  <a:close/>
                  <a:moveTo>
                    <a:pt x="30620" y="19466"/>
                  </a:moveTo>
                  <a:lnTo>
                    <a:pt x="30632" y="19494"/>
                  </a:lnTo>
                  <a:lnTo>
                    <a:pt x="30574" y="19523"/>
                  </a:lnTo>
                  <a:cubicBezTo>
                    <a:pt x="30585" y="19494"/>
                    <a:pt x="30602" y="19481"/>
                    <a:pt x="30620" y="19466"/>
                  </a:cubicBezTo>
                  <a:close/>
                  <a:moveTo>
                    <a:pt x="30568" y="19506"/>
                  </a:moveTo>
                  <a:lnTo>
                    <a:pt x="30574" y="19523"/>
                  </a:lnTo>
                  <a:lnTo>
                    <a:pt x="30567" y="19507"/>
                  </a:lnTo>
                  <a:cubicBezTo>
                    <a:pt x="30557" y="19537"/>
                    <a:pt x="30539" y="19550"/>
                    <a:pt x="30521" y="19563"/>
                  </a:cubicBezTo>
                  <a:lnTo>
                    <a:pt x="30510" y="19537"/>
                  </a:lnTo>
                  <a:lnTo>
                    <a:pt x="30568" y="19506"/>
                  </a:lnTo>
                  <a:close/>
                  <a:moveTo>
                    <a:pt x="31261" y="19163"/>
                  </a:moveTo>
                  <a:lnTo>
                    <a:pt x="31261" y="19163"/>
                  </a:lnTo>
                  <a:cubicBezTo>
                    <a:pt x="31241" y="19247"/>
                    <a:pt x="31214" y="19331"/>
                    <a:pt x="31202" y="19416"/>
                  </a:cubicBezTo>
                  <a:cubicBezTo>
                    <a:pt x="31192" y="19488"/>
                    <a:pt x="31202" y="19560"/>
                    <a:pt x="31202" y="19629"/>
                  </a:cubicBezTo>
                  <a:cubicBezTo>
                    <a:pt x="31142" y="19607"/>
                    <a:pt x="31097" y="19592"/>
                    <a:pt x="31033" y="19570"/>
                  </a:cubicBezTo>
                  <a:cubicBezTo>
                    <a:pt x="31069" y="19511"/>
                    <a:pt x="31117" y="19448"/>
                    <a:pt x="31149" y="19375"/>
                  </a:cubicBezTo>
                  <a:cubicBezTo>
                    <a:pt x="31182" y="19304"/>
                    <a:pt x="31197" y="19225"/>
                    <a:pt x="31261" y="19163"/>
                  </a:cubicBezTo>
                  <a:close/>
                  <a:moveTo>
                    <a:pt x="30202" y="19694"/>
                  </a:moveTo>
                  <a:lnTo>
                    <a:pt x="30256" y="19713"/>
                  </a:lnTo>
                  <a:lnTo>
                    <a:pt x="30248" y="19735"/>
                  </a:lnTo>
                  <a:lnTo>
                    <a:pt x="30193" y="19715"/>
                  </a:lnTo>
                  <a:lnTo>
                    <a:pt x="30202" y="19694"/>
                  </a:lnTo>
                  <a:close/>
                  <a:moveTo>
                    <a:pt x="30640" y="19591"/>
                  </a:moveTo>
                  <a:lnTo>
                    <a:pt x="30640" y="19591"/>
                  </a:lnTo>
                  <a:cubicBezTo>
                    <a:pt x="30652" y="19651"/>
                    <a:pt x="30661" y="19700"/>
                    <a:pt x="30665" y="19756"/>
                  </a:cubicBezTo>
                  <a:cubicBezTo>
                    <a:pt x="30587" y="19742"/>
                    <a:pt x="30526" y="19742"/>
                    <a:pt x="30640" y="19591"/>
                  </a:cubicBezTo>
                  <a:close/>
                  <a:moveTo>
                    <a:pt x="30017" y="19690"/>
                  </a:moveTo>
                  <a:lnTo>
                    <a:pt x="30065" y="19700"/>
                  </a:lnTo>
                  <a:lnTo>
                    <a:pt x="30024" y="19803"/>
                  </a:lnTo>
                  <a:lnTo>
                    <a:pt x="29998" y="19797"/>
                  </a:lnTo>
                  <a:lnTo>
                    <a:pt x="30017" y="19690"/>
                  </a:lnTo>
                  <a:close/>
                  <a:moveTo>
                    <a:pt x="30661" y="19990"/>
                  </a:moveTo>
                  <a:lnTo>
                    <a:pt x="30679" y="19997"/>
                  </a:lnTo>
                  <a:lnTo>
                    <a:pt x="30652" y="20062"/>
                  </a:lnTo>
                  <a:lnTo>
                    <a:pt x="30635" y="20054"/>
                  </a:lnTo>
                  <a:lnTo>
                    <a:pt x="30661" y="19990"/>
                  </a:lnTo>
                  <a:close/>
                  <a:moveTo>
                    <a:pt x="30663" y="20240"/>
                  </a:moveTo>
                  <a:lnTo>
                    <a:pt x="30715" y="20262"/>
                  </a:lnTo>
                  <a:lnTo>
                    <a:pt x="30707" y="20284"/>
                  </a:lnTo>
                  <a:lnTo>
                    <a:pt x="30654" y="20262"/>
                  </a:lnTo>
                  <a:lnTo>
                    <a:pt x="30663" y="20240"/>
                  </a:lnTo>
                  <a:close/>
                  <a:moveTo>
                    <a:pt x="29531" y="20277"/>
                  </a:moveTo>
                  <a:lnTo>
                    <a:pt x="29583" y="20299"/>
                  </a:lnTo>
                  <a:lnTo>
                    <a:pt x="29575" y="20319"/>
                  </a:lnTo>
                  <a:lnTo>
                    <a:pt x="29522" y="20296"/>
                  </a:lnTo>
                  <a:lnTo>
                    <a:pt x="29531" y="20277"/>
                  </a:lnTo>
                  <a:close/>
                  <a:moveTo>
                    <a:pt x="30452" y="20353"/>
                  </a:moveTo>
                  <a:lnTo>
                    <a:pt x="30468" y="20360"/>
                  </a:lnTo>
                  <a:lnTo>
                    <a:pt x="30443" y="20425"/>
                  </a:lnTo>
                  <a:lnTo>
                    <a:pt x="30426" y="20418"/>
                  </a:lnTo>
                  <a:lnTo>
                    <a:pt x="30452" y="20353"/>
                  </a:lnTo>
                  <a:close/>
                  <a:moveTo>
                    <a:pt x="30558" y="20343"/>
                  </a:moveTo>
                  <a:lnTo>
                    <a:pt x="30607" y="20355"/>
                  </a:lnTo>
                  <a:lnTo>
                    <a:pt x="30564" y="20462"/>
                  </a:lnTo>
                  <a:lnTo>
                    <a:pt x="30536" y="20456"/>
                  </a:lnTo>
                  <a:lnTo>
                    <a:pt x="30558" y="20343"/>
                  </a:lnTo>
                  <a:close/>
                  <a:moveTo>
                    <a:pt x="30801" y="20480"/>
                  </a:moveTo>
                  <a:lnTo>
                    <a:pt x="30801" y="20480"/>
                  </a:lnTo>
                  <a:cubicBezTo>
                    <a:pt x="30776" y="20556"/>
                    <a:pt x="30758" y="20616"/>
                    <a:pt x="30735" y="20690"/>
                  </a:cubicBezTo>
                  <a:cubicBezTo>
                    <a:pt x="30689" y="20677"/>
                    <a:pt x="30655" y="20666"/>
                    <a:pt x="30633" y="20659"/>
                  </a:cubicBezTo>
                  <a:cubicBezTo>
                    <a:pt x="30605" y="20672"/>
                    <a:pt x="30586" y="20686"/>
                    <a:pt x="30567" y="20697"/>
                  </a:cubicBezTo>
                  <a:lnTo>
                    <a:pt x="30558" y="20669"/>
                  </a:lnTo>
                  <a:lnTo>
                    <a:pt x="30620" y="20643"/>
                  </a:lnTo>
                  <a:lnTo>
                    <a:pt x="30624" y="20661"/>
                  </a:lnTo>
                  <a:cubicBezTo>
                    <a:pt x="30626" y="20609"/>
                    <a:pt x="30618" y="20569"/>
                    <a:pt x="30611" y="20522"/>
                  </a:cubicBezTo>
                  <a:cubicBezTo>
                    <a:pt x="30633" y="20522"/>
                    <a:pt x="30654" y="20523"/>
                    <a:pt x="30675" y="20523"/>
                  </a:cubicBezTo>
                  <a:cubicBezTo>
                    <a:pt x="30690" y="20523"/>
                    <a:pt x="30706" y="20523"/>
                    <a:pt x="30721" y="20521"/>
                  </a:cubicBezTo>
                  <a:cubicBezTo>
                    <a:pt x="30739" y="20519"/>
                    <a:pt x="30758" y="20502"/>
                    <a:pt x="30801" y="20480"/>
                  </a:cubicBezTo>
                  <a:close/>
                  <a:moveTo>
                    <a:pt x="30454" y="20758"/>
                  </a:moveTo>
                  <a:lnTo>
                    <a:pt x="30507" y="20781"/>
                  </a:lnTo>
                  <a:lnTo>
                    <a:pt x="30498" y="20803"/>
                  </a:lnTo>
                  <a:lnTo>
                    <a:pt x="30445" y="20778"/>
                  </a:lnTo>
                  <a:lnTo>
                    <a:pt x="30454" y="20758"/>
                  </a:lnTo>
                  <a:close/>
                  <a:moveTo>
                    <a:pt x="30009" y="20931"/>
                  </a:moveTo>
                  <a:lnTo>
                    <a:pt x="30062" y="20956"/>
                  </a:lnTo>
                  <a:lnTo>
                    <a:pt x="30053" y="20977"/>
                  </a:lnTo>
                  <a:lnTo>
                    <a:pt x="30000" y="20953"/>
                  </a:lnTo>
                  <a:lnTo>
                    <a:pt x="30009" y="20931"/>
                  </a:lnTo>
                  <a:close/>
                  <a:moveTo>
                    <a:pt x="30267" y="21027"/>
                  </a:moveTo>
                  <a:lnTo>
                    <a:pt x="30267" y="21027"/>
                  </a:lnTo>
                  <a:cubicBezTo>
                    <a:pt x="30258" y="21062"/>
                    <a:pt x="30252" y="21102"/>
                    <a:pt x="30233" y="21152"/>
                  </a:cubicBezTo>
                  <a:cubicBezTo>
                    <a:pt x="30176" y="21124"/>
                    <a:pt x="30130" y="21102"/>
                    <a:pt x="30050" y="21064"/>
                  </a:cubicBezTo>
                  <a:cubicBezTo>
                    <a:pt x="30143" y="21047"/>
                    <a:pt x="30199" y="21039"/>
                    <a:pt x="30267" y="21027"/>
                  </a:cubicBezTo>
                  <a:close/>
                  <a:moveTo>
                    <a:pt x="30434" y="20972"/>
                  </a:moveTo>
                  <a:cubicBezTo>
                    <a:pt x="30597" y="20972"/>
                    <a:pt x="30463" y="21141"/>
                    <a:pt x="30537" y="21198"/>
                  </a:cubicBezTo>
                  <a:cubicBezTo>
                    <a:pt x="30459" y="21223"/>
                    <a:pt x="30411" y="21234"/>
                    <a:pt x="30323" y="21258"/>
                  </a:cubicBezTo>
                  <a:cubicBezTo>
                    <a:pt x="30382" y="21139"/>
                    <a:pt x="30398" y="21049"/>
                    <a:pt x="30427" y="20972"/>
                  </a:cubicBezTo>
                  <a:cubicBezTo>
                    <a:pt x="30429" y="20972"/>
                    <a:pt x="30431" y="20972"/>
                    <a:pt x="30434" y="20972"/>
                  </a:cubicBezTo>
                  <a:close/>
                  <a:moveTo>
                    <a:pt x="2989" y="21250"/>
                  </a:moveTo>
                  <a:lnTo>
                    <a:pt x="3015" y="21311"/>
                  </a:lnTo>
                  <a:lnTo>
                    <a:pt x="2997" y="21318"/>
                  </a:lnTo>
                  <a:lnTo>
                    <a:pt x="2971" y="21258"/>
                  </a:lnTo>
                  <a:lnTo>
                    <a:pt x="2989" y="21250"/>
                  </a:lnTo>
                  <a:close/>
                  <a:moveTo>
                    <a:pt x="29507" y="21368"/>
                  </a:moveTo>
                  <a:cubicBezTo>
                    <a:pt x="29582" y="21368"/>
                    <a:pt x="29643" y="21396"/>
                    <a:pt x="29690" y="21453"/>
                  </a:cubicBezTo>
                  <a:lnTo>
                    <a:pt x="29690" y="21453"/>
                  </a:lnTo>
                  <a:cubicBezTo>
                    <a:pt x="29609" y="21442"/>
                    <a:pt x="29540" y="21406"/>
                    <a:pt x="29472" y="21370"/>
                  </a:cubicBezTo>
                  <a:cubicBezTo>
                    <a:pt x="29484" y="21368"/>
                    <a:pt x="29496" y="21368"/>
                    <a:pt x="29507" y="21368"/>
                  </a:cubicBezTo>
                  <a:close/>
                  <a:moveTo>
                    <a:pt x="29806" y="21424"/>
                  </a:moveTo>
                  <a:lnTo>
                    <a:pt x="29796" y="21483"/>
                  </a:lnTo>
                  <a:lnTo>
                    <a:pt x="29900" y="21604"/>
                  </a:lnTo>
                  <a:lnTo>
                    <a:pt x="29900" y="21604"/>
                  </a:lnTo>
                  <a:cubicBezTo>
                    <a:pt x="29876" y="21616"/>
                    <a:pt x="29852" y="21623"/>
                    <a:pt x="29829" y="21623"/>
                  </a:cubicBezTo>
                  <a:cubicBezTo>
                    <a:pt x="29799" y="21623"/>
                    <a:pt x="29769" y="21613"/>
                    <a:pt x="29739" y="21593"/>
                  </a:cubicBezTo>
                  <a:cubicBezTo>
                    <a:pt x="29758" y="21558"/>
                    <a:pt x="29777" y="21521"/>
                    <a:pt x="29796" y="21483"/>
                  </a:cubicBezTo>
                  <a:lnTo>
                    <a:pt x="29756" y="21462"/>
                  </a:lnTo>
                  <a:lnTo>
                    <a:pt x="29756" y="21462"/>
                  </a:lnTo>
                  <a:cubicBezTo>
                    <a:pt x="29778" y="21440"/>
                    <a:pt x="29792" y="21432"/>
                    <a:pt x="29806" y="21424"/>
                  </a:cubicBezTo>
                  <a:close/>
                  <a:moveTo>
                    <a:pt x="29984" y="21603"/>
                  </a:moveTo>
                  <a:cubicBezTo>
                    <a:pt x="30006" y="21603"/>
                    <a:pt x="30025" y="21610"/>
                    <a:pt x="30043" y="21618"/>
                  </a:cubicBezTo>
                  <a:lnTo>
                    <a:pt x="30027" y="21659"/>
                  </a:lnTo>
                  <a:lnTo>
                    <a:pt x="29915" y="21630"/>
                  </a:lnTo>
                  <a:lnTo>
                    <a:pt x="29918" y="21623"/>
                  </a:lnTo>
                  <a:lnTo>
                    <a:pt x="29918" y="21623"/>
                  </a:lnTo>
                  <a:cubicBezTo>
                    <a:pt x="29944" y="21608"/>
                    <a:pt x="29965" y="21603"/>
                    <a:pt x="29984" y="21603"/>
                  </a:cubicBezTo>
                  <a:close/>
                  <a:moveTo>
                    <a:pt x="30090" y="21811"/>
                  </a:moveTo>
                  <a:lnTo>
                    <a:pt x="30118" y="21821"/>
                  </a:lnTo>
                  <a:lnTo>
                    <a:pt x="30052" y="21996"/>
                  </a:lnTo>
                  <a:lnTo>
                    <a:pt x="30003" y="21977"/>
                  </a:lnTo>
                  <a:lnTo>
                    <a:pt x="30090" y="21811"/>
                  </a:lnTo>
                  <a:close/>
                  <a:moveTo>
                    <a:pt x="3355" y="22180"/>
                  </a:moveTo>
                  <a:lnTo>
                    <a:pt x="3374" y="22207"/>
                  </a:lnTo>
                  <a:lnTo>
                    <a:pt x="3301" y="22270"/>
                  </a:lnTo>
                  <a:lnTo>
                    <a:pt x="3270" y="22223"/>
                  </a:lnTo>
                  <a:lnTo>
                    <a:pt x="3355" y="22180"/>
                  </a:lnTo>
                  <a:close/>
                  <a:moveTo>
                    <a:pt x="28672" y="22457"/>
                  </a:moveTo>
                  <a:lnTo>
                    <a:pt x="28688" y="22467"/>
                  </a:lnTo>
                  <a:lnTo>
                    <a:pt x="28651" y="22523"/>
                  </a:lnTo>
                  <a:lnTo>
                    <a:pt x="28635" y="22511"/>
                  </a:lnTo>
                  <a:lnTo>
                    <a:pt x="28672" y="22457"/>
                  </a:lnTo>
                  <a:close/>
                  <a:moveTo>
                    <a:pt x="29238" y="22426"/>
                  </a:moveTo>
                  <a:cubicBezTo>
                    <a:pt x="29241" y="22525"/>
                    <a:pt x="29243" y="22570"/>
                    <a:pt x="29244" y="22638"/>
                  </a:cubicBezTo>
                  <a:cubicBezTo>
                    <a:pt x="29191" y="22620"/>
                    <a:pt x="29166" y="22611"/>
                    <a:pt x="29125" y="22598"/>
                  </a:cubicBezTo>
                  <a:cubicBezTo>
                    <a:pt x="29155" y="22553"/>
                    <a:pt x="29180" y="22514"/>
                    <a:pt x="29238" y="22426"/>
                  </a:cubicBezTo>
                  <a:close/>
                  <a:moveTo>
                    <a:pt x="30156" y="22570"/>
                  </a:moveTo>
                  <a:lnTo>
                    <a:pt x="30174" y="22579"/>
                  </a:lnTo>
                  <a:lnTo>
                    <a:pt x="30140" y="22642"/>
                  </a:lnTo>
                  <a:lnTo>
                    <a:pt x="30124" y="22633"/>
                  </a:lnTo>
                  <a:lnTo>
                    <a:pt x="30156" y="22570"/>
                  </a:lnTo>
                  <a:close/>
                  <a:moveTo>
                    <a:pt x="29340" y="22663"/>
                  </a:moveTo>
                  <a:lnTo>
                    <a:pt x="29437" y="22725"/>
                  </a:lnTo>
                  <a:lnTo>
                    <a:pt x="29418" y="22754"/>
                  </a:lnTo>
                  <a:lnTo>
                    <a:pt x="29321" y="22692"/>
                  </a:lnTo>
                  <a:lnTo>
                    <a:pt x="29340" y="22663"/>
                  </a:lnTo>
                  <a:close/>
                  <a:moveTo>
                    <a:pt x="29596" y="22725"/>
                  </a:moveTo>
                  <a:lnTo>
                    <a:pt x="29612" y="22735"/>
                  </a:lnTo>
                  <a:lnTo>
                    <a:pt x="29574" y="22794"/>
                  </a:lnTo>
                  <a:lnTo>
                    <a:pt x="29558" y="22784"/>
                  </a:lnTo>
                  <a:lnTo>
                    <a:pt x="29596" y="22725"/>
                  </a:lnTo>
                  <a:close/>
                  <a:moveTo>
                    <a:pt x="29079" y="22885"/>
                  </a:moveTo>
                  <a:lnTo>
                    <a:pt x="29096" y="22895"/>
                  </a:lnTo>
                  <a:lnTo>
                    <a:pt x="29057" y="22953"/>
                  </a:lnTo>
                  <a:lnTo>
                    <a:pt x="29041" y="22942"/>
                  </a:lnTo>
                  <a:lnTo>
                    <a:pt x="29079" y="22885"/>
                  </a:lnTo>
                  <a:close/>
                  <a:moveTo>
                    <a:pt x="28753" y="22928"/>
                  </a:moveTo>
                  <a:lnTo>
                    <a:pt x="28896" y="23026"/>
                  </a:lnTo>
                  <a:lnTo>
                    <a:pt x="28876" y="23054"/>
                  </a:lnTo>
                  <a:lnTo>
                    <a:pt x="28735" y="22957"/>
                  </a:lnTo>
                  <a:lnTo>
                    <a:pt x="28753" y="22928"/>
                  </a:lnTo>
                  <a:close/>
                  <a:moveTo>
                    <a:pt x="29797" y="22934"/>
                  </a:moveTo>
                  <a:lnTo>
                    <a:pt x="29822" y="22950"/>
                  </a:lnTo>
                  <a:lnTo>
                    <a:pt x="29744" y="23069"/>
                  </a:lnTo>
                  <a:lnTo>
                    <a:pt x="29719" y="23054"/>
                  </a:lnTo>
                  <a:lnTo>
                    <a:pt x="29797" y="22934"/>
                  </a:lnTo>
                  <a:close/>
                  <a:moveTo>
                    <a:pt x="3883" y="23109"/>
                  </a:moveTo>
                  <a:lnTo>
                    <a:pt x="3895" y="23128"/>
                  </a:lnTo>
                  <a:lnTo>
                    <a:pt x="3845" y="23156"/>
                  </a:lnTo>
                  <a:lnTo>
                    <a:pt x="3835" y="23137"/>
                  </a:lnTo>
                  <a:lnTo>
                    <a:pt x="3883" y="23109"/>
                  </a:lnTo>
                  <a:close/>
                  <a:moveTo>
                    <a:pt x="29047" y="23215"/>
                  </a:moveTo>
                  <a:lnTo>
                    <a:pt x="29143" y="23279"/>
                  </a:lnTo>
                  <a:lnTo>
                    <a:pt x="29124" y="23309"/>
                  </a:lnTo>
                  <a:lnTo>
                    <a:pt x="29029" y="23243"/>
                  </a:lnTo>
                  <a:lnTo>
                    <a:pt x="29047" y="23215"/>
                  </a:lnTo>
                  <a:close/>
                  <a:moveTo>
                    <a:pt x="28968" y="23335"/>
                  </a:moveTo>
                  <a:lnTo>
                    <a:pt x="29015" y="23369"/>
                  </a:lnTo>
                  <a:lnTo>
                    <a:pt x="29001" y="23388"/>
                  </a:lnTo>
                  <a:lnTo>
                    <a:pt x="28954" y="23354"/>
                  </a:lnTo>
                  <a:lnTo>
                    <a:pt x="28968" y="23335"/>
                  </a:lnTo>
                  <a:close/>
                  <a:moveTo>
                    <a:pt x="29681" y="23401"/>
                  </a:moveTo>
                  <a:lnTo>
                    <a:pt x="29728" y="23434"/>
                  </a:lnTo>
                  <a:lnTo>
                    <a:pt x="29715" y="23454"/>
                  </a:lnTo>
                  <a:lnTo>
                    <a:pt x="29668" y="23422"/>
                  </a:lnTo>
                  <a:lnTo>
                    <a:pt x="29681" y="23401"/>
                  </a:lnTo>
                  <a:close/>
                  <a:moveTo>
                    <a:pt x="29194" y="23410"/>
                  </a:moveTo>
                  <a:lnTo>
                    <a:pt x="29241" y="23443"/>
                  </a:lnTo>
                  <a:lnTo>
                    <a:pt x="29228" y="23463"/>
                  </a:lnTo>
                  <a:lnTo>
                    <a:pt x="29181" y="23429"/>
                  </a:lnTo>
                  <a:lnTo>
                    <a:pt x="29194" y="23410"/>
                  </a:lnTo>
                  <a:close/>
                  <a:moveTo>
                    <a:pt x="29068" y="23635"/>
                  </a:moveTo>
                  <a:lnTo>
                    <a:pt x="29084" y="23647"/>
                  </a:lnTo>
                  <a:lnTo>
                    <a:pt x="29046" y="23706"/>
                  </a:lnTo>
                  <a:lnTo>
                    <a:pt x="29029" y="23694"/>
                  </a:lnTo>
                  <a:lnTo>
                    <a:pt x="29068" y="23635"/>
                  </a:lnTo>
                  <a:close/>
                  <a:moveTo>
                    <a:pt x="27901" y="23618"/>
                  </a:moveTo>
                  <a:cubicBezTo>
                    <a:pt x="27935" y="23634"/>
                    <a:pt x="27960" y="23646"/>
                    <a:pt x="27998" y="23663"/>
                  </a:cubicBezTo>
                  <a:cubicBezTo>
                    <a:pt x="27966" y="23705"/>
                    <a:pt x="27938" y="23740"/>
                    <a:pt x="27910" y="23774"/>
                  </a:cubicBezTo>
                  <a:cubicBezTo>
                    <a:pt x="27885" y="23753"/>
                    <a:pt x="27870" y="23741"/>
                    <a:pt x="27845" y="23721"/>
                  </a:cubicBezTo>
                  <a:cubicBezTo>
                    <a:pt x="27861" y="23691"/>
                    <a:pt x="27879" y="23659"/>
                    <a:pt x="27901" y="23618"/>
                  </a:cubicBezTo>
                  <a:close/>
                  <a:moveTo>
                    <a:pt x="29269" y="23715"/>
                  </a:moveTo>
                  <a:lnTo>
                    <a:pt x="29363" y="23782"/>
                  </a:lnTo>
                  <a:lnTo>
                    <a:pt x="29343" y="23813"/>
                  </a:lnTo>
                  <a:lnTo>
                    <a:pt x="29250" y="23746"/>
                  </a:lnTo>
                  <a:lnTo>
                    <a:pt x="29250" y="23744"/>
                  </a:lnTo>
                  <a:lnTo>
                    <a:pt x="29269" y="23715"/>
                  </a:lnTo>
                  <a:close/>
                  <a:moveTo>
                    <a:pt x="27941" y="23972"/>
                  </a:moveTo>
                  <a:lnTo>
                    <a:pt x="27954" y="23986"/>
                  </a:lnTo>
                  <a:lnTo>
                    <a:pt x="27913" y="24037"/>
                  </a:lnTo>
                  <a:lnTo>
                    <a:pt x="27898" y="24025"/>
                  </a:lnTo>
                  <a:lnTo>
                    <a:pt x="27939" y="23972"/>
                  </a:lnTo>
                  <a:close/>
                  <a:moveTo>
                    <a:pt x="28451" y="24151"/>
                  </a:moveTo>
                  <a:cubicBezTo>
                    <a:pt x="28490" y="24151"/>
                    <a:pt x="28521" y="24165"/>
                    <a:pt x="28529" y="24225"/>
                  </a:cubicBezTo>
                  <a:cubicBezTo>
                    <a:pt x="28484" y="24234"/>
                    <a:pt x="28444" y="24243"/>
                    <a:pt x="28389" y="24253"/>
                  </a:cubicBezTo>
                  <a:cubicBezTo>
                    <a:pt x="28360" y="24224"/>
                    <a:pt x="28323" y="24187"/>
                    <a:pt x="28288" y="24152"/>
                  </a:cubicBezTo>
                  <a:lnTo>
                    <a:pt x="28288" y="24152"/>
                  </a:lnTo>
                  <a:cubicBezTo>
                    <a:pt x="28301" y="24161"/>
                    <a:pt x="28318" y="24164"/>
                    <a:pt x="28335" y="24164"/>
                  </a:cubicBezTo>
                  <a:cubicBezTo>
                    <a:pt x="28372" y="24164"/>
                    <a:pt x="28415" y="24151"/>
                    <a:pt x="28451" y="24151"/>
                  </a:cubicBezTo>
                  <a:close/>
                  <a:moveTo>
                    <a:pt x="29021" y="24249"/>
                  </a:moveTo>
                  <a:lnTo>
                    <a:pt x="29065" y="24284"/>
                  </a:lnTo>
                  <a:lnTo>
                    <a:pt x="29050" y="24303"/>
                  </a:lnTo>
                  <a:lnTo>
                    <a:pt x="29006" y="24268"/>
                  </a:lnTo>
                  <a:lnTo>
                    <a:pt x="29021" y="24249"/>
                  </a:lnTo>
                  <a:close/>
                  <a:moveTo>
                    <a:pt x="27947" y="24240"/>
                  </a:moveTo>
                  <a:lnTo>
                    <a:pt x="27961" y="24253"/>
                  </a:lnTo>
                  <a:lnTo>
                    <a:pt x="27919" y="24306"/>
                  </a:lnTo>
                  <a:lnTo>
                    <a:pt x="27904" y="24293"/>
                  </a:lnTo>
                  <a:lnTo>
                    <a:pt x="27947" y="24240"/>
                  </a:lnTo>
                  <a:close/>
                  <a:moveTo>
                    <a:pt x="3261" y="24372"/>
                  </a:moveTo>
                  <a:lnTo>
                    <a:pt x="3281" y="24402"/>
                  </a:lnTo>
                  <a:lnTo>
                    <a:pt x="3186" y="24464"/>
                  </a:lnTo>
                  <a:lnTo>
                    <a:pt x="3164" y="24434"/>
                  </a:lnTo>
                  <a:lnTo>
                    <a:pt x="3261" y="24372"/>
                  </a:lnTo>
                  <a:close/>
                  <a:moveTo>
                    <a:pt x="28625" y="24571"/>
                  </a:moveTo>
                  <a:lnTo>
                    <a:pt x="28715" y="24609"/>
                  </a:lnTo>
                  <a:lnTo>
                    <a:pt x="28681" y="24661"/>
                  </a:lnTo>
                  <a:lnTo>
                    <a:pt x="28607" y="24599"/>
                  </a:lnTo>
                  <a:lnTo>
                    <a:pt x="28625" y="24571"/>
                  </a:lnTo>
                  <a:close/>
                  <a:moveTo>
                    <a:pt x="27338" y="24683"/>
                  </a:moveTo>
                  <a:lnTo>
                    <a:pt x="27358" y="24702"/>
                  </a:lnTo>
                  <a:lnTo>
                    <a:pt x="27265" y="24798"/>
                  </a:lnTo>
                  <a:lnTo>
                    <a:pt x="27243" y="24779"/>
                  </a:lnTo>
                  <a:lnTo>
                    <a:pt x="27338" y="24683"/>
                  </a:lnTo>
                  <a:close/>
                  <a:moveTo>
                    <a:pt x="27338" y="24990"/>
                  </a:moveTo>
                  <a:lnTo>
                    <a:pt x="27379" y="25030"/>
                  </a:lnTo>
                  <a:lnTo>
                    <a:pt x="27363" y="25046"/>
                  </a:lnTo>
                  <a:lnTo>
                    <a:pt x="27321" y="25007"/>
                  </a:lnTo>
                  <a:lnTo>
                    <a:pt x="27338" y="24990"/>
                  </a:lnTo>
                  <a:close/>
                  <a:moveTo>
                    <a:pt x="28554" y="25139"/>
                  </a:moveTo>
                  <a:lnTo>
                    <a:pt x="28569" y="25152"/>
                  </a:lnTo>
                  <a:lnTo>
                    <a:pt x="28523" y="25208"/>
                  </a:lnTo>
                  <a:lnTo>
                    <a:pt x="28509" y="25195"/>
                  </a:lnTo>
                  <a:lnTo>
                    <a:pt x="28554" y="25139"/>
                  </a:lnTo>
                  <a:close/>
                  <a:moveTo>
                    <a:pt x="26962" y="25155"/>
                  </a:moveTo>
                  <a:lnTo>
                    <a:pt x="26976" y="25170"/>
                  </a:lnTo>
                  <a:lnTo>
                    <a:pt x="26930" y="25217"/>
                  </a:lnTo>
                  <a:lnTo>
                    <a:pt x="26917" y="25204"/>
                  </a:lnTo>
                  <a:lnTo>
                    <a:pt x="26962" y="25155"/>
                  </a:lnTo>
                  <a:close/>
                  <a:moveTo>
                    <a:pt x="27436" y="25070"/>
                  </a:moveTo>
                  <a:lnTo>
                    <a:pt x="27460" y="25089"/>
                  </a:lnTo>
                  <a:lnTo>
                    <a:pt x="27346" y="25235"/>
                  </a:lnTo>
                  <a:lnTo>
                    <a:pt x="27310" y="25199"/>
                  </a:lnTo>
                  <a:lnTo>
                    <a:pt x="27436" y="25070"/>
                  </a:lnTo>
                  <a:close/>
                  <a:moveTo>
                    <a:pt x="4066" y="25211"/>
                  </a:moveTo>
                  <a:lnTo>
                    <a:pt x="4082" y="25229"/>
                  </a:lnTo>
                  <a:lnTo>
                    <a:pt x="4035" y="25264"/>
                  </a:lnTo>
                  <a:lnTo>
                    <a:pt x="4020" y="25246"/>
                  </a:lnTo>
                  <a:lnTo>
                    <a:pt x="4066" y="25211"/>
                  </a:lnTo>
                  <a:close/>
                  <a:moveTo>
                    <a:pt x="5190" y="25290"/>
                  </a:moveTo>
                  <a:lnTo>
                    <a:pt x="5204" y="25307"/>
                  </a:lnTo>
                  <a:lnTo>
                    <a:pt x="5160" y="25345"/>
                  </a:lnTo>
                  <a:lnTo>
                    <a:pt x="5145" y="25327"/>
                  </a:lnTo>
                  <a:lnTo>
                    <a:pt x="5190" y="25290"/>
                  </a:lnTo>
                  <a:close/>
                  <a:moveTo>
                    <a:pt x="26920" y="25336"/>
                  </a:moveTo>
                  <a:lnTo>
                    <a:pt x="26961" y="25377"/>
                  </a:lnTo>
                  <a:lnTo>
                    <a:pt x="26945" y="25393"/>
                  </a:lnTo>
                  <a:lnTo>
                    <a:pt x="26905" y="25352"/>
                  </a:lnTo>
                  <a:lnTo>
                    <a:pt x="26920" y="25336"/>
                  </a:lnTo>
                  <a:close/>
                  <a:moveTo>
                    <a:pt x="28338" y="25363"/>
                  </a:moveTo>
                  <a:lnTo>
                    <a:pt x="28379" y="25402"/>
                  </a:lnTo>
                  <a:lnTo>
                    <a:pt x="28363" y="25420"/>
                  </a:lnTo>
                  <a:lnTo>
                    <a:pt x="28320" y="25380"/>
                  </a:lnTo>
                  <a:lnTo>
                    <a:pt x="28338" y="25363"/>
                  </a:lnTo>
                  <a:close/>
                  <a:moveTo>
                    <a:pt x="28340" y="25546"/>
                  </a:moveTo>
                  <a:cubicBezTo>
                    <a:pt x="28362" y="25546"/>
                    <a:pt x="28385" y="25572"/>
                    <a:pt x="28409" y="25645"/>
                  </a:cubicBezTo>
                  <a:cubicBezTo>
                    <a:pt x="28351" y="25641"/>
                    <a:pt x="28307" y="25636"/>
                    <a:pt x="28253" y="25630"/>
                  </a:cubicBezTo>
                  <a:cubicBezTo>
                    <a:pt x="28283" y="25588"/>
                    <a:pt x="28311" y="25546"/>
                    <a:pt x="28340" y="25546"/>
                  </a:cubicBezTo>
                  <a:close/>
                  <a:moveTo>
                    <a:pt x="27514" y="25446"/>
                  </a:moveTo>
                  <a:lnTo>
                    <a:pt x="27514" y="25446"/>
                  </a:lnTo>
                  <a:cubicBezTo>
                    <a:pt x="27505" y="25558"/>
                    <a:pt x="27502" y="25604"/>
                    <a:pt x="27496" y="25673"/>
                  </a:cubicBezTo>
                  <a:cubicBezTo>
                    <a:pt x="27455" y="25647"/>
                    <a:pt x="27433" y="25633"/>
                    <a:pt x="27401" y="25613"/>
                  </a:cubicBezTo>
                  <a:cubicBezTo>
                    <a:pt x="27424" y="25576"/>
                    <a:pt x="27446" y="25545"/>
                    <a:pt x="27514" y="25446"/>
                  </a:cubicBezTo>
                  <a:close/>
                  <a:moveTo>
                    <a:pt x="27477" y="25782"/>
                  </a:moveTo>
                  <a:lnTo>
                    <a:pt x="27491" y="25795"/>
                  </a:lnTo>
                  <a:lnTo>
                    <a:pt x="27442" y="25845"/>
                  </a:lnTo>
                  <a:lnTo>
                    <a:pt x="27429" y="25832"/>
                  </a:lnTo>
                  <a:lnTo>
                    <a:pt x="27477" y="25782"/>
                  </a:lnTo>
                  <a:close/>
                  <a:moveTo>
                    <a:pt x="27911" y="25735"/>
                  </a:moveTo>
                  <a:lnTo>
                    <a:pt x="27935" y="25750"/>
                  </a:lnTo>
                  <a:lnTo>
                    <a:pt x="27870" y="25850"/>
                  </a:lnTo>
                  <a:lnTo>
                    <a:pt x="27829" y="25820"/>
                  </a:lnTo>
                  <a:lnTo>
                    <a:pt x="27911" y="25735"/>
                  </a:lnTo>
                  <a:close/>
                  <a:moveTo>
                    <a:pt x="27548" y="25957"/>
                  </a:moveTo>
                  <a:lnTo>
                    <a:pt x="27561" y="25970"/>
                  </a:lnTo>
                  <a:lnTo>
                    <a:pt x="27511" y="26022"/>
                  </a:lnTo>
                  <a:lnTo>
                    <a:pt x="27498" y="26007"/>
                  </a:lnTo>
                  <a:lnTo>
                    <a:pt x="27548" y="25957"/>
                  </a:lnTo>
                  <a:close/>
                  <a:moveTo>
                    <a:pt x="26965" y="25966"/>
                  </a:moveTo>
                  <a:lnTo>
                    <a:pt x="26987" y="25982"/>
                  </a:lnTo>
                  <a:cubicBezTo>
                    <a:pt x="26965" y="26017"/>
                    <a:pt x="26937" y="26045"/>
                    <a:pt x="26914" y="26076"/>
                  </a:cubicBezTo>
                  <a:lnTo>
                    <a:pt x="26879" y="26041"/>
                  </a:lnTo>
                  <a:cubicBezTo>
                    <a:pt x="26906" y="26016"/>
                    <a:pt x="26939" y="25992"/>
                    <a:pt x="26965" y="25966"/>
                  </a:cubicBezTo>
                  <a:close/>
                  <a:moveTo>
                    <a:pt x="27905" y="25913"/>
                  </a:moveTo>
                  <a:lnTo>
                    <a:pt x="27926" y="25933"/>
                  </a:lnTo>
                  <a:lnTo>
                    <a:pt x="27774" y="26089"/>
                  </a:lnTo>
                  <a:lnTo>
                    <a:pt x="27755" y="26069"/>
                  </a:lnTo>
                  <a:lnTo>
                    <a:pt x="27905" y="25913"/>
                  </a:lnTo>
                  <a:close/>
                  <a:moveTo>
                    <a:pt x="26424" y="26063"/>
                  </a:moveTo>
                  <a:lnTo>
                    <a:pt x="26437" y="26078"/>
                  </a:lnTo>
                  <a:lnTo>
                    <a:pt x="26384" y="26122"/>
                  </a:lnTo>
                  <a:lnTo>
                    <a:pt x="26372" y="26107"/>
                  </a:lnTo>
                  <a:lnTo>
                    <a:pt x="26424" y="26063"/>
                  </a:lnTo>
                  <a:close/>
                  <a:moveTo>
                    <a:pt x="26056" y="26148"/>
                  </a:moveTo>
                  <a:lnTo>
                    <a:pt x="26068" y="26164"/>
                  </a:lnTo>
                  <a:lnTo>
                    <a:pt x="26016" y="26207"/>
                  </a:lnTo>
                  <a:lnTo>
                    <a:pt x="26005" y="26192"/>
                  </a:lnTo>
                  <a:lnTo>
                    <a:pt x="26056" y="26148"/>
                  </a:lnTo>
                  <a:close/>
                  <a:moveTo>
                    <a:pt x="27644" y="26179"/>
                  </a:moveTo>
                  <a:lnTo>
                    <a:pt x="27708" y="26248"/>
                  </a:lnTo>
                  <a:lnTo>
                    <a:pt x="27686" y="26276"/>
                  </a:lnTo>
                  <a:lnTo>
                    <a:pt x="27602" y="26225"/>
                  </a:lnTo>
                  <a:lnTo>
                    <a:pt x="27644" y="26179"/>
                  </a:lnTo>
                  <a:close/>
                  <a:moveTo>
                    <a:pt x="26365" y="26238"/>
                  </a:moveTo>
                  <a:lnTo>
                    <a:pt x="26402" y="26282"/>
                  </a:lnTo>
                  <a:lnTo>
                    <a:pt x="26384" y="26297"/>
                  </a:lnTo>
                  <a:lnTo>
                    <a:pt x="26347" y="26253"/>
                  </a:lnTo>
                  <a:lnTo>
                    <a:pt x="26365" y="26238"/>
                  </a:lnTo>
                  <a:close/>
                  <a:moveTo>
                    <a:pt x="27776" y="26301"/>
                  </a:moveTo>
                  <a:lnTo>
                    <a:pt x="27789" y="26314"/>
                  </a:lnTo>
                  <a:lnTo>
                    <a:pt x="27738" y="26367"/>
                  </a:lnTo>
                  <a:lnTo>
                    <a:pt x="27724" y="26353"/>
                  </a:lnTo>
                  <a:lnTo>
                    <a:pt x="27776" y="26301"/>
                  </a:lnTo>
                  <a:close/>
                  <a:moveTo>
                    <a:pt x="25649" y="26317"/>
                  </a:moveTo>
                  <a:lnTo>
                    <a:pt x="25684" y="26363"/>
                  </a:lnTo>
                  <a:lnTo>
                    <a:pt x="25668" y="26376"/>
                  </a:lnTo>
                  <a:lnTo>
                    <a:pt x="25632" y="26332"/>
                  </a:lnTo>
                  <a:lnTo>
                    <a:pt x="25649" y="26317"/>
                  </a:lnTo>
                  <a:close/>
                  <a:moveTo>
                    <a:pt x="25887" y="26367"/>
                  </a:moveTo>
                  <a:lnTo>
                    <a:pt x="25899" y="26382"/>
                  </a:lnTo>
                  <a:lnTo>
                    <a:pt x="25847" y="26426"/>
                  </a:lnTo>
                  <a:lnTo>
                    <a:pt x="25835" y="26412"/>
                  </a:lnTo>
                  <a:lnTo>
                    <a:pt x="25887" y="26367"/>
                  </a:lnTo>
                  <a:close/>
                  <a:moveTo>
                    <a:pt x="25794" y="26495"/>
                  </a:moveTo>
                  <a:lnTo>
                    <a:pt x="25865" y="26587"/>
                  </a:lnTo>
                  <a:lnTo>
                    <a:pt x="25840" y="26609"/>
                  </a:lnTo>
                  <a:lnTo>
                    <a:pt x="25769" y="26518"/>
                  </a:lnTo>
                  <a:lnTo>
                    <a:pt x="25794" y="26495"/>
                  </a:lnTo>
                  <a:close/>
                  <a:moveTo>
                    <a:pt x="27057" y="26582"/>
                  </a:moveTo>
                  <a:lnTo>
                    <a:pt x="27068" y="26597"/>
                  </a:lnTo>
                  <a:lnTo>
                    <a:pt x="27014" y="26643"/>
                  </a:lnTo>
                  <a:lnTo>
                    <a:pt x="27001" y="26628"/>
                  </a:lnTo>
                  <a:lnTo>
                    <a:pt x="27057" y="26582"/>
                  </a:lnTo>
                  <a:close/>
                  <a:moveTo>
                    <a:pt x="26289" y="26681"/>
                  </a:moveTo>
                  <a:lnTo>
                    <a:pt x="26361" y="26771"/>
                  </a:lnTo>
                  <a:lnTo>
                    <a:pt x="26334" y="26793"/>
                  </a:lnTo>
                  <a:lnTo>
                    <a:pt x="26262" y="26703"/>
                  </a:lnTo>
                  <a:lnTo>
                    <a:pt x="26289" y="26681"/>
                  </a:lnTo>
                  <a:close/>
                  <a:moveTo>
                    <a:pt x="26686" y="26721"/>
                  </a:moveTo>
                  <a:lnTo>
                    <a:pt x="26718" y="26756"/>
                  </a:lnTo>
                  <a:lnTo>
                    <a:pt x="26628" y="26832"/>
                  </a:lnTo>
                  <a:lnTo>
                    <a:pt x="26608" y="26813"/>
                  </a:lnTo>
                  <a:lnTo>
                    <a:pt x="26686" y="26721"/>
                  </a:lnTo>
                  <a:close/>
                  <a:moveTo>
                    <a:pt x="26090" y="26773"/>
                  </a:moveTo>
                  <a:lnTo>
                    <a:pt x="26125" y="26819"/>
                  </a:lnTo>
                  <a:lnTo>
                    <a:pt x="26108" y="26834"/>
                  </a:lnTo>
                  <a:lnTo>
                    <a:pt x="26072" y="26790"/>
                  </a:lnTo>
                  <a:lnTo>
                    <a:pt x="26090" y="26773"/>
                  </a:lnTo>
                  <a:close/>
                  <a:moveTo>
                    <a:pt x="26214" y="26821"/>
                  </a:moveTo>
                  <a:lnTo>
                    <a:pt x="26249" y="26865"/>
                  </a:lnTo>
                  <a:lnTo>
                    <a:pt x="26231" y="26881"/>
                  </a:lnTo>
                  <a:lnTo>
                    <a:pt x="26196" y="26835"/>
                  </a:lnTo>
                  <a:lnTo>
                    <a:pt x="26214" y="26821"/>
                  </a:lnTo>
                  <a:close/>
                  <a:moveTo>
                    <a:pt x="26795" y="26856"/>
                  </a:moveTo>
                  <a:lnTo>
                    <a:pt x="26868" y="26944"/>
                  </a:lnTo>
                  <a:lnTo>
                    <a:pt x="26840" y="26968"/>
                  </a:lnTo>
                  <a:lnTo>
                    <a:pt x="26767" y="26879"/>
                  </a:lnTo>
                  <a:lnTo>
                    <a:pt x="26795" y="26856"/>
                  </a:lnTo>
                  <a:close/>
                  <a:moveTo>
                    <a:pt x="26967" y="27037"/>
                  </a:moveTo>
                  <a:lnTo>
                    <a:pt x="26979" y="27052"/>
                  </a:lnTo>
                  <a:lnTo>
                    <a:pt x="26923" y="27099"/>
                  </a:lnTo>
                  <a:lnTo>
                    <a:pt x="26911" y="27084"/>
                  </a:lnTo>
                  <a:lnTo>
                    <a:pt x="26967" y="27037"/>
                  </a:lnTo>
                  <a:close/>
                  <a:moveTo>
                    <a:pt x="26618" y="27181"/>
                  </a:moveTo>
                  <a:lnTo>
                    <a:pt x="26630" y="27197"/>
                  </a:lnTo>
                  <a:lnTo>
                    <a:pt x="26574" y="27244"/>
                  </a:lnTo>
                  <a:lnTo>
                    <a:pt x="26574" y="27243"/>
                  </a:lnTo>
                  <a:lnTo>
                    <a:pt x="26562" y="27228"/>
                  </a:lnTo>
                  <a:lnTo>
                    <a:pt x="26618" y="27181"/>
                  </a:lnTo>
                  <a:close/>
                  <a:moveTo>
                    <a:pt x="24664" y="27193"/>
                  </a:moveTo>
                  <a:lnTo>
                    <a:pt x="24675" y="27209"/>
                  </a:lnTo>
                  <a:lnTo>
                    <a:pt x="24620" y="27247"/>
                  </a:lnTo>
                  <a:lnTo>
                    <a:pt x="24610" y="27231"/>
                  </a:lnTo>
                  <a:lnTo>
                    <a:pt x="24664" y="27193"/>
                  </a:lnTo>
                  <a:close/>
                  <a:moveTo>
                    <a:pt x="25902" y="27219"/>
                  </a:moveTo>
                  <a:lnTo>
                    <a:pt x="25935" y="27265"/>
                  </a:lnTo>
                  <a:lnTo>
                    <a:pt x="25916" y="27280"/>
                  </a:lnTo>
                  <a:lnTo>
                    <a:pt x="25882" y="27233"/>
                  </a:lnTo>
                  <a:lnTo>
                    <a:pt x="25902" y="27219"/>
                  </a:lnTo>
                  <a:close/>
                  <a:moveTo>
                    <a:pt x="26877" y="27313"/>
                  </a:moveTo>
                  <a:lnTo>
                    <a:pt x="26914" y="27359"/>
                  </a:lnTo>
                  <a:lnTo>
                    <a:pt x="26895" y="27375"/>
                  </a:lnTo>
                  <a:lnTo>
                    <a:pt x="26859" y="27330"/>
                  </a:lnTo>
                  <a:lnTo>
                    <a:pt x="26877" y="27313"/>
                  </a:lnTo>
                  <a:close/>
                  <a:moveTo>
                    <a:pt x="26003" y="27358"/>
                  </a:moveTo>
                  <a:lnTo>
                    <a:pt x="26038" y="27405"/>
                  </a:lnTo>
                  <a:lnTo>
                    <a:pt x="26018" y="27418"/>
                  </a:lnTo>
                  <a:lnTo>
                    <a:pt x="25984" y="27372"/>
                  </a:lnTo>
                  <a:lnTo>
                    <a:pt x="26003" y="27358"/>
                  </a:lnTo>
                  <a:close/>
                  <a:moveTo>
                    <a:pt x="6652" y="27165"/>
                  </a:moveTo>
                  <a:cubicBezTo>
                    <a:pt x="6765" y="27256"/>
                    <a:pt x="6818" y="27299"/>
                    <a:pt x="6864" y="27336"/>
                  </a:cubicBezTo>
                  <a:cubicBezTo>
                    <a:pt x="6826" y="27381"/>
                    <a:pt x="6798" y="27415"/>
                    <a:pt x="6724" y="27502"/>
                  </a:cubicBezTo>
                  <a:cubicBezTo>
                    <a:pt x="6749" y="27397"/>
                    <a:pt x="6770" y="27362"/>
                    <a:pt x="6762" y="27325"/>
                  </a:cubicBezTo>
                  <a:cubicBezTo>
                    <a:pt x="6756" y="27293"/>
                    <a:pt x="6720" y="27259"/>
                    <a:pt x="6652" y="27165"/>
                  </a:cubicBezTo>
                  <a:close/>
                  <a:moveTo>
                    <a:pt x="25397" y="27508"/>
                  </a:moveTo>
                  <a:lnTo>
                    <a:pt x="25463" y="27519"/>
                  </a:lnTo>
                  <a:lnTo>
                    <a:pt x="25459" y="27536"/>
                  </a:lnTo>
                  <a:cubicBezTo>
                    <a:pt x="25481" y="27520"/>
                    <a:pt x="25502" y="27519"/>
                    <a:pt x="25522" y="27519"/>
                  </a:cubicBezTo>
                  <a:cubicBezTo>
                    <a:pt x="25526" y="27519"/>
                    <a:pt x="25529" y="27519"/>
                    <a:pt x="25532" y="27519"/>
                  </a:cubicBezTo>
                  <a:lnTo>
                    <a:pt x="25524" y="27547"/>
                  </a:lnTo>
                  <a:lnTo>
                    <a:pt x="25457" y="27536"/>
                  </a:lnTo>
                  <a:lnTo>
                    <a:pt x="25462" y="27519"/>
                  </a:lnTo>
                  <a:lnTo>
                    <a:pt x="25462" y="27519"/>
                  </a:lnTo>
                  <a:cubicBezTo>
                    <a:pt x="25435" y="27536"/>
                    <a:pt x="25412" y="27536"/>
                    <a:pt x="25390" y="27536"/>
                  </a:cubicBezTo>
                  <a:lnTo>
                    <a:pt x="25397" y="27508"/>
                  </a:lnTo>
                  <a:close/>
                  <a:moveTo>
                    <a:pt x="26386" y="27316"/>
                  </a:moveTo>
                  <a:cubicBezTo>
                    <a:pt x="26517" y="27377"/>
                    <a:pt x="26631" y="27428"/>
                    <a:pt x="26756" y="27484"/>
                  </a:cubicBezTo>
                  <a:cubicBezTo>
                    <a:pt x="26718" y="27516"/>
                    <a:pt x="26693" y="27539"/>
                    <a:pt x="26665" y="27562"/>
                  </a:cubicBezTo>
                  <a:cubicBezTo>
                    <a:pt x="26620" y="27530"/>
                    <a:pt x="26581" y="27487"/>
                    <a:pt x="26530" y="27469"/>
                  </a:cubicBezTo>
                  <a:cubicBezTo>
                    <a:pt x="26505" y="27462"/>
                    <a:pt x="26478" y="27460"/>
                    <a:pt x="26449" y="27460"/>
                  </a:cubicBezTo>
                  <a:cubicBezTo>
                    <a:pt x="26425" y="27460"/>
                    <a:pt x="26400" y="27461"/>
                    <a:pt x="26374" y="27461"/>
                  </a:cubicBezTo>
                  <a:cubicBezTo>
                    <a:pt x="26365" y="27461"/>
                    <a:pt x="26355" y="27461"/>
                    <a:pt x="26346" y="27461"/>
                  </a:cubicBezTo>
                  <a:cubicBezTo>
                    <a:pt x="26359" y="27409"/>
                    <a:pt x="26367" y="27381"/>
                    <a:pt x="26386" y="27316"/>
                  </a:cubicBezTo>
                  <a:close/>
                  <a:moveTo>
                    <a:pt x="26446" y="27553"/>
                  </a:moveTo>
                  <a:lnTo>
                    <a:pt x="26458" y="27569"/>
                  </a:lnTo>
                  <a:lnTo>
                    <a:pt x="26402" y="27615"/>
                  </a:lnTo>
                  <a:lnTo>
                    <a:pt x="26392" y="27600"/>
                  </a:lnTo>
                  <a:lnTo>
                    <a:pt x="26446" y="27553"/>
                  </a:lnTo>
                  <a:close/>
                  <a:moveTo>
                    <a:pt x="24424" y="27746"/>
                  </a:moveTo>
                  <a:lnTo>
                    <a:pt x="24495" y="27817"/>
                  </a:lnTo>
                  <a:lnTo>
                    <a:pt x="24445" y="27847"/>
                  </a:lnTo>
                  <a:lnTo>
                    <a:pt x="24397" y="27765"/>
                  </a:lnTo>
                  <a:lnTo>
                    <a:pt x="24424" y="27746"/>
                  </a:lnTo>
                  <a:close/>
                  <a:moveTo>
                    <a:pt x="25575" y="27868"/>
                  </a:moveTo>
                  <a:lnTo>
                    <a:pt x="25607" y="27917"/>
                  </a:lnTo>
                  <a:lnTo>
                    <a:pt x="25588" y="27930"/>
                  </a:lnTo>
                  <a:lnTo>
                    <a:pt x="25556" y="27881"/>
                  </a:lnTo>
                  <a:lnTo>
                    <a:pt x="25575" y="27868"/>
                  </a:lnTo>
                  <a:close/>
                  <a:moveTo>
                    <a:pt x="26040" y="28034"/>
                  </a:moveTo>
                  <a:lnTo>
                    <a:pt x="26074" y="28081"/>
                  </a:lnTo>
                  <a:lnTo>
                    <a:pt x="26053" y="28096"/>
                  </a:lnTo>
                  <a:lnTo>
                    <a:pt x="26021" y="28049"/>
                  </a:lnTo>
                  <a:lnTo>
                    <a:pt x="26040" y="28034"/>
                  </a:lnTo>
                  <a:close/>
                  <a:moveTo>
                    <a:pt x="24867" y="28080"/>
                  </a:moveTo>
                  <a:lnTo>
                    <a:pt x="24898" y="28130"/>
                  </a:lnTo>
                  <a:lnTo>
                    <a:pt x="24878" y="28143"/>
                  </a:lnTo>
                  <a:lnTo>
                    <a:pt x="24848" y="28093"/>
                  </a:lnTo>
                  <a:lnTo>
                    <a:pt x="24867" y="28080"/>
                  </a:lnTo>
                  <a:close/>
                  <a:moveTo>
                    <a:pt x="25476" y="28043"/>
                  </a:moveTo>
                  <a:cubicBezTo>
                    <a:pt x="25480" y="28100"/>
                    <a:pt x="25483" y="28142"/>
                    <a:pt x="25484" y="28174"/>
                  </a:cubicBezTo>
                  <a:lnTo>
                    <a:pt x="25484" y="28174"/>
                  </a:lnTo>
                  <a:cubicBezTo>
                    <a:pt x="25469" y="28164"/>
                    <a:pt x="25455" y="28154"/>
                    <a:pt x="25444" y="28142"/>
                  </a:cubicBezTo>
                  <a:cubicBezTo>
                    <a:pt x="25437" y="28136"/>
                    <a:pt x="25453" y="28111"/>
                    <a:pt x="25476" y="28043"/>
                  </a:cubicBezTo>
                  <a:close/>
                  <a:moveTo>
                    <a:pt x="25500" y="28154"/>
                  </a:moveTo>
                  <a:cubicBezTo>
                    <a:pt x="25504" y="28154"/>
                    <a:pt x="25509" y="28173"/>
                    <a:pt x="25513" y="28192"/>
                  </a:cubicBezTo>
                  <a:lnTo>
                    <a:pt x="25513" y="28193"/>
                  </a:lnTo>
                  <a:cubicBezTo>
                    <a:pt x="25507" y="28189"/>
                    <a:pt x="25501" y="28185"/>
                    <a:pt x="25495" y="28181"/>
                  </a:cubicBezTo>
                  <a:lnTo>
                    <a:pt x="25495" y="28181"/>
                  </a:lnTo>
                  <a:cubicBezTo>
                    <a:pt x="25496" y="28161"/>
                    <a:pt x="25498" y="28154"/>
                    <a:pt x="25500" y="28154"/>
                  </a:cubicBezTo>
                  <a:close/>
                  <a:moveTo>
                    <a:pt x="24182" y="28140"/>
                  </a:moveTo>
                  <a:lnTo>
                    <a:pt x="24238" y="28240"/>
                  </a:lnTo>
                  <a:lnTo>
                    <a:pt x="24207" y="28258"/>
                  </a:lnTo>
                  <a:lnTo>
                    <a:pt x="24151" y="28156"/>
                  </a:lnTo>
                  <a:lnTo>
                    <a:pt x="24151" y="28156"/>
                  </a:lnTo>
                  <a:lnTo>
                    <a:pt x="24152" y="28158"/>
                  </a:lnTo>
                  <a:lnTo>
                    <a:pt x="24182" y="28140"/>
                  </a:lnTo>
                  <a:close/>
                  <a:moveTo>
                    <a:pt x="25476" y="28211"/>
                  </a:moveTo>
                  <a:lnTo>
                    <a:pt x="25484" y="28212"/>
                  </a:lnTo>
                  <a:lnTo>
                    <a:pt x="25484" y="28212"/>
                  </a:lnTo>
                  <a:cubicBezTo>
                    <a:pt x="25485" y="28255"/>
                    <a:pt x="25481" y="28268"/>
                    <a:pt x="25478" y="28280"/>
                  </a:cubicBezTo>
                  <a:lnTo>
                    <a:pt x="25450" y="28279"/>
                  </a:lnTo>
                  <a:lnTo>
                    <a:pt x="25476" y="28211"/>
                  </a:lnTo>
                  <a:close/>
                  <a:moveTo>
                    <a:pt x="25225" y="28246"/>
                  </a:moveTo>
                  <a:cubicBezTo>
                    <a:pt x="25250" y="28271"/>
                    <a:pt x="25273" y="28293"/>
                    <a:pt x="25347" y="28361"/>
                  </a:cubicBezTo>
                  <a:cubicBezTo>
                    <a:pt x="25235" y="28352"/>
                    <a:pt x="25188" y="28349"/>
                    <a:pt x="25120" y="28345"/>
                  </a:cubicBezTo>
                  <a:cubicBezTo>
                    <a:pt x="25166" y="28302"/>
                    <a:pt x="25190" y="28280"/>
                    <a:pt x="25225" y="28246"/>
                  </a:cubicBezTo>
                  <a:close/>
                  <a:moveTo>
                    <a:pt x="9569" y="28333"/>
                  </a:moveTo>
                  <a:lnTo>
                    <a:pt x="9628" y="28364"/>
                  </a:lnTo>
                  <a:lnTo>
                    <a:pt x="9619" y="28380"/>
                  </a:lnTo>
                  <a:lnTo>
                    <a:pt x="9561" y="28349"/>
                  </a:lnTo>
                  <a:lnTo>
                    <a:pt x="9569" y="28333"/>
                  </a:lnTo>
                  <a:close/>
                  <a:moveTo>
                    <a:pt x="22532" y="28333"/>
                  </a:moveTo>
                  <a:lnTo>
                    <a:pt x="22556" y="28386"/>
                  </a:lnTo>
                  <a:lnTo>
                    <a:pt x="22535" y="28395"/>
                  </a:lnTo>
                  <a:lnTo>
                    <a:pt x="22512" y="28342"/>
                  </a:lnTo>
                  <a:lnTo>
                    <a:pt x="22532" y="28333"/>
                  </a:lnTo>
                  <a:close/>
                  <a:moveTo>
                    <a:pt x="25712" y="28429"/>
                  </a:moveTo>
                  <a:lnTo>
                    <a:pt x="25722" y="28445"/>
                  </a:lnTo>
                  <a:lnTo>
                    <a:pt x="25660" y="28487"/>
                  </a:lnTo>
                  <a:lnTo>
                    <a:pt x="25650" y="28471"/>
                  </a:lnTo>
                  <a:lnTo>
                    <a:pt x="25712" y="28429"/>
                  </a:lnTo>
                  <a:close/>
                  <a:moveTo>
                    <a:pt x="7966" y="28486"/>
                  </a:moveTo>
                  <a:lnTo>
                    <a:pt x="7986" y="28499"/>
                  </a:lnTo>
                  <a:lnTo>
                    <a:pt x="7954" y="28546"/>
                  </a:lnTo>
                  <a:lnTo>
                    <a:pt x="7953" y="28546"/>
                  </a:lnTo>
                  <a:lnTo>
                    <a:pt x="7933" y="28535"/>
                  </a:lnTo>
                  <a:lnTo>
                    <a:pt x="7966" y="28486"/>
                  </a:lnTo>
                  <a:close/>
                  <a:moveTo>
                    <a:pt x="21934" y="28554"/>
                  </a:moveTo>
                  <a:lnTo>
                    <a:pt x="21940" y="28571"/>
                  </a:lnTo>
                  <a:lnTo>
                    <a:pt x="21879" y="28599"/>
                  </a:lnTo>
                  <a:lnTo>
                    <a:pt x="21872" y="28580"/>
                  </a:lnTo>
                  <a:lnTo>
                    <a:pt x="21934" y="28554"/>
                  </a:lnTo>
                  <a:close/>
                  <a:moveTo>
                    <a:pt x="22625" y="28543"/>
                  </a:moveTo>
                  <a:lnTo>
                    <a:pt x="22647" y="28596"/>
                  </a:lnTo>
                  <a:lnTo>
                    <a:pt x="22627" y="28605"/>
                  </a:lnTo>
                  <a:lnTo>
                    <a:pt x="22603" y="28552"/>
                  </a:lnTo>
                  <a:lnTo>
                    <a:pt x="22625" y="28543"/>
                  </a:lnTo>
                  <a:close/>
                  <a:moveTo>
                    <a:pt x="24948" y="28505"/>
                  </a:moveTo>
                  <a:cubicBezTo>
                    <a:pt x="24974" y="28505"/>
                    <a:pt x="25000" y="28528"/>
                    <a:pt x="25028" y="28580"/>
                  </a:cubicBezTo>
                  <a:cubicBezTo>
                    <a:pt x="24979" y="28608"/>
                    <a:pt x="24951" y="28624"/>
                    <a:pt x="24916" y="28645"/>
                  </a:cubicBezTo>
                  <a:cubicBezTo>
                    <a:pt x="24894" y="28623"/>
                    <a:pt x="24876" y="28604"/>
                    <a:pt x="24854" y="28582"/>
                  </a:cubicBezTo>
                  <a:cubicBezTo>
                    <a:pt x="24887" y="28535"/>
                    <a:pt x="24917" y="28505"/>
                    <a:pt x="24948" y="28505"/>
                  </a:cubicBezTo>
                  <a:close/>
                  <a:moveTo>
                    <a:pt x="9166" y="28633"/>
                  </a:moveTo>
                  <a:lnTo>
                    <a:pt x="9287" y="28698"/>
                  </a:lnTo>
                  <a:lnTo>
                    <a:pt x="9272" y="28723"/>
                  </a:lnTo>
                  <a:lnTo>
                    <a:pt x="9152" y="28658"/>
                  </a:lnTo>
                  <a:lnTo>
                    <a:pt x="9166" y="28633"/>
                  </a:lnTo>
                  <a:close/>
                  <a:moveTo>
                    <a:pt x="24572" y="28718"/>
                  </a:moveTo>
                  <a:lnTo>
                    <a:pt x="24601" y="28723"/>
                  </a:lnTo>
                  <a:lnTo>
                    <a:pt x="24568" y="28785"/>
                  </a:lnTo>
                  <a:lnTo>
                    <a:pt x="24568" y="28785"/>
                  </a:lnTo>
                  <a:cubicBezTo>
                    <a:pt x="24557" y="28762"/>
                    <a:pt x="24564" y="28740"/>
                    <a:pt x="24572" y="28718"/>
                  </a:cubicBezTo>
                  <a:close/>
                  <a:moveTo>
                    <a:pt x="24551" y="28783"/>
                  </a:moveTo>
                  <a:lnTo>
                    <a:pt x="24568" y="28786"/>
                  </a:lnTo>
                  <a:lnTo>
                    <a:pt x="24568" y="28786"/>
                  </a:lnTo>
                  <a:lnTo>
                    <a:pt x="24567" y="28788"/>
                  </a:lnTo>
                  <a:lnTo>
                    <a:pt x="24550" y="28785"/>
                  </a:lnTo>
                  <a:lnTo>
                    <a:pt x="24550" y="28785"/>
                  </a:lnTo>
                  <a:lnTo>
                    <a:pt x="24551" y="28783"/>
                  </a:lnTo>
                  <a:close/>
                  <a:moveTo>
                    <a:pt x="24972" y="28773"/>
                  </a:moveTo>
                  <a:lnTo>
                    <a:pt x="24981" y="28789"/>
                  </a:lnTo>
                  <a:lnTo>
                    <a:pt x="24917" y="28826"/>
                  </a:lnTo>
                  <a:lnTo>
                    <a:pt x="24907" y="28808"/>
                  </a:lnTo>
                  <a:lnTo>
                    <a:pt x="24972" y="28773"/>
                  </a:lnTo>
                  <a:close/>
                  <a:moveTo>
                    <a:pt x="24550" y="28785"/>
                  </a:moveTo>
                  <a:lnTo>
                    <a:pt x="24550" y="28785"/>
                  </a:lnTo>
                  <a:cubicBezTo>
                    <a:pt x="24561" y="28809"/>
                    <a:pt x="24554" y="28831"/>
                    <a:pt x="24547" y="28852"/>
                  </a:cubicBezTo>
                  <a:lnTo>
                    <a:pt x="24519" y="28848"/>
                  </a:lnTo>
                  <a:lnTo>
                    <a:pt x="24550" y="28785"/>
                  </a:lnTo>
                  <a:close/>
                  <a:moveTo>
                    <a:pt x="24130" y="28776"/>
                  </a:moveTo>
                  <a:lnTo>
                    <a:pt x="24174" y="28860"/>
                  </a:lnTo>
                  <a:lnTo>
                    <a:pt x="24146" y="28880"/>
                  </a:lnTo>
                  <a:lnTo>
                    <a:pt x="24079" y="28808"/>
                  </a:lnTo>
                  <a:lnTo>
                    <a:pt x="24130" y="28776"/>
                  </a:lnTo>
                  <a:close/>
                  <a:moveTo>
                    <a:pt x="22346" y="28876"/>
                  </a:moveTo>
                  <a:lnTo>
                    <a:pt x="22353" y="28894"/>
                  </a:lnTo>
                  <a:lnTo>
                    <a:pt x="22290" y="28921"/>
                  </a:lnTo>
                  <a:lnTo>
                    <a:pt x="22284" y="28904"/>
                  </a:lnTo>
                  <a:lnTo>
                    <a:pt x="22346" y="28876"/>
                  </a:lnTo>
                  <a:close/>
                  <a:moveTo>
                    <a:pt x="23840" y="28860"/>
                  </a:moveTo>
                  <a:lnTo>
                    <a:pt x="23865" y="28911"/>
                  </a:lnTo>
                  <a:lnTo>
                    <a:pt x="23845" y="28923"/>
                  </a:lnTo>
                  <a:lnTo>
                    <a:pt x="23820" y="28871"/>
                  </a:lnTo>
                  <a:lnTo>
                    <a:pt x="23840" y="28860"/>
                  </a:lnTo>
                  <a:close/>
                  <a:moveTo>
                    <a:pt x="21319" y="28870"/>
                  </a:moveTo>
                  <a:lnTo>
                    <a:pt x="21336" y="28924"/>
                  </a:lnTo>
                  <a:lnTo>
                    <a:pt x="21314" y="28930"/>
                  </a:lnTo>
                  <a:lnTo>
                    <a:pt x="21297" y="28876"/>
                  </a:lnTo>
                  <a:lnTo>
                    <a:pt x="21319" y="28870"/>
                  </a:lnTo>
                  <a:close/>
                  <a:moveTo>
                    <a:pt x="24411" y="28829"/>
                  </a:moveTo>
                  <a:cubicBezTo>
                    <a:pt x="24422" y="28848"/>
                    <a:pt x="24433" y="28870"/>
                    <a:pt x="24451" y="28901"/>
                  </a:cubicBezTo>
                  <a:lnTo>
                    <a:pt x="24451" y="28902"/>
                  </a:lnTo>
                  <a:cubicBezTo>
                    <a:pt x="24411" y="28924"/>
                    <a:pt x="24376" y="28944"/>
                    <a:pt x="24341" y="28963"/>
                  </a:cubicBezTo>
                  <a:lnTo>
                    <a:pt x="24307" y="28952"/>
                  </a:lnTo>
                  <a:cubicBezTo>
                    <a:pt x="24341" y="28911"/>
                    <a:pt x="24376" y="28870"/>
                    <a:pt x="24411" y="28829"/>
                  </a:cubicBezTo>
                  <a:close/>
                  <a:moveTo>
                    <a:pt x="9112" y="29002"/>
                  </a:moveTo>
                  <a:lnTo>
                    <a:pt x="9174" y="29035"/>
                  </a:lnTo>
                  <a:lnTo>
                    <a:pt x="9165" y="29052"/>
                  </a:lnTo>
                  <a:lnTo>
                    <a:pt x="9103" y="29019"/>
                  </a:lnTo>
                  <a:lnTo>
                    <a:pt x="9112" y="29002"/>
                  </a:lnTo>
                  <a:close/>
                  <a:moveTo>
                    <a:pt x="21957" y="29014"/>
                  </a:moveTo>
                  <a:cubicBezTo>
                    <a:pt x="21975" y="29064"/>
                    <a:pt x="21984" y="29088"/>
                    <a:pt x="21990" y="29102"/>
                  </a:cubicBezTo>
                  <a:cubicBezTo>
                    <a:pt x="21948" y="29095"/>
                    <a:pt x="21900" y="29086"/>
                    <a:pt x="21838" y="29075"/>
                  </a:cubicBezTo>
                  <a:cubicBezTo>
                    <a:pt x="21876" y="29055"/>
                    <a:pt x="21904" y="29042"/>
                    <a:pt x="21957" y="29014"/>
                  </a:cubicBezTo>
                  <a:close/>
                  <a:moveTo>
                    <a:pt x="23771" y="29029"/>
                  </a:moveTo>
                  <a:lnTo>
                    <a:pt x="23799" y="29070"/>
                  </a:lnTo>
                  <a:lnTo>
                    <a:pt x="23695" y="29127"/>
                  </a:lnTo>
                  <a:lnTo>
                    <a:pt x="23679" y="29105"/>
                  </a:lnTo>
                  <a:lnTo>
                    <a:pt x="23771" y="29029"/>
                  </a:lnTo>
                  <a:close/>
                  <a:moveTo>
                    <a:pt x="21647" y="29145"/>
                  </a:moveTo>
                  <a:lnTo>
                    <a:pt x="21653" y="29163"/>
                  </a:lnTo>
                  <a:lnTo>
                    <a:pt x="21588" y="29185"/>
                  </a:lnTo>
                  <a:lnTo>
                    <a:pt x="21582" y="29166"/>
                  </a:lnTo>
                  <a:lnTo>
                    <a:pt x="21647" y="29145"/>
                  </a:lnTo>
                  <a:close/>
                  <a:moveTo>
                    <a:pt x="8482" y="28960"/>
                  </a:moveTo>
                  <a:lnTo>
                    <a:pt x="8482" y="28960"/>
                  </a:lnTo>
                  <a:cubicBezTo>
                    <a:pt x="8544" y="28999"/>
                    <a:pt x="8581" y="29029"/>
                    <a:pt x="8631" y="29054"/>
                  </a:cubicBezTo>
                  <a:cubicBezTo>
                    <a:pt x="8632" y="29108"/>
                    <a:pt x="8635" y="29169"/>
                    <a:pt x="8637" y="29229"/>
                  </a:cubicBezTo>
                  <a:cubicBezTo>
                    <a:pt x="8604" y="29233"/>
                    <a:pt x="8570" y="29239"/>
                    <a:pt x="8534" y="29245"/>
                  </a:cubicBezTo>
                  <a:cubicBezTo>
                    <a:pt x="8522" y="29235"/>
                    <a:pt x="8500" y="29225"/>
                    <a:pt x="8500" y="29211"/>
                  </a:cubicBezTo>
                  <a:cubicBezTo>
                    <a:pt x="8491" y="29135"/>
                    <a:pt x="8488" y="29058"/>
                    <a:pt x="8482" y="28960"/>
                  </a:cubicBezTo>
                  <a:close/>
                  <a:moveTo>
                    <a:pt x="21160" y="29179"/>
                  </a:moveTo>
                  <a:lnTo>
                    <a:pt x="21167" y="29207"/>
                  </a:lnTo>
                  <a:lnTo>
                    <a:pt x="21039" y="29248"/>
                  </a:lnTo>
                  <a:lnTo>
                    <a:pt x="21030" y="29220"/>
                  </a:lnTo>
                  <a:lnTo>
                    <a:pt x="21160" y="29179"/>
                  </a:lnTo>
                  <a:close/>
                  <a:moveTo>
                    <a:pt x="12432" y="29207"/>
                  </a:moveTo>
                  <a:lnTo>
                    <a:pt x="12559" y="29244"/>
                  </a:lnTo>
                  <a:lnTo>
                    <a:pt x="12550" y="29272"/>
                  </a:lnTo>
                  <a:lnTo>
                    <a:pt x="12424" y="29235"/>
                  </a:lnTo>
                  <a:lnTo>
                    <a:pt x="12432" y="29207"/>
                  </a:lnTo>
                  <a:close/>
                  <a:moveTo>
                    <a:pt x="23898" y="29247"/>
                  </a:moveTo>
                  <a:lnTo>
                    <a:pt x="23905" y="29263"/>
                  </a:lnTo>
                  <a:lnTo>
                    <a:pt x="23842" y="29300"/>
                  </a:lnTo>
                  <a:lnTo>
                    <a:pt x="23833" y="29282"/>
                  </a:lnTo>
                  <a:lnTo>
                    <a:pt x="23898" y="29247"/>
                  </a:lnTo>
                  <a:close/>
                  <a:moveTo>
                    <a:pt x="12771" y="29294"/>
                  </a:moveTo>
                  <a:lnTo>
                    <a:pt x="12793" y="29300"/>
                  </a:lnTo>
                  <a:lnTo>
                    <a:pt x="12777" y="29356"/>
                  </a:lnTo>
                  <a:lnTo>
                    <a:pt x="12756" y="29348"/>
                  </a:lnTo>
                  <a:lnTo>
                    <a:pt x="12771" y="29294"/>
                  </a:lnTo>
                  <a:close/>
                  <a:moveTo>
                    <a:pt x="21038" y="29325"/>
                  </a:moveTo>
                  <a:lnTo>
                    <a:pt x="21054" y="29381"/>
                  </a:lnTo>
                  <a:lnTo>
                    <a:pt x="21032" y="29386"/>
                  </a:lnTo>
                  <a:lnTo>
                    <a:pt x="21016" y="29332"/>
                  </a:lnTo>
                  <a:lnTo>
                    <a:pt x="21038" y="29325"/>
                  </a:lnTo>
                  <a:close/>
                  <a:moveTo>
                    <a:pt x="21183" y="29338"/>
                  </a:moveTo>
                  <a:lnTo>
                    <a:pt x="21200" y="29392"/>
                  </a:lnTo>
                  <a:lnTo>
                    <a:pt x="21177" y="29400"/>
                  </a:lnTo>
                  <a:lnTo>
                    <a:pt x="21161" y="29345"/>
                  </a:lnTo>
                  <a:lnTo>
                    <a:pt x="21183" y="29338"/>
                  </a:lnTo>
                  <a:close/>
                  <a:moveTo>
                    <a:pt x="22443" y="29378"/>
                  </a:moveTo>
                  <a:lnTo>
                    <a:pt x="22463" y="29432"/>
                  </a:lnTo>
                  <a:lnTo>
                    <a:pt x="22465" y="29432"/>
                  </a:lnTo>
                  <a:lnTo>
                    <a:pt x="22443" y="29441"/>
                  </a:lnTo>
                  <a:lnTo>
                    <a:pt x="22422" y="29388"/>
                  </a:lnTo>
                  <a:lnTo>
                    <a:pt x="22443" y="29378"/>
                  </a:lnTo>
                  <a:close/>
                  <a:moveTo>
                    <a:pt x="9012" y="29385"/>
                  </a:moveTo>
                  <a:lnTo>
                    <a:pt x="9032" y="29450"/>
                  </a:lnTo>
                  <a:cubicBezTo>
                    <a:pt x="9027" y="29450"/>
                    <a:pt x="9021" y="29451"/>
                    <a:pt x="9019" y="29451"/>
                  </a:cubicBezTo>
                  <a:cubicBezTo>
                    <a:pt x="9003" y="29432"/>
                    <a:pt x="8993" y="29411"/>
                    <a:pt x="8982" y="29389"/>
                  </a:cubicBezTo>
                  <a:lnTo>
                    <a:pt x="9012" y="29385"/>
                  </a:lnTo>
                  <a:close/>
                  <a:moveTo>
                    <a:pt x="22956" y="29375"/>
                  </a:moveTo>
                  <a:lnTo>
                    <a:pt x="22956" y="29375"/>
                  </a:lnTo>
                  <a:cubicBezTo>
                    <a:pt x="22908" y="29425"/>
                    <a:pt x="22871" y="29461"/>
                    <a:pt x="22836" y="29498"/>
                  </a:cubicBezTo>
                  <a:cubicBezTo>
                    <a:pt x="22803" y="29451"/>
                    <a:pt x="22741" y="29397"/>
                    <a:pt x="22956" y="29375"/>
                  </a:cubicBezTo>
                  <a:close/>
                  <a:moveTo>
                    <a:pt x="21881" y="29472"/>
                  </a:moveTo>
                  <a:lnTo>
                    <a:pt x="21900" y="29526"/>
                  </a:lnTo>
                  <a:lnTo>
                    <a:pt x="21876" y="29534"/>
                  </a:lnTo>
                  <a:lnTo>
                    <a:pt x="21859" y="29479"/>
                  </a:lnTo>
                  <a:lnTo>
                    <a:pt x="21881" y="29472"/>
                  </a:lnTo>
                  <a:close/>
                  <a:moveTo>
                    <a:pt x="20414" y="29531"/>
                  </a:moveTo>
                  <a:lnTo>
                    <a:pt x="20418" y="29548"/>
                  </a:lnTo>
                  <a:lnTo>
                    <a:pt x="20352" y="29563"/>
                  </a:lnTo>
                  <a:lnTo>
                    <a:pt x="20348" y="29545"/>
                  </a:lnTo>
                  <a:lnTo>
                    <a:pt x="20414" y="29531"/>
                  </a:lnTo>
                  <a:close/>
                  <a:moveTo>
                    <a:pt x="13668" y="29507"/>
                  </a:moveTo>
                  <a:lnTo>
                    <a:pt x="13689" y="29511"/>
                  </a:lnTo>
                  <a:lnTo>
                    <a:pt x="13677" y="29567"/>
                  </a:lnTo>
                  <a:lnTo>
                    <a:pt x="13655" y="29563"/>
                  </a:lnTo>
                  <a:lnTo>
                    <a:pt x="13668" y="29507"/>
                  </a:lnTo>
                  <a:close/>
                  <a:moveTo>
                    <a:pt x="20707" y="29575"/>
                  </a:moveTo>
                  <a:lnTo>
                    <a:pt x="20711" y="29592"/>
                  </a:lnTo>
                  <a:lnTo>
                    <a:pt x="20646" y="29614"/>
                  </a:lnTo>
                  <a:lnTo>
                    <a:pt x="20642" y="29595"/>
                  </a:lnTo>
                  <a:lnTo>
                    <a:pt x="20707" y="29575"/>
                  </a:lnTo>
                  <a:close/>
                  <a:moveTo>
                    <a:pt x="23483" y="29569"/>
                  </a:moveTo>
                  <a:lnTo>
                    <a:pt x="23490" y="29585"/>
                  </a:lnTo>
                  <a:lnTo>
                    <a:pt x="23424" y="29616"/>
                  </a:lnTo>
                  <a:lnTo>
                    <a:pt x="23417" y="29598"/>
                  </a:lnTo>
                  <a:lnTo>
                    <a:pt x="23483" y="29569"/>
                  </a:lnTo>
                  <a:close/>
                  <a:moveTo>
                    <a:pt x="22138" y="29567"/>
                  </a:moveTo>
                  <a:lnTo>
                    <a:pt x="22157" y="29622"/>
                  </a:lnTo>
                  <a:lnTo>
                    <a:pt x="22135" y="29629"/>
                  </a:lnTo>
                  <a:lnTo>
                    <a:pt x="22116" y="29575"/>
                  </a:lnTo>
                  <a:lnTo>
                    <a:pt x="22138" y="29567"/>
                  </a:lnTo>
                  <a:close/>
                  <a:moveTo>
                    <a:pt x="19378" y="29572"/>
                  </a:moveTo>
                  <a:lnTo>
                    <a:pt x="19388" y="29600"/>
                  </a:lnTo>
                  <a:lnTo>
                    <a:pt x="19283" y="29644"/>
                  </a:lnTo>
                  <a:lnTo>
                    <a:pt x="19271" y="29597"/>
                  </a:lnTo>
                  <a:lnTo>
                    <a:pt x="19378" y="29572"/>
                  </a:lnTo>
                  <a:close/>
                  <a:moveTo>
                    <a:pt x="9758" y="29600"/>
                  </a:moveTo>
                  <a:lnTo>
                    <a:pt x="9821" y="29632"/>
                  </a:lnTo>
                  <a:lnTo>
                    <a:pt x="9812" y="29650"/>
                  </a:lnTo>
                  <a:lnTo>
                    <a:pt x="9749" y="29616"/>
                  </a:lnTo>
                  <a:lnTo>
                    <a:pt x="9758" y="29600"/>
                  </a:lnTo>
                  <a:close/>
                  <a:moveTo>
                    <a:pt x="13785" y="29597"/>
                  </a:moveTo>
                  <a:cubicBezTo>
                    <a:pt x="13836" y="29631"/>
                    <a:pt x="13888" y="29664"/>
                    <a:pt x="13971" y="29720"/>
                  </a:cubicBezTo>
                  <a:cubicBezTo>
                    <a:pt x="13873" y="29713"/>
                    <a:pt x="13808" y="29707"/>
                    <a:pt x="13740" y="29703"/>
                  </a:cubicBezTo>
                  <a:cubicBezTo>
                    <a:pt x="13729" y="29714"/>
                    <a:pt x="13711" y="29728"/>
                    <a:pt x="13692" y="29739"/>
                  </a:cubicBezTo>
                  <a:lnTo>
                    <a:pt x="13674" y="29717"/>
                  </a:lnTo>
                  <a:lnTo>
                    <a:pt x="13736" y="29689"/>
                  </a:lnTo>
                  <a:lnTo>
                    <a:pt x="13748" y="29703"/>
                  </a:lnTo>
                  <a:cubicBezTo>
                    <a:pt x="13746" y="29669"/>
                    <a:pt x="13751" y="29642"/>
                    <a:pt x="13760" y="29616"/>
                  </a:cubicBezTo>
                  <a:cubicBezTo>
                    <a:pt x="13761" y="29609"/>
                    <a:pt x="13774" y="29604"/>
                    <a:pt x="13785" y="29597"/>
                  </a:cubicBezTo>
                  <a:close/>
                  <a:moveTo>
                    <a:pt x="22903" y="29695"/>
                  </a:moveTo>
                  <a:lnTo>
                    <a:pt x="22914" y="29722"/>
                  </a:lnTo>
                  <a:lnTo>
                    <a:pt x="22781" y="29781"/>
                  </a:lnTo>
                  <a:lnTo>
                    <a:pt x="22769" y="29754"/>
                  </a:lnTo>
                  <a:lnTo>
                    <a:pt x="22903" y="29695"/>
                  </a:lnTo>
                  <a:close/>
                  <a:moveTo>
                    <a:pt x="22197" y="29731"/>
                  </a:moveTo>
                  <a:lnTo>
                    <a:pt x="22216" y="29784"/>
                  </a:lnTo>
                  <a:lnTo>
                    <a:pt x="22193" y="29791"/>
                  </a:lnTo>
                  <a:lnTo>
                    <a:pt x="22174" y="29738"/>
                  </a:lnTo>
                  <a:lnTo>
                    <a:pt x="22197" y="29731"/>
                  </a:lnTo>
                  <a:close/>
                  <a:moveTo>
                    <a:pt x="10017" y="29723"/>
                  </a:moveTo>
                  <a:lnTo>
                    <a:pt x="10149" y="29778"/>
                  </a:lnTo>
                  <a:lnTo>
                    <a:pt x="10137" y="29803"/>
                  </a:lnTo>
                  <a:lnTo>
                    <a:pt x="10005" y="29750"/>
                  </a:lnTo>
                  <a:lnTo>
                    <a:pt x="10017" y="29723"/>
                  </a:lnTo>
                  <a:close/>
                  <a:moveTo>
                    <a:pt x="19624" y="29862"/>
                  </a:moveTo>
                  <a:lnTo>
                    <a:pt x="19634" y="29919"/>
                  </a:lnTo>
                  <a:lnTo>
                    <a:pt x="19612" y="29923"/>
                  </a:lnTo>
                  <a:lnTo>
                    <a:pt x="19602" y="29867"/>
                  </a:lnTo>
                  <a:lnTo>
                    <a:pt x="19624" y="29862"/>
                  </a:lnTo>
                  <a:close/>
                  <a:moveTo>
                    <a:pt x="19347" y="29865"/>
                  </a:moveTo>
                  <a:lnTo>
                    <a:pt x="19358" y="29920"/>
                  </a:lnTo>
                  <a:lnTo>
                    <a:pt x="19334" y="29926"/>
                  </a:lnTo>
                  <a:lnTo>
                    <a:pt x="19325" y="29869"/>
                  </a:lnTo>
                  <a:lnTo>
                    <a:pt x="19347" y="29865"/>
                  </a:lnTo>
                  <a:close/>
                  <a:moveTo>
                    <a:pt x="21872" y="30040"/>
                  </a:moveTo>
                  <a:lnTo>
                    <a:pt x="21878" y="30057"/>
                  </a:lnTo>
                  <a:lnTo>
                    <a:pt x="21809" y="30081"/>
                  </a:lnTo>
                  <a:lnTo>
                    <a:pt x="21803" y="30062"/>
                  </a:lnTo>
                  <a:lnTo>
                    <a:pt x="21872" y="30040"/>
                  </a:lnTo>
                  <a:close/>
                  <a:moveTo>
                    <a:pt x="16375" y="30046"/>
                  </a:moveTo>
                  <a:lnTo>
                    <a:pt x="16372" y="30103"/>
                  </a:lnTo>
                  <a:lnTo>
                    <a:pt x="16350" y="30103"/>
                  </a:lnTo>
                  <a:lnTo>
                    <a:pt x="16352" y="30046"/>
                  </a:lnTo>
                  <a:close/>
                  <a:moveTo>
                    <a:pt x="10680" y="29990"/>
                  </a:moveTo>
                  <a:cubicBezTo>
                    <a:pt x="10744" y="30015"/>
                    <a:pt x="10802" y="30038"/>
                    <a:pt x="10873" y="30068"/>
                  </a:cubicBezTo>
                  <a:cubicBezTo>
                    <a:pt x="10867" y="30085"/>
                    <a:pt x="10862" y="30103"/>
                    <a:pt x="10857" y="30120"/>
                  </a:cubicBezTo>
                  <a:lnTo>
                    <a:pt x="10857" y="30120"/>
                  </a:lnTo>
                  <a:cubicBezTo>
                    <a:pt x="10741" y="30116"/>
                    <a:pt x="10698" y="30099"/>
                    <a:pt x="10654" y="30081"/>
                  </a:cubicBezTo>
                  <a:cubicBezTo>
                    <a:pt x="10663" y="30050"/>
                    <a:pt x="10670" y="30025"/>
                    <a:pt x="10680" y="29990"/>
                  </a:cubicBezTo>
                  <a:close/>
                  <a:moveTo>
                    <a:pt x="18163" y="30100"/>
                  </a:moveTo>
                  <a:lnTo>
                    <a:pt x="18164" y="30119"/>
                  </a:lnTo>
                  <a:lnTo>
                    <a:pt x="18097" y="30128"/>
                  </a:lnTo>
                  <a:lnTo>
                    <a:pt x="18095" y="30109"/>
                  </a:lnTo>
                  <a:lnTo>
                    <a:pt x="18163" y="30100"/>
                  </a:lnTo>
                  <a:close/>
                  <a:moveTo>
                    <a:pt x="15063" y="30073"/>
                  </a:moveTo>
                  <a:lnTo>
                    <a:pt x="15085" y="30075"/>
                  </a:lnTo>
                  <a:lnTo>
                    <a:pt x="15079" y="30132"/>
                  </a:lnTo>
                  <a:lnTo>
                    <a:pt x="15056" y="30131"/>
                  </a:lnTo>
                  <a:lnTo>
                    <a:pt x="15063" y="30073"/>
                  </a:lnTo>
                  <a:close/>
                  <a:moveTo>
                    <a:pt x="19930" y="29956"/>
                  </a:moveTo>
                  <a:cubicBezTo>
                    <a:pt x="19950" y="30001"/>
                    <a:pt x="19961" y="30025"/>
                    <a:pt x="19977" y="30060"/>
                  </a:cubicBezTo>
                  <a:cubicBezTo>
                    <a:pt x="19937" y="30076"/>
                    <a:pt x="19900" y="30091"/>
                    <a:pt x="19790" y="30137"/>
                  </a:cubicBezTo>
                  <a:cubicBezTo>
                    <a:pt x="19859" y="30047"/>
                    <a:pt x="19887" y="30012"/>
                    <a:pt x="19930" y="29956"/>
                  </a:cubicBezTo>
                  <a:close/>
                  <a:moveTo>
                    <a:pt x="20392" y="30103"/>
                  </a:moveTo>
                  <a:lnTo>
                    <a:pt x="20407" y="30150"/>
                  </a:lnTo>
                  <a:lnTo>
                    <a:pt x="20292" y="30175"/>
                  </a:lnTo>
                  <a:lnTo>
                    <a:pt x="20282" y="30149"/>
                  </a:lnTo>
                  <a:lnTo>
                    <a:pt x="20392" y="30103"/>
                  </a:lnTo>
                  <a:close/>
                  <a:moveTo>
                    <a:pt x="18771" y="30184"/>
                  </a:moveTo>
                  <a:lnTo>
                    <a:pt x="18776" y="30240"/>
                  </a:lnTo>
                  <a:lnTo>
                    <a:pt x="18754" y="30243"/>
                  </a:lnTo>
                  <a:lnTo>
                    <a:pt x="18747" y="30185"/>
                  </a:lnTo>
                  <a:lnTo>
                    <a:pt x="18771" y="30184"/>
                  </a:lnTo>
                  <a:close/>
                  <a:moveTo>
                    <a:pt x="13586" y="30196"/>
                  </a:moveTo>
                  <a:lnTo>
                    <a:pt x="13609" y="30200"/>
                  </a:lnTo>
                  <a:lnTo>
                    <a:pt x="13598" y="30256"/>
                  </a:lnTo>
                  <a:lnTo>
                    <a:pt x="13596" y="30256"/>
                  </a:lnTo>
                  <a:lnTo>
                    <a:pt x="13574" y="30251"/>
                  </a:lnTo>
                  <a:lnTo>
                    <a:pt x="13586" y="30196"/>
                  </a:lnTo>
                  <a:close/>
                  <a:moveTo>
                    <a:pt x="10902" y="30170"/>
                  </a:moveTo>
                  <a:cubicBezTo>
                    <a:pt x="11057" y="30205"/>
                    <a:pt x="11043" y="30238"/>
                    <a:pt x="11025" y="30287"/>
                  </a:cubicBezTo>
                  <a:cubicBezTo>
                    <a:pt x="10967" y="30269"/>
                    <a:pt x="10905" y="30250"/>
                    <a:pt x="10773" y="30209"/>
                  </a:cubicBezTo>
                  <a:cubicBezTo>
                    <a:pt x="10822" y="30194"/>
                    <a:pt x="10863" y="30182"/>
                    <a:pt x="10902" y="30170"/>
                  </a:cubicBezTo>
                  <a:close/>
                  <a:moveTo>
                    <a:pt x="14276" y="30265"/>
                  </a:moveTo>
                  <a:lnTo>
                    <a:pt x="14276" y="30266"/>
                  </a:lnTo>
                  <a:lnTo>
                    <a:pt x="14299" y="30269"/>
                  </a:lnTo>
                  <a:lnTo>
                    <a:pt x="14289" y="30327"/>
                  </a:lnTo>
                  <a:lnTo>
                    <a:pt x="14267" y="30322"/>
                  </a:lnTo>
                  <a:lnTo>
                    <a:pt x="14276" y="30265"/>
                  </a:lnTo>
                  <a:close/>
                  <a:moveTo>
                    <a:pt x="18956" y="30349"/>
                  </a:moveTo>
                  <a:lnTo>
                    <a:pt x="18960" y="30377"/>
                  </a:lnTo>
                  <a:lnTo>
                    <a:pt x="18821" y="30394"/>
                  </a:lnTo>
                  <a:lnTo>
                    <a:pt x="18818" y="30365"/>
                  </a:lnTo>
                  <a:lnTo>
                    <a:pt x="18956" y="30349"/>
                  </a:lnTo>
                  <a:close/>
                  <a:moveTo>
                    <a:pt x="19508" y="30357"/>
                  </a:moveTo>
                  <a:lnTo>
                    <a:pt x="19522" y="30404"/>
                  </a:lnTo>
                  <a:lnTo>
                    <a:pt x="19408" y="30430"/>
                  </a:lnTo>
                  <a:lnTo>
                    <a:pt x="19399" y="30404"/>
                  </a:lnTo>
                  <a:lnTo>
                    <a:pt x="19508" y="30357"/>
                  </a:lnTo>
                  <a:close/>
                  <a:moveTo>
                    <a:pt x="20367" y="30288"/>
                  </a:moveTo>
                  <a:lnTo>
                    <a:pt x="20367" y="30288"/>
                  </a:lnTo>
                  <a:cubicBezTo>
                    <a:pt x="20351" y="30352"/>
                    <a:pt x="20336" y="30406"/>
                    <a:pt x="20311" y="30505"/>
                  </a:cubicBezTo>
                  <a:cubicBezTo>
                    <a:pt x="20277" y="30424"/>
                    <a:pt x="20258" y="30377"/>
                    <a:pt x="20236" y="30324"/>
                  </a:cubicBezTo>
                  <a:cubicBezTo>
                    <a:pt x="20292" y="30309"/>
                    <a:pt x="20321" y="30300"/>
                    <a:pt x="20367" y="30288"/>
                  </a:cubicBezTo>
                  <a:close/>
                  <a:moveTo>
                    <a:pt x="18312" y="30469"/>
                  </a:moveTo>
                  <a:lnTo>
                    <a:pt x="18316" y="30527"/>
                  </a:lnTo>
                  <a:lnTo>
                    <a:pt x="18292" y="30530"/>
                  </a:lnTo>
                  <a:lnTo>
                    <a:pt x="18288" y="30472"/>
                  </a:lnTo>
                  <a:lnTo>
                    <a:pt x="18312" y="30469"/>
                  </a:lnTo>
                  <a:close/>
                  <a:moveTo>
                    <a:pt x="19617" y="30571"/>
                  </a:moveTo>
                  <a:lnTo>
                    <a:pt x="19636" y="30684"/>
                  </a:lnTo>
                  <a:lnTo>
                    <a:pt x="19600" y="30693"/>
                  </a:lnTo>
                  <a:lnTo>
                    <a:pt x="19581" y="30578"/>
                  </a:lnTo>
                  <a:lnTo>
                    <a:pt x="19617" y="30571"/>
                  </a:lnTo>
                  <a:close/>
                  <a:moveTo>
                    <a:pt x="19349" y="31032"/>
                  </a:moveTo>
                  <a:cubicBezTo>
                    <a:pt x="19338" y="31034"/>
                    <a:pt x="19328" y="31037"/>
                    <a:pt x="19317" y="31041"/>
                  </a:cubicBezTo>
                  <a:lnTo>
                    <a:pt x="19317" y="31041"/>
                  </a:lnTo>
                  <a:cubicBezTo>
                    <a:pt x="19321" y="31040"/>
                    <a:pt x="19336" y="31038"/>
                    <a:pt x="19350" y="31036"/>
                  </a:cubicBezTo>
                  <a:lnTo>
                    <a:pt x="19349" y="31032"/>
                  </a:lnTo>
                  <a:close/>
                  <a:moveTo>
                    <a:pt x="15029" y="30999"/>
                  </a:moveTo>
                  <a:lnTo>
                    <a:pt x="15073" y="31050"/>
                  </a:lnTo>
                  <a:lnTo>
                    <a:pt x="15063" y="31057"/>
                  </a:lnTo>
                  <a:lnTo>
                    <a:pt x="15063" y="31057"/>
                  </a:lnTo>
                  <a:cubicBezTo>
                    <a:pt x="15063" y="31055"/>
                    <a:pt x="15063" y="31054"/>
                    <a:pt x="15063" y="31052"/>
                  </a:cubicBezTo>
                  <a:cubicBezTo>
                    <a:pt x="15040" y="31046"/>
                    <a:pt x="15022" y="31030"/>
                    <a:pt x="15004" y="31015"/>
                  </a:cubicBezTo>
                  <a:lnTo>
                    <a:pt x="15029" y="30999"/>
                  </a:lnTo>
                  <a:close/>
                  <a:moveTo>
                    <a:pt x="14764" y="31039"/>
                  </a:moveTo>
                  <a:lnTo>
                    <a:pt x="14751" y="31134"/>
                  </a:lnTo>
                  <a:lnTo>
                    <a:pt x="14717" y="31136"/>
                  </a:lnTo>
                  <a:lnTo>
                    <a:pt x="14701" y="31040"/>
                  </a:lnTo>
                  <a:lnTo>
                    <a:pt x="14764" y="31039"/>
                  </a:lnTo>
                  <a:close/>
                  <a:moveTo>
                    <a:pt x="15073" y="31060"/>
                  </a:moveTo>
                  <a:cubicBezTo>
                    <a:pt x="15118" y="31060"/>
                    <a:pt x="15156" y="31066"/>
                    <a:pt x="15198" y="31072"/>
                  </a:cubicBezTo>
                  <a:cubicBezTo>
                    <a:pt x="15198" y="31108"/>
                    <a:pt x="15198" y="31133"/>
                    <a:pt x="15198" y="31171"/>
                  </a:cubicBezTo>
                  <a:lnTo>
                    <a:pt x="15060" y="31171"/>
                  </a:lnTo>
                  <a:cubicBezTo>
                    <a:pt x="15061" y="31128"/>
                    <a:pt x="15062" y="31095"/>
                    <a:pt x="15063" y="31061"/>
                  </a:cubicBezTo>
                  <a:lnTo>
                    <a:pt x="15063" y="31061"/>
                  </a:lnTo>
                  <a:cubicBezTo>
                    <a:pt x="15066" y="31060"/>
                    <a:pt x="15070" y="31060"/>
                    <a:pt x="15073" y="31060"/>
                  </a:cubicBezTo>
                  <a:close/>
                  <a:moveTo>
                    <a:pt x="16475" y="31036"/>
                  </a:moveTo>
                  <a:cubicBezTo>
                    <a:pt x="16458" y="31067"/>
                    <a:pt x="16433" y="31108"/>
                    <a:pt x="16386" y="31184"/>
                  </a:cubicBezTo>
                  <a:cubicBezTo>
                    <a:pt x="16371" y="31103"/>
                    <a:pt x="16367" y="31078"/>
                    <a:pt x="16359" y="31037"/>
                  </a:cubicBezTo>
                  <a:cubicBezTo>
                    <a:pt x="16414" y="31037"/>
                    <a:pt x="16462" y="31036"/>
                    <a:pt x="16475" y="31036"/>
                  </a:cubicBezTo>
                  <a:close/>
                  <a:moveTo>
                    <a:pt x="15988" y="31140"/>
                  </a:moveTo>
                  <a:lnTo>
                    <a:pt x="15983" y="31236"/>
                  </a:lnTo>
                  <a:lnTo>
                    <a:pt x="15947" y="31237"/>
                  </a:lnTo>
                  <a:lnTo>
                    <a:pt x="15925" y="31142"/>
                  </a:lnTo>
                  <a:lnTo>
                    <a:pt x="15988" y="31140"/>
                  </a:lnTo>
                  <a:close/>
                  <a:moveTo>
                    <a:pt x="16842" y="31246"/>
                  </a:moveTo>
                  <a:lnTo>
                    <a:pt x="16842" y="31303"/>
                  </a:lnTo>
                  <a:lnTo>
                    <a:pt x="16817" y="31305"/>
                  </a:lnTo>
                  <a:lnTo>
                    <a:pt x="16818" y="31248"/>
                  </a:lnTo>
                  <a:lnTo>
                    <a:pt x="16842" y="31246"/>
                  </a:lnTo>
                  <a:close/>
                  <a:moveTo>
                    <a:pt x="16280" y="31095"/>
                  </a:moveTo>
                  <a:lnTo>
                    <a:pt x="16280" y="31095"/>
                  </a:lnTo>
                  <a:cubicBezTo>
                    <a:pt x="16275" y="31200"/>
                    <a:pt x="16274" y="31252"/>
                    <a:pt x="16271" y="31308"/>
                  </a:cubicBezTo>
                  <a:cubicBezTo>
                    <a:pt x="16227" y="31308"/>
                    <a:pt x="16194" y="31308"/>
                    <a:pt x="16144" y="31309"/>
                  </a:cubicBezTo>
                  <a:cubicBezTo>
                    <a:pt x="16183" y="31249"/>
                    <a:pt x="16216" y="31196"/>
                    <a:pt x="16280" y="31095"/>
                  </a:cubicBezTo>
                  <a:close/>
                  <a:moveTo>
                    <a:pt x="14600" y="31050"/>
                  </a:moveTo>
                  <a:cubicBezTo>
                    <a:pt x="14605" y="31125"/>
                    <a:pt x="14610" y="31172"/>
                    <a:pt x="14614" y="31230"/>
                  </a:cubicBezTo>
                  <a:cubicBezTo>
                    <a:pt x="14644" y="31240"/>
                    <a:pt x="14685" y="31255"/>
                    <a:pt x="14729" y="31271"/>
                  </a:cubicBezTo>
                  <a:cubicBezTo>
                    <a:pt x="14722" y="31284"/>
                    <a:pt x="14719" y="31299"/>
                    <a:pt x="14708" y="31308"/>
                  </a:cubicBezTo>
                  <a:cubicBezTo>
                    <a:pt x="14692" y="31323"/>
                    <a:pt x="14672" y="31342"/>
                    <a:pt x="14651" y="31343"/>
                  </a:cubicBezTo>
                  <a:cubicBezTo>
                    <a:pt x="14590" y="31349"/>
                    <a:pt x="14529" y="31352"/>
                    <a:pt x="14468" y="31352"/>
                  </a:cubicBezTo>
                  <a:cubicBezTo>
                    <a:pt x="14314" y="31352"/>
                    <a:pt x="14161" y="31337"/>
                    <a:pt x="14007" y="31333"/>
                  </a:cubicBezTo>
                  <a:lnTo>
                    <a:pt x="13991" y="31286"/>
                  </a:lnTo>
                  <a:lnTo>
                    <a:pt x="14121" y="31264"/>
                  </a:lnTo>
                  <a:lnTo>
                    <a:pt x="14102" y="31231"/>
                  </a:lnTo>
                  <a:lnTo>
                    <a:pt x="14102" y="31231"/>
                  </a:lnTo>
                  <a:cubicBezTo>
                    <a:pt x="14207" y="31250"/>
                    <a:pt x="14311" y="31270"/>
                    <a:pt x="14414" y="31287"/>
                  </a:cubicBezTo>
                  <a:cubicBezTo>
                    <a:pt x="14473" y="31218"/>
                    <a:pt x="14525" y="31149"/>
                    <a:pt x="14600" y="31050"/>
                  </a:cubicBezTo>
                  <a:close/>
                  <a:moveTo>
                    <a:pt x="14809" y="31343"/>
                  </a:moveTo>
                  <a:lnTo>
                    <a:pt x="14882" y="31349"/>
                  </a:lnTo>
                  <a:lnTo>
                    <a:pt x="14879" y="31368"/>
                  </a:lnTo>
                  <a:lnTo>
                    <a:pt x="14806" y="31361"/>
                  </a:lnTo>
                  <a:lnTo>
                    <a:pt x="14809" y="31343"/>
                  </a:lnTo>
                  <a:close/>
                  <a:moveTo>
                    <a:pt x="15619" y="31352"/>
                  </a:moveTo>
                  <a:lnTo>
                    <a:pt x="15693" y="31358"/>
                  </a:lnTo>
                  <a:lnTo>
                    <a:pt x="15691" y="31377"/>
                  </a:lnTo>
                  <a:lnTo>
                    <a:pt x="15618" y="31371"/>
                  </a:lnTo>
                  <a:lnTo>
                    <a:pt x="15619" y="31352"/>
                  </a:lnTo>
                  <a:close/>
                  <a:moveTo>
                    <a:pt x="16033" y="31428"/>
                  </a:moveTo>
                  <a:lnTo>
                    <a:pt x="16053" y="31526"/>
                  </a:lnTo>
                  <a:lnTo>
                    <a:pt x="15990" y="31524"/>
                  </a:lnTo>
                  <a:lnTo>
                    <a:pt x="15996" y="31428"/>
                  </a:lnTo>
                  <a:close/>
                  <a:moveTo>
                    <a:pt x="15213" y="0"/>
                  </a:moveTo>
                  <a:cubicBezTo>
                    <a:pt x="15117" y="0"/>
                    <a:pt x="15021" y="8"/>
                    <a:pt x="14931" y="49"/>
                  </a:cubicBezTo>
                  <a:cubicBezTo>
                    <a:pt x="14877" y="21"/>
                    <a:pt x="14820" y="13"/>
                    <a:pt x="14763" y="13"/>
                  </a:cubicBezTo>
                  <a:cubicBezTo>
                    <a:pt x="14669" y="13"/>
                    <a:pt x="14574" y="36"/>
                    <a:pt x="14489" y="36"/>
                  </a:cubicBezTo>
                  <a:cubicBezTo>
                    <a:pt x="14459" y="36"/>
                    <a:pt x="14431" y="33"/>
                    <a:pt x="14404" y="25"/>
                  </a:cubicBezTo>
                  <a:cubicBezTo>
                    <a:pt x="14352" y="8"/>
                    <a:pt x="14302" y="2"/>
                    <a:pt x="14253" y="2"/>
                  </a:cubicBezTo>
                  <a:cubicBezTo>
                    <a:pt x="14129" y="2"/>
                    <a:pt x="14012" y="40"/>
                    <a:pt x="13899" y="40"/>
                  </a:cubicBezTo>
                  <a:cubicBezTo>
                    <a:pt x="13884" y="40"/>
                    <a:pt x="13871" y="40"/>
                    <a:pt x="13857" y="38"/>
                  </a:cubicBezTo>
                  <a:cubicBezTo>
                    <a:pt x="13792" y="96"/>
                    <a:pt x="13739" y="144"/>
                    <a:pt x="13724" y="157"/>
                  </a:cubicBezTo>
                  <a:cubicBezTo>
                    <a:pt x="13517" y="165"/>
                    <a:pt x="13362" y="159"/>
                    <a:pt x="13212" y="178"/>
                  </a:cubicBezTo>
                  <a:cubicBezTo>
                    <a:pt x="13204" y="179"/>
                    <a:pt x="13196" y="179"/>
                    <a:pt x="13189" y="179"/>
                  </a:cubicBezTo>
                  <a:cubicBezTo>
                    <a:pt x="13111" y="179"/>
                    <a:pt x="13029" y="153"/>
                    <a:pt x="12952" y="153"/>
                  </a:cubicBezTo>
                  <a:cubicBezTo>
                    <a:pt x="12882" y="153"/>
                    <a:pt x="12815" y="175"/>
                    <a:pt x="12759" y="257"/>
                  </a:cubicBezTo>
                  <a:cubicBezTo>
                    <a:pt x="12731" y="244"/>
                    <a:pt x="12703" y="231"/>
                    <a:pt x="12671" y="215"/>
                  </a:cubicBezTo>
                  <a:cubicBezTo>
                    <a:pt x="12608" y="285"/>
                    <a:pt x="12503" y="268"/>
                    <a:pt x="12424" y="322"/>
                  </a:cubicBezTo>
                  <a:cubicBezTo>
                    <a:pt x="12404" y="336"/>
                    <a:pt x="12383" y="341"/>
                    <a:pt x="12361" y="341"/>
                  </a:cubicBezTo>
                  <a:cubicBezTo>
                    <a:pt x="12316" y="341"/>
                    <a:pt x="12266" y="321"/>
                    <a:pt x="12216" y="321"/>
                  </a:cubicBezTo>
                  <a:cubicBezTo>
                    <a:pt x="12175" y="321"/>
                    <a:pt x="12134" y="334"/>
                    <a:pt x="12094" y="380"/>
                  </a:cubicBezTo>
                  <a:cubicBezTo>
                    <a:pt x="12056" y="424"/>
                    <a:pt x="11994" y="451"/>
                    <a:pt x="11926" y="451"/>
                  </a:cubicBezTo>
                  <a:cubicBezTo>
                    <a:pt x="11882" y="451"/>
                    <a:pt x="11836" y="440"/>
                    <a:pt x="11794" y="416"/>
                  </a:cubicBezTo>
                  <a:cubicBezTo>
                    <a:pt x="11774" y="456"/>
                    <a:pt x="11742" y="466"/>
                    <a:pt x="11705" y="466"/>
                  </a:cubicBezTo>
                  <a:cubicBezTo>
                    <a:pt x="11674" y="466"/>
                    <a:pt x="11640" y="459"/>
                    <a:pt x="11608" y="459"/>
                  </a:cubicBezTo>
                  <a:cubicBezTo>
                    <a:pt x="11561" y="459"/>
                    <a:pt x="11517" y="473"/>
                    <a:pt x="11494" y="543"/>
                  </a:cubicBezTo>
                  <a:cubicBezTo>
                    <a:pt x="11500" y="565"/>
                    <a:pt x="11511" y="609"/>
                    <a:pt x="11523" y="655"/>
                  </a:cubicBezTo>
                  <a:cubicBezTo>
                    <a:pt x="11406" y="631"/>
                    <a:pt x="11298" y="611"/>
                    <a:pt x="11192" y="590"/>
                  </a:cubicBezTo>
                  <a:cubicBezTo>
                    <a:pt x="11105" y="709"/>
                    <a:pt x="10945" y="600"/>
                    <a:pt x="10832" y="744"/>
                  </a:cubicBezTo>
                  <a:cubicBezTo>
                    <a:pt x="10826" y="753"/>
                    <a:pt x="10798" y="797"/>
                    <a:pt x="10767" y="845"/>
                  </a:cubicBezTo>
                  <a:cubicBezTo>
                    <a:pt x="10710" y="824"/>
                    <a:pt x="10651" y="803"/>
                    <a:pt x="10596" y="783"/>
                  </a:cubicBezTo>
                  <a:cubicBezTo>
                    <a:pt x="10527" y="806"/>
                    <a:pt x="10461" y="828"/>
                    <a:pt x="10365" y="859"/>
                  </a:cubicBezTo>
                  <a:cubicBezTo>
                    <a:pt x="10351" y="899"/>
                    <a:pt x="10329" y="955"/>
                    <a:pt x="10311" y="1000"/>
                  </a:cubicBezTo>
                  <a:cubicBezTo>
                    <a:pt x="9981" y="1039"/>
                    <a:pt x="9664" y="1056"/>
                    <a:pt x="9427" y="1304"/>
                  </a:cubicBezTo>
                  <a:cubicBezTo>
                    <a:pt x="9344" y="1318"/>
                    <a:pt x="9271" y="1324"/>
                    <a:pt x="9200" y="1346"/>
                  </a:cubicBezTo>
                  <a:cubicBezTo>
                    <a:pt x="9027" y="1405"/>
                    <a:pt x="8909" y="1565"/>
                    <a:pt x="8715" y="1585"/>
                  </a:cubicBezTo>
                  <a:cubicBezTo>
                    <a:pt x="8638" y="1751"/>
                    <a:pt x="8470" y="1701"/>
                    <a:pt x="8354" y="1770"/>
                  </a:cubicBezTo>
                  <a:cubicBezTo>
                    <a:pt x="8232" y="1843"/>
                    <a:pt x="8123" y="1941"/>
                    <a:pt x="8008" y="2026"/>
                  </a:cubicBezTo>
                  <a:cubicBezTo>
                    <a:pt x="8000" y="2033"/>
                    <a:pt x="7988" y="2042"/>
                    <a:pt x="7978" y="2044"/>
                  </a:cubicBezTo>
                  <a:cubicBezTo>
                    <a:pt x="7885" y="2054"/>
                    <a:pt x="7789" y="2035"/>
                    <a:pt x="7725" y="2152"/>
                  </a:cubicBezTo>
                  <a:cubicBezTo>
                    <a:pt x="7689" y="2217"/>
                    <a:pt x="7527" y="2158"/>
                    <a:pt x="7523" y="2297"/>
                  </a:cubicBezTo>
                  <a:cubicBezTo>
                    <a:pt x="7522" y="2317"/>
                    <a:pt x="7433" y="2367"/>
                    <a:pt x="7383" y="2389"/>
                  </a:cubicBezTo>
                  <a:cubicBezTo>
                    <a:pt x="7305" y="2422"/>
                    <a:pt x="7179" y="2403"/>
                    <a:pt x="7158" y="2488"/>
                  </a:cubicBezTo>
                  <a:cubicBezTo>
                    <a:pt x="7124" y="2625"/>
                    <a:pt x="7015" y="2536"/>
                    <a:pt x="6958" y="2610"/>
                  </a:cubicBezTo>
                  <a:cubicBezTo>
                    <a:pt x="6907" y="2678"/>
                    <a:pt x="6805" y="2716"/>
                    <a:pt x="6734" y="2776"/>
                  </a:cubicBezTo>
                  <a:cubicBezTo>
                    <a:pt x="6668" y="2832"/>
                    <a:pt x="6614" y="2900"/>
                    <a:pt x="6605" y="2910"/>
                  </a:cubicBezTo>
                  <a:cubicBezTo>
                    <a:pt x="6471" y="2982"/>
                    <a:pt x="6359" y="3010"/>
                    <a:pt x="6325" y="3066"/>
                  </a:cubicBezTo>
                  <a:cubicBezTo>
                    <a:pt x="6222" y="3229"/>
                    <a:pt x="6067" y="3329"/>
                    <a:pt x="5943" y="3520"/>
                  </a:cubicBezTo>
                  <a:lnTo>
                    <a:pt x="5943" y="3520"/>
                  </a:lnTo>
                  <a:cubicBezTo>
                    <a:pt x="5934" y="3514"/>
                    <a:pt x="5925" y="3509"/>
                    <a:pt x="5915" y="3503"/>
                  </a:cubicBezTo>
                  <a:lnTo>
                    <a:pt x="5915" y="3503"/>
                  </a:lnTo>
                  <a:cubicBezTo>
                    <a:pt x="5918" y="3516"/>
                    <a:pt x="5921" y="3531"/>
                    <a:pt x="5925" y="3549"/>
                  </a:cubicBezTo>
                  <a:cubicBezTo>
                    <a:pt x="5931" y="3539"/>
                    <a:pt x="5937" y="3529"/>
                    <a:pt x="5943" y="3520"/>
                  </a:cubicBezTo>
                  <a:lnTo>
                    <a:pt x="5943" y="3520"/>
                  </a:lnTo>
                  <a:cubicBezTo>
                    <a:pt x="5949" y="3524"/>
                    <a:pt x="5955" y="3528"/>
                    <a:pt x="5961" y="3532"/>
                  </a:cubicBezTo>
                  <a:cubicBezTo>
                    <a:pt x="5965" y="3537"/>
                    <a:pt x="5959" y="3554"/>
                    <a:pt x="5943" y="3554"/>
                  </a:cubicBezTo>
                  <a:cubicBezTo>
                    <a:pt x="5938" y="3554"/>
                    <a:pt x="5932" y="3552"/>
                    <a:pt x="5925" y="3549"/>
                  </a:cubicBezTo>
                  <a:cubicBezTo>
                    <a:pt x="5924" y="3550"/>
                    <a:pt x="5922" y="3551"/>
                    <a:pt x="5920" y="3551"/>
                  </a:cubicBezTo>
                  <a:cubicBezTo>
                    <a:pt x="5909" y="3551"/>
                    <a:pt x="5899" y="3521"/>
                    <a:pt x="5888" y="3490"/>
                  </a:cubicBezTo>
                  <a:lnTo>
                    <a:pt x="5888" y="3490"/>
                  </a:lnTo>
                  <a:cubicBezTo>
                    <a:pt x="5897" y="3494"/>
                    <a:pt x="5906" y="3499"/>
                    <a:pt x="5915" y="3503"/>
                  </a:cubicBezTo>
                  <a:lnTo>
                    <a:pt x="5915" y="3503"/>
                  </a:lnTo>
                  <a:cubicBezTo>
                    <a:pt x="5903" y="3458"/>
                    <a:pt x="5898" y="3447"/>
                    <a:pt x="5896" y="3447"/>
                  </a:cubicBezTo>
                  <a:cubicBezTo>
                    <a:pt x="5896" y="3447"/>
                    <a:pt x="5896" y="3447"/>
                    <a:pt x="5896" y="3447"/>
                  </a:cubicBezTo>
                  <a:cubicBezTo>
                    <a:pt x="5838" y="3481"/>
                    <a:pt x="5785" y="3525"/>
                    <a:pt x="5727" y="3549"/>
                  </a:cubicBezTo>
                  <a:cubicBezTo>
                    <a:pt x="5659" y="3575"/>
                    <a:pt x="5721" y="3674"/>
                    <a:pt x="5615" y="3681"/>
                  </a:cubicBezTo>
                  <a:cubicBezTo>
                    <a:pt x="5571" y="3683"/>
                    <a:pt x="5497" y="3749"/>
                    <a:pt x="5472" y="3797"/>
                  </a:cubicBezTo>
                  <a:cubicBezTo>
                    <a:pt x="5393" y="3949"/>
                    <a:pt x="5271" y="4025"/>
                    <a:pt x="5113" y="4072"/>
                  </a:cubicBezTo>
                  <a:cubicBezTo>
                    <a:pt x="5094" y="4227"/>
                    <a:pt x="4982" y="4283"/>
                    <a:pt x="4912" y="4300"/>
                  </a:cubicBezTo>
                  <a:cubicBezTo>
                    <a:pt x="4825" y="4415"/>
                    <a:pt x="4781" y="4490"/>
                    <a:pt x="4720" y="4549"/>
                  </a:cubicBezTo>
                  <a:cubicBezTo>
                    <a:pt x="4654" y="4615"/>
                    <a:pt x="4539" y="4656"/>
                    <a:pt x="4508" y="4726"/>
                  </a:cubicBezTo>
                  <a:cubicBezTo>
                    <a:pt x="4464" y="4827"/>
                    <a:pt x="4369" y="4798"/>
                    <a:pt x="4320" y="4877"/>
                  </a:cubicBezTo>
                  <a:cubicBezTo>
                    <a:pt x="4266" y="4962"/>
                    <a:pt x="4177" y="5030"/>
                    <a:pt x="4127" y="5082"/>
                  </a:cubicBezTo>
                  <a:cubicBezTo>
                    <a:pt x="4080" y="5198"/>
                    <a:pt x="4052" y="5291"/>
                    <a:pt x="4030" y="5369"/>
                  </a:cubicBezTo>
                  <a:cubicBezTo>
                    <a:pt x="3921" y="5416"/>
                    <a:pt x="3824" y="5455"/>
                    <a:pt x="3730" y="5497"/>
                  </a:cubicBezTo>
                  <a:cubicBezTo>
                    <a:pt x="3718" y="5501"/>
                    <a:pt x="3711" y="5523"/>
                    <a:pt x="3701" y="5536"/>
                  </a:cubicBezTo>
                  <a:cubicBezTo>
                    <a:pt x="3730" y="5572"/>
                    <a:pt x="3761" y="5605"/>
                    <a:pt x="3807" y="5658"/>
                  </a:cubicBezTo>
                  <a:cubicBezTo>
                    <a:pt x="3729" y="5735"/>
                    <a:pt x="3654" y="5807"/>
                    <a:pt x="3577" y="5881"/>
                  </a:cubicBezTo>
                  <a:cubicBezTo>
                    <a:pt x="3555" y="5920"/>
                    <a:pt x="3527" y="5967"/>
                    <a:pt x="3489" y="6032"/>
                  </a:cubicBezTo>
                  <a:cubicBezTo>
                    <a:pt x="3479" y="5970"/>
                    <a:pt x="3473" y="5942"/>
                    <a:pt x="3464" y="5895"/>
                  </a:cubicBezTo>
                  <a:lnTo>
                    <a:pt x="3464" y="5895"/>
                  </a:lnTo>
                  <a:cubicBezTo>
                    <a:pt x="3296" y="6073"/>
                    <a:pt x="3493" y="6162"/>
                    <a:pt x="3412" y="6319"/>
                  </a:cubicBezTo>
                  <a:cubicBezTo>
                    <a:pt x="3371" y="6282"/>
                    <a:pt x="3330" y="6234"/>
                    <a:pt x="3273" y="6234"/>
                  </a:cubicBezTo>
                  <a:cubicBezTo>
                    <a:pt x="3254" y="6234"/>
                    <a:pt x="3232" y="6240"/>
                    <a:pt x="3208" y="6254"/>
                  </a:cubicBezTo>
                  <a:cubicBezTo>
                    <a:pt x="3125" y="6303"/>
                    <a:pt x="3049" y="6368"/>
                    <a:pt x="2984" y="6428"/>
                  </a:cubicBezTo>
                  <a:cubicBezTo>
                    <a:pt x="2950" y="6512"/>
                    <a:pt x="2912" y="6591"/>
                    <a:pt x="2884" y="6674"/>
                  </a:cubicBezTo>
                  <a:cubicBezTo>
                    <a:pt x="2789" y="6956"/>
                    <a:pt x="2438" y="7066"/>
                    <a:pt x="2405" y="7391"/>
                  </a:cubicBezTo>
                  <a:cubicBezTo>
                    <a:pt x="2281" y="7449"/>
                    <a:pt x="2212" y="7542"/>
                    <a:pt x="2225" y="7681"/>
                  </a:cubicBezTo>
                  <a:cubicBezTo>
                    <a:pt x="2096" y="7740"/>
                    <a:pt x="2062" y="7890"/>
                    <a:pt x="1999" y="8008"/>
                  </a:cubicBezTo>
                  <a:cubicBezTo>
                    <a:pt x="1963" y="8073"/>
                    <a:pt x="1957" y="8155"/>
                    <a:pt x="1941" y="8223"/>
                  </a:cubicBezTo>
                  <a:cubicBezTo>
                    <a:pt x="1888" y="8283"/>
                    <a:pt x="1832" y="8336"/>
                    <a:pt x="1793" y="8399"/>
                  </a:cubicBezTo>
                  <a:cubicBezTo>
                    <a:pt x="1642" y="8648"/>
                    <a:pt x="1550" y="8935"/>
                    <a:pt x="1357" y="9155"/>
                  </a:cubicBezTo>
                  <a:cubicBezTo>
                    <a:pt x="1338" y="9176"/>
                    <a:pt x="1319" y="9229"/>
                    <a:pt x="1326" y="9251"/>
                  </a:cubicBezTo>
                  <a:cubicBezTo>
                    <a:pt x="1367" y="9379"/>
                    <a:pt x="1282" y="9478"/>
                    <a:pt x="1241" y="9582"/>
                  </a:cubicBezTo>
                  <a:cubicBezTo>
                    <a:pt x="1211" y="9660"/>
                    <a:pt x="1114" y="9737"/>
                    <a:pt x="1117" y="9798"/>
                  </a:cubicBezTo>
                  <a:cubicBezTo>
                    <a:pt x="1126" y="9965"/>
                    <a:pt x="983" y="10097"/>
                    <a:pt x="994" y="10228"/>
                  </a:cubicBezTo>
                  <a:cubicBezTo>
                    <a:pt x="1004" y="10403"/>
                    <a:pt x="914" y="10491"/>
                    <a:pt x="854" y="10619"/>
                  </a:cubicBezTo>
                  <a:cubicBezTo>
                    <a:pt x="829" y="10671"/>
                    <a:pt x="849" y="10752"/>
                    <a:pt x="835" y="10815"/>
                  </a:cubicBezTo>
                  <a:cubicBezTo>
                    <a:pt x="823" y="10872"/>
                    <a:pt x="791" y="10924"/>
                    <a:pt x="763" y="10989"/>
                  </a:cubicBezTo>
                  <a:cubicBezTo>
                    <a:pt x="777" y="11024"/>
                    <a:pt x="798" y="11074"/>
                    <a:pt x="819" y="11128"/>
                  </a:cubicBezTo>
                  <a:lnTo>
                    <a:pt x="670" y="11237"/>
                  </a:lnTo>
                  <a:cubicBezTo>
                    <a:pt x="692" y="11290"/>
                    <a:pt x="713" y="11340"/>
                    <a:pt x="736" y="11399"/>
                  </a:cubicBezTo>
                  <a:cubicBezTo>
                    <a:pt x="716" y="11418"/>
                    <a:pt x="695" y="11436"/>
                    <a:pt x="660" y="11467"/>
                  </a:cubicBezTo>
                  <a:cubicBezTo>
                    <a:pt x="689" y="11514"/>
                    <a:pt x="721" y="11565"/>
                    <a:pt x="764" y="11633"/>
                  </a:cubicBezTo>
                  <a:cubicBezTo>
                    <a:pt x="698" y="11642"/>
                    <a:pt x="661" y="11648"/>
                    <a:pt x="607" y="11654"/>
                  </a:cubicBezTo>
                  <a:cubicBezTo>
                    <a:pt x="593" y="11702"/>
                    <a:pt x="585" y="11761"/>
                    <a:pt x="560" y="11811"/>
                  </a:cubicBezTo>
                  <a:cubicBezTo>
                    <a:pt x="532" y="11870"/>
                    <a:pt x="489" y="11921"/>
                    <a:pt x="474" y="11948"/>
                  </a:cubicBezTo>
                  <a:cubicBezTo>
                    <a:pt x="474" y="12058"/>
                    <a:pt x="498" y="12157"/>
                    <a:pt x="468" y="12207"/>
                  </a:cubicBezTo>
                  <a:cubicBezTo>
                    <a:pt x="377" y="12360"/>
                    <a:pt x="443" y="12526"/>
                    <a:pt x="388" y="12672"/>
                  </a:cubicBezTo>
                  <a:cubicBezTo>
                    <a:pt x="452" y="12701"/>
                    <a:pt x="501" y="12725"/>
                    <a:pt x="557" y="12750"/>
                  </a:cubicBezTo>
                  <a:cubicBezTo>
                    <a:pt x="538" y="12766"/>
                    <a:pt x="529" y="12779"/>
                    <a:pt x="521" y="12779"/>
                  </a:cubicBezTo>
                  <a:cubicBezTo>
                    <a:pt x="476" y="12778"/>
                    <a:pt x="430" y="12775"/>
                    <a:pt x="382" y="12773"/>
                  </a:cubicBezTo>
                  <a:cubicBezTo>
                    <a:pt x="327" y="12932"/>
                    <a:pt x="307" y="13100"/>
                    <a:pt x="277" y="13269"/>
                  </a:cubicBezTo>
                  <a:cubicBezTo>
                    <a:pt x="264" y="13354"/>
                    <a:pt x="248" y="13440"/>
                    <a:pt x="224" y="13525"/>
                  </a:cubicBezTo>
                  <a:cubicBezTo>
                    <a:pt x="209" y="13612"/>
                    <a:pt x="189" y="13699"/>
                    <a:pt x="155" y="13785"/>
                  </a:cubicBezTo>
                  <a:cubicBezTo>
                    <a:pt x="189" y="13809"/>
                    <a:pt x="229" y="13837"/>
                    <a:pt x="286" y="13877"/>
                  </a:cubicBezTo>
                  <a:cubicBezTo>
                    <a:pt x="208" y="13900"/>
                    <a:pt x="174" y="13911"/>
                    <a:pt x="137" y="13922"/>
                  </a:cubicBezTo>
                  <a:cubicBezTo>
                    <a:pt x="133" y="13975"/>
                    <a:pt x="123" y="14024"/>
                    <a:pt x="127" y="14069"/>
                  </a:cubicBezTo>
                  <a:cubicBezTo>
                    <a:pt x="132" y="14102"/>
                    <a:pt x="158" y="14127"/>
                    <a:pt x="162" y="14136"/>
                  </a:cubicBezTo>
                  <a:cubicBezTo>
                    <a:pt x="140" y="14211"/>
                    <a:pt x="108" y="14272"/>
                    <a:pt x="105" y="14336"/>
                  </a:cubicBezTo>
                  <a:cubicBezTo>
                    <a:pt x="93" y="14590"/>
                    <a:pt x="27" y="14851"/>
                    <a:pt x="79" y="15108"/>
                  </a:cubicBezTo>
                  <a:cubicBezTo>
                    <a:pt x="62" y="15143"/>
                    <a:pt x="46" y="15192"/>
                    <a:pt x="26" y="15254"/>
                  </a:cubicBezTo>
                  <a:cubicBezTo>
                    <a:pt x="99" y="15271"/>
                    <a:pt x="152" y="15283"/>
                    <a:pt x="209" y="15296"/>
                  </a:cubicBezTo>
                  <a:cubicBezTo>
                    <a:pt x="208" y="15341"/>
                    <a:pt x="207" y="15373"/>
                    <a:pt x="207" y="15410"/>
                  </a:cubicBezTo>
                  <a:cubicBezTo>
                    <a:pt x="149" y="15419"/>
                    <a:pt x="96" y="15427"/>
                    <a:pt x="46" y="15435"/>
                  </a:cubicBezTo>
                  <a:cubicBezTo>
                    <a:pt x="84" y="15530"/>
                    <a:pt x="118" y="15613"/>
                    <a:pt x="154" y="15700"/>
                  </a:cubicBezTo>
                  <a:cubicBezTo>
                    <a:pt x="111" y="15711"/>
                    <a:pt x="86" y="15719"/>
                    <a:pt x="59" y="15725"/>
                  </a:cubicBezTo>
                  <a:cubicBezTo>
                    <a:pt x="1" y="15951"/>
                    <a:pt x="136" y="16179"/>
                    <a:pt x="73" y="16404"/>
                  </a:cubicBezTo>
                  <a:cubicBezTo>
                    <a:pt x="109" y="16493"/>
                    <a:pt x="149" y="16591"/>
                    <a:pt x="184" y="16676"/>
                  </a:cubicBezTo>
                  <a:cubicBezTo>
                    <a:pt x="158" y="16722"/>
                    <a:pt x="142" y="16747"/>
                    <a:pt x="132" y="16765"/>
                  </a:cubicBezTo>
                  <a:cubicBezTo>
                    <a:pt x="171" y="16800"/>
                    <a:pt x="218" y="16832"/>
                    <a:pt x="270" y="16872"/>
                  </a:cubicBezTo>
                  <a:cubicBezTo>
                    <a:pt x="198" y="16943"/>
                    <a:pt x="145" y="16996"/>
                    <a:pt x="104" y="17037"/>
                  </a:cubicBezTo>
                  <a:cubicBezTo>
                    <a:pt x="215" y="17212"/>
                    <a:pt x="165" y="17421"/>
                    <a:pt x="229" y="17580"/>
                  </a:cubicBezTo>
                  <a:cubicBezTo>
                    <a:pt x="274" y="17594"/>
                    <a:pt x="308" y="17606"/>
                    <a:pt x="354" y="17621"/>
                  </a:cubicBezTo>
                  <a:cubicBezTo>
                    <a:pt x="318" y="17752"/>
                    <a:pt x="287" y="17865"/>
                    <a:pt x="271" y="17921"/>
                  </a:cubicBezTo>
                  <a:cubicBezTo>
                    <a:pt x="352" y="18202"/>
                    <a:pt x="414" y="18429"/>
                    <a:pt x="524" y="18679"/>
                  </a:cubicBezTo>
                  <a:cubicBezTo>
                    <a:pt x="543" y="18691"/>
                    <a:pt x="588" y="18717"/>
                    <a:pt x="632" y="18742"/>
                  </a:cubicBezTo>
                  <a:cubicBezTo>
                    <a:pt x="599" y="18804"/>
                    <a:pt x="576" y="18851"/>
                    <a:pt x="552" y="18899"/>
                  </a:cubicBezTo>
                  <a:cubicBezTo>
                    <a:pt x="648" y="19010"/>
                    <a:pt x="686" y="19126"/>
                    <a:pt x="629" y="19263"/>
                  </a:cubicBezTo>
                  <a:cubicBezTo>
                    <a:pt x="657" y="19292"/>
                    <a:pt x="685" y="19322"/>
                    <a:pt x="713" y="19351"/>
                  </a:cubicBezTo>
                  <a:cubicBezTo>
                    <a:pt x="699" y="19417"/>
                    <a:pt x="689" y="19469"/>
                    <a:pt x="682" y="19501"/>
                  </a:cubicBezTo>
                  <a:cubicBezTo>
                    <a:pt x="721" y="19578"/>
                    <a:pt x="763" y="19632"/>
                    <a:pt x="779" y="19694"/>
                  </a:cubicBezTo>
                  <a:cubicBezTo>
                    <a:pt x="830" y="19932"/>
                    <a:pt x="911" y="20162"/>
                    <a:pt x="985" y="20394"/>
                  </a:cubicBezTo>
                  <a:cubicBezTo>
                    <a:pt x="1061" y="20625"/>
                    <a:pt x="1148" y="20853"/>
                    <a:pt x="1269" y="21067"/>
                  </a:cubicBezTo>
                  <a:cubicBezTo>
                    <a:pt x="1325" y="21164"/>
                    <a:pt x="1331" y="21278"/>
                    <a:pt x="1417" y="21377"/>
                  </a:cubicBezTo>
                  <a:cubicBezTo>
                    <a:pt x="1485" y="21442"/>
                    <a:pt x="1482" y="21602"/>
                    <a:pt x="1525" y="21718"/>
                  </a:cubicBezTo>
                  <a:cubicBezTo>
                    <a:pt x="1547" y="21779"/>
                    <a:pt x="1591" y="21842"/>
                    <a:pt x="1638" y="21883"/>
                  </a:cubicBezTo>
                  <a:cubicBezTo>
                    <a:pt x="1763" y="21988"/>
                    <a:pt x="1697" y="22182"/>
                    <a:pt x="1831" y="22279"/>
                  </a:cubicBezTo>
                  <a:cubicBezTo>
                    <a:pt x="1837" y="22283"/>
                    <a:pt x="1829" y="22320"/>
                    <a:pt x="1829" y="22341"/>
                  </a:cubicBezTo>
                  <a:cubicBezTo>
                    <a:pt x="1829" y="22360"/>
                    <a:pt x="1831" y="22376"/>
                    <a:pt x="1832" y="22394"/>
                  </a:cubicBezTo>
                  <a:cubicBezTo>
                    <a:pt x="1956" y="22463"/>
                    <a:pt x="2090" y="22503"/>
                    <a:pt x="2168" y="22669"/>
                  </a:cubicBezTo>
                  <a:cubicBezTo>
                    <a:pt x="2099" y="22670"/>
                    <a:pt x="2031" y="22672"/>
                    <a:pt x="1935" y="22673"/>
                  </a:cubicBezTo>
                  <a:cubicBezTo>
                    <a:pt x="2007" y="22738"/>
                    <a:pt x="2041" y="22773"/>
                    <a:pt x="2079" y="22803"/>
                  </a:cubicBezTo>
                  <a:cubicBezTo>
                    <a:pt x="2074" y="22848"/>
                    <a:pt x="2069" y="22879"/>
                    <a:pt x="2066" y="22912"/>
                  </a:cubicBezTo>
                  <a:cubicBezTo>
                    <a:pt x="2124" y="22938"/>
                    <a:pt x="2184" y="22966"/>
                    <a:pt x="2260" y="23001"/>
                  </a:cubicBezTo>
                  <a:cubicBezTo>
                    <a:pt x="2293" y="23060"/>
                    <a:pt x="2332" y="23129"/>
                    <a:pt x="2388" y="23231"/>
                  </a:cubicBezTo>
                  <a:cubicBezTo>
                    <a:pt x="2424" y="23232"/>
                    <a:pt x="2472" y="23234"/>
                    <a:pt x="2562" y="23237"/>
                  </a:cubicBezTo>
                  <a:cubicBezTo>
                    <a:pt x="2475" y="23306"/>
                    <a:pt x="2434" y="23340"/>
                    <a:pt x="2357" y="23401"/>
                  </a:cubicBezTo>
                  <a:cubicBezTo>
                    <a:pt x="2496" y="23428"/>
                    <a:pt x="2591" y="23447"/>
                    <a:pt x="2686" y="23465"/>
                  </a:cubicBezTo>
                  <a:cubicBezTo>
                    <a:pt x="2700" y="23468"/>
                    <a:pt x="2715" y="23494"/>
                    <a:pt x="2740" y="23521"/>
                  </a:cubicBezTo>
                  <a:cubicBezTo>
                    <a:pt x="2733" y="23587"/>
                    <a:pt x="2724" y="23659"/>
                    <a:pt x="2716" y="23725"/>
                  </a:cubicBezTo>
                  <a:cubicBezTo>
                    <a:pt x="2856" y="23910"/>
                    <a:pt x="3114" y="23988"/>
                    <a:pt x="3103" y="24303"/>
                  </a:cubicBezTo>
                  <a:cubicBezTo>
                    <a:pt x="3043" y="24256"/>
                    <a:pt x="2989" y="24236"/>
                    <a:pt x="2941" y="24236"/>
                  </a:cubicBezTo>
                  <a:cubicBezTo>
                    <a:pt x="2886" y="24236"/>
                    <a:pt x="2838" y="24261"/>
                    <a:pt x="2794" y="24300"/>
                  </a:cubicBezTo>
                  <a:cubicBezTo>
                    <a:pt x="2936" y="24381"/>
                    <a:pt x="3077" y="24461"/>
                    <a:pt x="3221" y="24543"/>
                  </a:cubicBezTo>
                  <a:cubicBezTo>
                    <a:pt x="3240" y="24537"/>
                    <a:pt x="3267" y="24528"/>
                    <a:pt x="3303" y="24517"/>
                  </a:cubicBezTo>
                  <a:lnTo>
                    <a:pt x="3303" y="24517"/>
                  </a:lnTo>
                  <a:cubicBezTo>
                    <a:pt x="3317" y="24676"/>
                    <a:pt x="3190" y="24811"/>
                    <a:pt x="3354" y="24987"/>
                  </a:cubicBezTo>
                  <a:cubicBezTo>
                    <a:pt x="3368" y="24940"/>
                    <a:pt x="3379" y="24909"/>
                    <a:pt x="3399" y="24845"/>
                  </a:cubicBezTo>
                  <a:cubicBezTo>
                    <a:pt x="3476" y="24998"/>
                    <a:pt x="3458" y="25171"/>
                    <a:pt x="3623" y="25199"/>
                  </a:cubicBezTo>
                  <a:cubicBezTo>
                    <a:pt x="3627" y="25242"/>
                    <a:pt x="3629" y="25265"/>
                    <a:pt x="3632" y="25298"/>
                  </a:cubicBezTo>
                  <a:cubicBezTo>
                    <a:pt x="3685" y="25285"/>
                    <a:pt x="3720" y="25277"/>
                    <a:pt x="3764" y="25265"/>
                  </a:cubicBezTo>
                  <a:lnTo>
                    <a:pt x="3764" y="25265"/>
                  </a:lnTo>
                  <a:cubicBezTo>
                    <a:pt x="3742" y="25323"/>
                    <a:pt x="3724" y="25364"/>
                    <a:pt x="3702" y="25418"/>
                  </a:cubicBezTo>
                  <a:cubicBezTo>
                    <a:pt x="3895" y="25505"/>
                    <a:pt x="4027" y="25635"/>
                    <a:pt x="4049" y="25770"/>
                  </a:cubicBezTo>
                  <a:cubicBezTo>
                    <a:pt x="4152" y="25879"/>
                    <a:pt x="4245" y="25938"/>
                    <a:pt x="4263" y="26003"/>
                  </a:cubicBezTo>
                  <a:cubicBezTo>
                    <a:pt x="4300" y="26128"/>
                    <a:pt x="4358" y="26207"/>
                    <a:pt x="4475" y="26250"/>
                  </a:cubicBezTo>
                  <a:cubicBezTo>
                    <a:pt x="4595" y="26292"/>
                    <a:pt x="4595" y="26403"/>
                    <a:pt x="4636" y="26501"/>
                  </a:cubicBezTo>
                  <a:cubicBezTo>
                    <a:pt x="4663" y="26510"/>
                    <a:pt x="4695" y="26512"/>
                    <a:pt x="4722" y="26529"/>
                  </a:cubicBezTo>
                  <a:cubicBezTo>
                    <a:pt x="4879" y="26619"/>
                    <a:pt x="4960" y="26816"/>
                    <a:pt x="5151" y="26866"/>
                  </a:cubicBezTo>
                  <a:cubicBezTo>
                    <a:pt x="5154" y="26868"/>
                    <a:pt x="5154" y="26906"/>
                    <a:pt x="5159" y="26928"/>
                  </a:cubicBezTo>
                  <a:cubicBezTo>
                    <a:pt x="5179" y="27010"/>
                    <a:pt x="5344" y="26963"/>
                    <a:pt x="5316" y="27091"/>
                  </a:cubicBezTo>
                  <a:cubicBezTo>
                    <a:pt x="5400" y="27146"/>
                    <a:pt x="5484" y="27202"/>
                    <a:pt x="5565" y="27256"/>
                  </a:cubicBezTo>
                  <a:cubicBezTo>
                    <a:pt x="5572" y="27287"/>
                    <a:pt x="5578" y="27316"/>
                    <a:pt x="5582" y="27337"/>
                  </a:cubicBezTo>
                  <a:cubicBezTo>
                    <a:pt x="5630" y="27352"/>
                    <a:pt x="5671" y="27365"/>
                    <a:pt x="5705" y="27375"/>
                  </a:cubicBezTo>
                  <a:cubicBezTo>
                    <a:pt x="5724" y="27431"/>
                    <a:pt x="5738" y="27472"/>
                    <a:pt x="5759" y="27536"/>
                  </a:cubicBezTo>
                  <a:cubicBezTo>
                    <a:pt x="5918" y="27543"/>
                    <a:pt x="6015" y="27653"/>
                    <a:pt x="6096" y="27778"/>
                  </a:cubicBezTo>
                  <a:cubicBezTo>
                    <a:pt x="6146" y="27750"/>
                    <a:pt x="6199" y="27724"/>
                    <a:pt x="6280" y="27681"/>
                  </a:cubicBezTo>
                  <a:cubicBezTo>
                    <a:pt x="6286" y="27808"/>
                    <a:pt x="6290" y="27890"/>
                    <a:pt x="6295" y="27986"/>
                  </a:cubicBezTo>
                  <a:cubicBezTo>
                    <a:pt x="6512" y="28024"/>
                    <a:pt x="6651" y="28145"/>
                    <a:pt x="6731" y="28321"/>
                  </a:cubicBezTo>
                  <a:cubicBezTo>
                    <a:pt x="6798" y="28336"/>
                    <a:pt x="6849" y="28346"/>
                    <a:pt x="6895" y="28357"/>
                  </a:cubicBezTo>
                  <a:cubicBezTo>
                    <a:pt x="6914" y="28414"/>
                    <a:pt x="6927" y="28454"/>
                    <a:pt x="6943" y="28499"/>
                  </a:cubicBezTo>
                  <a:cubicBezTo>
                    <a:pt x="7077" y="28530"/>
                    <a:pt x="7204" y="28546"/>
                    <a:pt x="7320" y="28560"/>
                  </a:cubicBezTo>
                  <a:cubicBezTo>
                    <a:pt x="7324" y="28624"/>
                    <a:pt x="7329" y="28691"/>
                    <a:pt x="7332" y="28763"/>
                  </a:cubicBezTo>
                  <a:cubicBezTo>
                    <a:pt x="7422" y="28797"/>
                    <a:pt x="7487" y="28884"/>
                    <a:pt x="7579" y="28884"/>
                  </a:cubicBezTo>
                  <a:cubicBezTo>
                    <a:pt x="7594" y="28884"/>
                    <a:pt x="7609" y="28882"/>
                    <a:pt x="7624" y="28877"/>
                  </a:cubicBezTo>
                  <a:cubicBezTo>
                    <a:pt x="7651" y="29019"/>
                    <a:pt x="7808" y="29044"/>
                    <a:pt x="7891" y="29120"/>
                  </a:cubicBezTo>
                  <a:cubicBezTo>
                    <a:pt x="7976" y="29119"/>
                    <a:pt x="8050" y="29117"/>
                    <a:pt x="8132" y="29116"/>
                  </a:cubicBezTo>
                  <a:cubicBezTo>
                    <a:pt x="8181" y="29225"/>
                    <a:pt x="8219" y="29314"/>
                    <a:pt x="8254" y="29392"/>
                  </a:cubicBezTo>
                  <a:cubicBezTo>
                    <a:pt x="8277" y="29374"/>
                    <a:pt x="8307" y="29368"/>
                    <a:pt x="8340" y="29368"/>
                  </a:cubicBezTo>
                  <a:cubicBezTo>
                    <a:pt x="8393" y="29368"/>
                    <a:pt x="8456" y="29383"/>
                    <a:pt x="8515" y="29383"/>
                  </a:cubicBezTo>
                  <a:cubicBezTo>
                    <a:pt x="8549" y="29383"/>
                    <a:pt x="8582" y="29378"/>
                    <a:pt x="8612" y="29361"/>
                  </a:cubicBezTo>
                  <a:cubicBezTo>
                    <a:pt x="8707" y="29411"/>
                    <a:pt x="8793" y="29456"/>
                    <a:pt x="8882" y="29504"/>
                  </a:cubicBezTo>
                  <a:cubicBezTo>
                    <a:pt x="8929" y="29486"/>
                    <a:pt x="8977" y="29467"/>
                    <a:pt x="9019" y="29451"/>
                  </a:cubicBezTo>
                  <a:lnTo>
                    <a:pt x="9019" y="29451"/>
                  </a:lnTo>
                  <a:cubicBezTo>
                    <a:pt x="9169" y="29572"/>
                    <a:pt x="8968" y="29542"/>
                    <a:pt x="8999" y="29592"/>
                  </a:cubicBezTo>
                  <a:lnTo>
                    <a:pt x="8996" y="29704"/>
                  </a:lnTo>
                  <a:lnTo>
                    <a:pt x="9056" y="29767"/>
                  </a:lnTo>
                  <a:cubicBezTo>
                    <a:pt x="9106" y="29728"/>
                    <a:pt x="9155" y="29688"/>
                    <a:pt x="9193" y="29659"/>
                  </a:cubicBezTo>
                  <a:cubicBezTo>
                    <a:pt x="9281" y="29742"/>
                    <a:pt x="9346" y="29804"/>
                    <a:pt x="9446" y="29898"/>
                  </a:cubicBezTo>
                  <a:cubicBezTo>
                    <a:pt x="9455" y="29815"/>
                    <a:pt x="9491" y="29794"/>
                    <a:pt x="9534" y="29794"/>
                  </a:cubicBezTo>
                  <a:cubicBezTo>
                    <a:pt x="9578" y="29794"/>
                    <a:pt x="9631" y="29816"/>
                    <a:pt x="9673" y="29816"/>
                  </a:cubicBezTo>
                  <a:cubicBezTo>
                    <a:pt x="9681" y="29816"/>
                    <a:pt x="9689" y="29815"/>
                    <a:pt x="9696" y="29813"/>
                  </a:cubicBezTo>
                  <a:cubicBezTo>
                    <a:pt x="9722" y="29848"/>
                    <a:pt x="9747" y="29884"/>
                    <a:pt x="9778" y="29925"/>
                  </a:cubicBezTo>
                  <a:cubicBezTo>
                    <a:pt x="9873" y="29907"/>
                    <a:pt x="9956" y="29885"/>
                    <a:pt x="10043" y="29863"/>
                  </a:cubicBezTo>
                  <a:cubicBezTo>
                    <a:pt x="10044" y="29863"/>
                    <a:pt x="10046" y="29863"/>
                    <a:pt x="10047" y="29863"/>
                  </a:cubicBezTo>
                  <a:cubicBezTo>
                    <a:pt x="10059" y="29863"/>
                    <a:pt x="10076" y="29873"/>
                    <a:pt x="10090" y="29878"/>
                  </a:cubicBezTo>
                  <a:cubicBezTo>
                    <a:pt x="10077" y="29932"/>
                    <a:pt x="10064" y="29982"/>
                    <a:pt x="10046" y="30050"/>
                  </a:cubicBezTo>
                  <a:cubicBezTo>
                    <a:pt x="10162" y="30053"/>
                    <a:pt x="10249" y="30054"/>
                    <a:pt x="10287" y="30056"/>
                  </a:cubicBezTo>
                  <a:cubicBezTo>
                    <a:pt x="10380" y="30013"/>
                    <a:pt x="10437" y="29988"/>
                    <a:pt x="10513" y="29954"/>
                  </a:cubicBezTo>
                  <a:cubicBezTo>
                    <a:pt x="10533" y="30046"/>
                    <a:pt x="10548" y="30110"/>
                    <a:pt x="10563" y="30174"/>
                  </a:cubicBezTo>
                  <a:cubicBezTo>
                    <a:pt x="10593" y="30166"/>
                    <a:pt x="10623" y="30159"/>
                    <a:pt x="10663" y="30150"/>
                  </a:cubicBezTo>
                  <a:cubicBezTo>
                    <a:pt x="10688" y="30224"/>
                    <a:pt x="10710" y="30291"/>
                    <a:pt x="10732" y="30359"/>
                  </a:cubicBezTo>
                  <a:cubicBezTo>
                    <a:pt x="10789" y="30343"/>
                    <a:pt x="10842" y="30328"/>
                    <a:pt x="10897" y="30312"/>
                  </a:cubicBezTo>
                  <a:cubicBezTo>
                    <a:pt x="10930" y="30365"/>
                    <a:pt x="10963" y="30418"/>
                    <a:pt x="10988" y="30457"/>
                  </a:cubicBezTo>
                  <a:cubicBezTo>
                    <a:pt x="11047" y="30438"/>
                    <a:pt x="11102" y="30419"/>
                    <a:pt x="11195" y="30390"/>
                  </a:cubicBezTo>
                  <a:lnTo>
                    <a:pt x="11195" y="30390"/>
                  </a:lnTo>
                  <a:cubicBezTo>
                    <a:pt x="11179" y="30485"/>
                    <a:pt x="11169" y="30538"/>
                    <a:pt x="11157" y="30603"/>
                  </a:cubicBezTo>
                  <a:cubicBezTo>
                    <a:pt x="11207" y="30615"/>
                    <a:pt x="11247" y="30624"/>
                    <a:pt x="11294" y="30634"/>
                  </a:cubicBezTo>
                  <a:cubicBezTo>
                    <a:pt x="11273" y="30591"/>
                    <a:pt x="11258" y="30565"/>
                    <a:pt x="11238" y="30522"/>
                  </a:cubicBezTo>
                  <a:lnTo>
                    <a:pt x="11238" y="30522"/>
                  </a:lnTo>
                  <a:cubicBezTo>
                    <a:pt x="11316" y="30546"/>
                    <a:pt x="11382" y="30558"/>
                    <a:pt x="11445" y="30568"/>
                  </a:cubicBezTo>
                  <a:cubicBezTo>
                    <a:pt x="11475" y="30535"/>
                    <a:pt x="11500" y="30507"/>
                    <a:pt x="11523" y="30482"/>
                  </a:cubicBezTo>
                  <a:cubicBezTo>
                    <a:pt x="11589" y="30502"/>
                    <a:pt x="11648" y="30519"/>
                    <a:pt x="11706" y="30535"/>
                  </a:cubicBezTo>
                  <a:cubicBezTo>
                    <a:pt x="11751" y="30510"/>
                    <a:pt x="11797" y="30484"/>
                    <a:pt x="11847" y="30455"/>
                  </a:cubicBezTo>
                  <a:cubicBezTo>
                    <a:pt x="11879" y="30507"/>
                    <a:pt x="11900" y="30540"/>
                    <a:pt x="11919" y="30569"/>
                  </a:cubicBezTo>
                  <a:cubicBezTo>
                    <a:pt x="11888" y="30585"/>
                    <a:pt x="11863" y="30597"/>
                    <a:pt x="11837" y="30612"/>
                  </a:cubicBezTo>
                  <a:cubicBezTo>
                    <a:pt x="11879" y="30640"/>
                    <a:pt x="11913" y="30663"/>
                    <a:pt x="11948" y="30688"/>
                  </a:cubicBezTo>
                  <a:cubicBezTo>
                    <a:pt x="11978" y="30747"/>
                    <a:pt x="11843" y="30833"/>
                    <a:pt x="11994" y="30864"/>
                  </a:cubicBezTo>
                  <a:cubicBezTo>
                    <a:pt x="11995" y="30864"/>
                    <a:pt x="11996" y="30864"/>
                    <a:pt x="11998" y="30864"/>
                  </a:cubicBezTo>
                  <a:cubicBezTo>
                    <a:pt x="12115" y="30864"/>
                    <a:pt x="12043" y="30730"/>
                    <a:pt x="12143" y="30730"/>
                  </a:cubicBezTo>
                  <a:cubicBezTo>
                    <a:pt x="12152" y="30730"/>
                    <a:pt x="12164" y="30731"/>
                    <a:pt x="12176" y="30734"/>
                  </a:cubicBezTo>
                  <a:cubicBezTo>
                    <a:pt x="12196" y="30657"/>
                    <a:pt x="12239" y="30612"/>
                    <a:pt x="12329" y="30612"/>
                  </a:cubicBezTo>
                  <a:cubicBezTo>
                    <a:pt x="12360" y="30612"/>
                    <a:pt x="12396" y="30617"/>
                    <a:pt x="12438" y="30628"/>
                  </a:cubicBezTo>
                  <a:cubicBezTo>
                    <a:pt x="12362" y="30678"/>
                    <a:pt x="12304" y="30716"/>
                    <a:pt x="12246" y="30755"/>
                  </a:cubicBezTo>
                  <a:lnTo>
                    <a:pt x="12562" y="31025"/>
                  </a:lnTo>
                  <a:cubicBezTo>
                    <a:pt x="12615" y="31018"/>
                    <a:pt x="12666" y="31009"/>
                    <a:pt x="12722" y="31000"/>
                  </a:cubicBezTo>
                  <a:cubicBezTo>
                    <a:pt x="12772" y="31059"/>
                    <a:pt x="12816" y="31118"/>
                    <a:pt x="12883" y="31186"/>
                  </a:cubicBezTo>
                  <a:cubicBezTo>
                    <a:pt x="12950" y="31102"/>
                    <a:pt x="13002" y="31037"/>
                    <a:pt x="13055" y="30972"/>
                  </a:cubicBezTo>
                  <a:cubicBezTo>
                    <a:pt x="13097" y="31062"/>
                    <a:pt x="13205" y="31055"/>
                    <a:pt x="13295" y="31074"/>
                  </a:cubicBezTo>
                  <a:cubicBezTo>
                    <a:pt x="13346" y="31003"/>
                    <a:pt x="13398" y="30931"/>
                    <a:pt x="13470" y="30831"/>
                  </a:cubicBezTo>
                  <a:cubicBezTo>
                    <a:pt x="13539" y="30909"/>
                    <a:pt x="13573" y="30962"/>
                    <a:pt x="13624" y="30997"/>
                  </a:cubicBezTo>
                  <a:cubicBezTo>
                    <a:pt x="13676" y="31031"/>
                    <a:pt x="13746" y="31047"/>
                    <a:pt x="13808" y="31071"/>
                  </a:cubicBezTo>
                  <a:cubicBezTo>
                    <a:pt x="13807" y="31121"/>
                    <a:pt x="13804" y="31158"/>
                    <a:pt x="13804" y="31162"/>
                  </a:cubicBezTo>
                  <a:cubicBezTo>
                    <a:pt x="13888" y="31277"/>
                    <a:pt x="13943" y="31353"/>
                    <a:pt x="13995" y="31426"/>
                  </a:cubicBezTo>
                  <a:cubicBezTo>
                    <a:pt x="14130" y="31465"/>
                    <a:pt x="14261" y="31502"/>
                    <a:pt x="14397" y="31542"/>
                  </a:cubicBezTo>
                  <a:cubicBezTo>
                    <a:pt x="14410" y="31505"/>
                    <a:pt x="14429" y="31455"/>
                    <a:pt x="14455" y="31383"/>
                  </a:cubicBezTo>
                  <a:cubicBezTo>
                    <a:pt x="14591" y="31465"/>
                    <a:pt x="14704" y="31536"/>
                    <a:pt x="14817" y="31606"/>
                  </a:cubicBezTo>
                  <a:cubicBezTo>
                    <a:pt x="14850" y="31586"/>
                    <a:pt x="14886" y="31573"/>
                    <a:pt x="14906" y="31551"/>
                  </a:cubicBezTo>
                  <a:cubicBezTo>
                    <a:pt x="14954" y="31490"/>
                    <a:pt x="14991" y="31426"/>
                    <a:pt x="15037" y="31365"/>
                  </a:cubicBezTo>
                  <a:cubicBezTo>
                    <a:pt x="15042" y="31358"/>
                    <a:pt x="15069" y="31359"/>
                    <a:pt x="15087" y="31356"/>
                  </a:cubicBezTo>
                  <a:cubicBezTo>
                    <a:pt x="15098" y="31395"/>
                    <a:pt x="15109" y="31428"/>
                    <a:pt x="15120" y="31465"/>
                  </a:cubicBezTo>
                  <a:cubicBezTo>
                    <a:pt x="15127" y="31466"/>
                    <a:pt x="15133" y="31466"/>
                    <a:pt x="15139" y="31466"/>
                  </a:cubicBezTo>
                  <a:cubicBezTo>
                    <a:pt x="15248" y="31466"/>
                    <a:pt x="15295" y="31417"/>
                    <a:pt x="15332" y="31346"/>
                  </a:cubicBezTo>
                  <a:cubicBezTo>
                    <a:pt x="15343" y="31325"/>
                    <a:pt x="15418" y="31327"/>
                    <a:pt x="15459" y="31318"/>
                  </a:cubicBezTo>
                  <a:lnTo>
                    <a:pt x="15459" y="31318"/>
                  </a:lnTo>
                  <a:cubicBezTo>
                    <a:pt x="15429" y="31387"/>
                    <a:pt x="15409" y="31436"/>
                    <a:pt x="15387" y="31484"/>
                  </a:cubicBezTo>
                  <a:cubicBezTo>
                    <a:pt x="15451" y="31502"/>
                    <a:pt x="15513" y="31521"/>
                    <a:pt x="15541" y="31529"/>
                  </a:cubicBezTo>
                  <a:cubicBezTo>
                    <a:pt x="15611" y="31528"/>
                    <a:pt x="15673" y="31519"/>
                    <a:pt x="15726" y="31519"/>
                  </a:cubicBezTo>
                  <a:cubicBezTo>
                    <a:pt x="15752" y="31519"/>
                    <a:pt x="15776" y="31521"/>
                    <a:pt x="15799" y="31527"/>
                  </a:cubicBezTo>
                  <a:cubicBezTo>
                    <a:pt x="15883" y="31552"/>
                    <a:pt x="15952" y="31609"/>
                    <a:pt x="16030" y="31649"/>
                  </a:cubicBezTo>
                  <a:cubicBezTo>
                    <a:pt x="16034" y="31651"/>
                    <a:pt x="16040" y="31652"/>
                    <a:pt x="16046" y="31652"/>
                  </a:cubicBezTo>
                  <a:cubicBezTo>
                    <a:pt x="16062" y="31652"/>
                    <a:pt x="16081" y="31647"/>
                    <a:pt x="16097" y="31645"/>
                  </a:cubicBezTo>
                  <a:cubicBezTo>
                    <a:pt x="16115" y="31612"/>
                    <a:pt x="16131" y="31580"/>
                    <a:pt x="16149" y="31548"/>
                  </a:cubicBezTo>
                  <a:cubicBezTo>
                    <a:pt x="16189" y="31566"/>
                    <a:pt x="16226" y="31597"/>
                    <a:pt x="16259" y="31597"/>
                  </a:cubicBezTo>
                  <a:cubicBezTo>
                    <a:pt x="16261" y="31597"/>
                    <a:pt x="16263" y="31596"/>
                    <a:pt x="16265" y="31596"/>
                  </a:cubicBezTo>
                  <a:cubicBezTo>
                    <a:pt x="16458" y="31567"/>
                    <a:pt x="16648" y="31530"/>
                    <a:pt x="16831" y="31495"/>
                  </a:cubicBezTo>
                  <a:cubicBezTo>
                    <a:pt x="16902" y="31509"/>
                    <a:pt x="16977" y="31524"/>
                    <a:pt x="17111" y="31551"/>
                  </a:cubicBezTo>
                  <a:cubicBezTo>
                    <a:pt x="17133" y="31506"/>
                    <a:pt x="17161" y="31455"/>
                    <a:pt x="17186" y="31408"/>
                  </a:cubicBezTo>
                  <a:cubicBezTo>
                    <a:pt x="17239" y="31439"/>
                    <a:pt x="17265" y="31453"/>
                    <a:pt x="17295" y="31471"/>
                  </a:cubicBezTo>
                  <a:cubicBezTo>
                    <a:pt x="17360" y="31443"/>
                    <a:pt x="17420" y="31420"/>
                    <a:pt x="17473" y="31398"/>
                  </a:cubicBezTo>
                  <a:cubicBezTo>
                    <a:pt x="17524" y="31426"/>
                    <a:pt x="17561" y="31446"/>
                    <a:pt x="17619" y="31477"/>
                  </a:cubicBezTo>
                  <a:cubicBezTo>
                    <a:pt x="17655" y="31448"/>
                    <a:pt x="17683" y="31420"/>
                    <a:pt x="17719" y="31398"/>
                  </a:cubicBezTo>
                  <a:cubicBezTo>
                    <a:pt x="17761" y="31373"/>
                    <a:pt x="17808" y="31350"/>
                    <a:pt x="17863" y="31317"/>
                  </a:cubicBezTo>
                  <a:cubicBezTo>
                    <a:pt x="17889" y="31365"/>
                    <a:pt x="17905" y="31396"/>
                    <a:pt x="17923" y="31427"/>
                  </a:cubicBezTo>
                  <a:cubicBezTo>
                    <a:pt x="18063" y="31411"/>
                    <a:pt x="18203" y="31395"/>
                    <a:pt x="18334" y="31378"/>
                  </a:cubicBezTo>
                  <a:cubicBezTo>
                    <a:pt x="18341" y="31337"/>
                    <a:pt x="18345" y="31311"/>
                    <a:pt x="18350" y="31289"/>
                  </a:cubicBezTo>
                  <a:cubicBezTo>
                    <a:pt x="18507" y="31309"/>
                    <a:pt x="18659" y="31330"/>
                    <a:pt x="18803" y="31349"/>
                  </a:cubicBezTo>
                  <a:cubicBezTo>
                    <a:pt x="18890" y="31283"/>
                    <a:pt x="18926" y="31185"/>
                    <a:pt x="19048" y="31185"/>
                  </a:cubicBezTo>
                  <a:cubicBezTo>
                    <a:pt x="19053" y="31185"/>
                    <a:pt x="19058" y="31185"/>
                    <a:pt x="19063" y="31186"/>
                  </a:cubicBezTo>
                  <a:cubicBezTo>
                    <a:pt x="19075" y="31165"/>
                    <a:pt x="19090" y="31147"/>
                    <a:pt x="19105" y="31130"/>
                  </a:cubicBezTo>
                  <a:lnTo>
                    <a:pt x="19130" y="31146"/>
                  </a:lnTo>
                  <a:lnTo>
                    <a:pt x="19075" y="31193"/>
                  </a:lnTo>
                  <a:cubicBezTo>
                    <a:pt x="19071" y="31190"/>
                    <a:pt x="19063" y="31186"/>
                    <a:pt x="19063" y="31186"/>
                  </a:cubicBezTo>
                  <a:lnTo>
                    <a:pt x="19063" y="31186"/>
                  </a:lnTo>
                  <a:cubicBezTo>
                    <a:pt x="19103" y="31221"/>
                    <a:pt x="19140" y="31253"/>
                    <a:pt x="19175" y="31284"/>
                  </a:cubicBezTo>
                  <a:cubicBezTo>
                    <a:pt x="19243" y="31246"/>
                    <a:pt x="19305" y="31211"/>
                    <a:pt x="19365" y="31177"/>
                  </a:cubicBezTo>
                  <a:cubicBezTo>
                    <a:pt x="19358" y="31130"/>
                    <a:pt x="19352" y="31084"/>
                    <a:pt x="19316" y="31042"/>
                  </a:cubicBezTo>
                  <a:cubicBezTo>
                    <a:pt x="19316" y="31042"/>
                    <a:pt x="19317" y="31041"/>
                    <a:pt x="19317" y="31041"/>
                  </a:cubicBezTo>
                  <a:lnTo>
                    <a:pt x="19317" y="31041"/>
                  </a:lnTo>
                  <a:cubicBezTo>
                    <a:pt x="19317" y="31041"/>
                    <a:pt x="19316" y="31041"/>
                    <a:pt x="19316" y="31042"/>
                  </a:cubicBezTo>
                  <a:lnTo>
                    <a:pt x="19316" y="31042"/>
                  </a:lnTo>
                  <a:cubicBezTo>
                    <a:pt x="19278" y="31011"/>
                    <a:pt x="19269" y="30975"/>
                    <a:pt x="19260" y="30939"/>
                  </a:cubicBezTo>
                  <a:lnTo>
                    <a:pt x="19306" y="30928"/>
                  </a:lnTo>
                  <a:lnTo>
                    <a:pt x="19349" y="31032"/>
                  </a:lnTo>
                  <a:lnTo>
                    <a:pt x="19349" y="31032"/>
                  </a:lnTo>
                  <a:cubicBezTo>
                    <a:pt x="19371" y="31026"/>
                    <a:pt x="19391" y="31024"/>
                    <a:pt x="19409" y="31024"/>
                  </a:cubicBezTo>
                  <a:cubicBezTo>
                    <a:pt x="19500" y="31024"/>
                    <a:pt x="19547" y="31082"/>
                    <a:pt x="19622" y="31093"/>
                  </a:cubicBezTo>
                  <a:cubicBezTo>
                    <a:pt x="19637" y="31050"/>
                    <a:pt x="19653" y="31008"/>
                    <a:pt x="19681" y="30928"/>
                  </a:cubicBezTo>
                  <a:cubicBezTo>
                    <a:pt x="19747" y="30980"/>
                    <a:pt x="19787" y="31012"/>
                    <a:pt x="19825" y="31043"/>
                  </a:cubicBezTo>
                  <a:cubicBezTo>
                    <a:pt x="19890" y="30980"/>
                    <a:pt x="20024" y="30946"/>
                    <a:pt x="20012" y="30806"/>
                  </a:cubicBezTo>
                  <a:lnTo>
                    <a:pt x="20012" y="30806"/>
                  </a:lnTo>
                  <a:cubicBezTo>
                    <a:pt x="20078" y="30853"/>
                    <a:pt x="20127" y="30889"/>
                    <a:pt x="20189" y="30931"/>
                  </a:cubicBezTo>
                  <a:cubicBezTo>
                    <a:pt x="20202" y="30874"/>
                    <a:pt x="20211" y="30837"/>
                    <a:pt x="20215" y="30812"/>
                  </a:cubicBezTo>
                  <a:cubicBezTo>
                    <a:pt x="20282" y="30808"/>
                    <a:pt x="20345" y="30802"/>
                    <a:pt x="20442" y="30794"/>
                  </a:cubicBezTo>
                  <a:cubicBezTo>
                    <a:pt x="20383" y="30759"/>
                    <a:pt x="20358" y="30744"/>
                    <a:pt x="20332" y="30728"/>
                  </a:cubicBezTo>
                  <a:cubicBezTo>
                    <a:pt x="20376" y="30703"/>
                    <a:pt x="20414" y="30681"/>
                    <a:pt x="20452" y="30659"/>
                  </a:cubicBezTo>
                  <a:cubicBezTo>
                    <a:pt x="20452" y="30606"/>
                    <a:pt x="20451" y="30553"/>
                    <a:pt x="20449" y="30494"/>
                  </a:cubicBezTo>
                  <a:cubicBezTo>
                    <a:pt x="20502" y="30493"/>
                    <a:pt x="20536" y="30493"/>
                    <a:pt x="20592" y="30491"/>
                  </a:cubicBezTo>
                  <a:lnTo>
                    <a:pt x="20592" y="30491"/>
                  </a:lnTo>
                  <a:cubicBezTo>
                    <a:pt x="20574" y="30544"/>
                    <a:pt x="20561" y="30587"/>
                    <a:pt x="20546" y="30631"/>
                  </a:cubicBezTo>
                  <a:cubicBezTo>
                    <a:pt x="20624" y="30660"/>
                    <a:pt x="20684" y="30674"/>
                    <a:pt x="20728" y="30674"/>
                  </a:cubicBezTo>
                  <a:cubicBezTo>
                    <a:pt x="20777" y="30674"/>
                    <a:pt x="20807" y="30657"/>
                    <a:pt x="20824" y="30622"/>
                  </a:cubicBezTo>
                  <a:cubicBezTo>
                    <a:pt x="20799" y="30608"/>
                    <a:pt x="20774" y="30593"/>
                    <a:pt x="20755" y="30583"/>
                  </a:cubicBezTo>
                  <a:cubicBezTo>
                    <a:pt x="20782" y="30543"/>
                    <a:pt x="20805" y="30509"/>
                    <a:pt x="20821" y="30485"/>
                  </a:cubicBezTo>
                  <a:cubicBezTo>
                    <a:pt x="20910" y="30510"/>
                    <a:pt x="20988" y="30522"/>
                    <a:pt x="21060" y="30537"/>
                  </a:cubicBezTo>
                  <a:cubicBezTo>
                    <a:pt x="21083" y="30503"/>
                    <a:pt x="21097" y="30493"/>
                    <a:pt x="21095" y="30485"/>
                  </a:cubicBezTo>
                  <a:cubicBezTo>
                    <a:pt x="21091" y="30461"/>
                    <a:pt x="21084" y="30437"/>
                    <a:pt x="21018" y="30410"/>
                  </a:cubicBezTo>
                  <a:lnTo>
                    <a:pt x="21018" y="30410"/>
                  </a:lnTo>
                  <a:cubicBezTo>
                    <a:pt x="21005" y="30418"/>
                    <a:pt x="20992" y="30426"/>
                    <a:pt x="20977" y="30432"/>
                  </a:cubicBezTo>
                  <a:cubicBezTo>
                    <a:pt x="20977" y="30433"/>
                    <a:pt x="20976" y="30433"/>
                    <a:pt x="20975" y="30433"/>
                  </a:cubicBezTo>
                  <a:cubicBezTo>
                    <a:pt x="20964" y="30433"/>
                    <a:pt x="20951" y="30417"/>
                    <a:pt x="20982" y="30397"/>
                  </a:cubicBezTo>
                  <a:cubicBezTo>
                    <a:pt x="20982" y="30397"/>
                    <a:pt x="20983" y="30397"/>
                    <a:pt x="20983" y="30397"/>
                  </a:cubicBezTo>
                  <a:lnTo>
                    <a:pt x="20983" y="30397"/>
                  </a:lnTo>
                  <a:cubicBezTo>
                    <a:pt x="20983" y="30397"/>
                    <a:pt x="20983" y="30397"/>
                    <a:pt x="20983" y="30397"/>
                  </a:cubicBezTo>
                  <a:cubicBezTo>
                    <a:pt x="20996" y="30401"/>
                    <a:pt x="21008" y="30406"/>
                    <a:pt x="21018" y="30410"/>
                  </a:cubicBezTo>
                  <a:lnTo>
                    <a:pt x="21018" y="30410"/>
                  </a:lnTo>
                  <a:cubicBezTo>
                    <a:pt x="21024" y="30406"/>
                    <a:pt x="21030" y="30402"/>
                    <a:pt x="21036" y="30397"/>
                  </a:cubicBezTo>
                  <a:lnTo>
                    <a:pt x="21036" y="30397"/>
                  </a:lnTo>
                  <a:cubicBezTo>
                    <a:pt x="21027" y="30397"/>
                    <a:pt x="21017" y="30396"/>
                    <a:pt x="21007" y="30396"/>
                  </a:cubicBezTo>
                  <a:cubicBezTo>
                    <a:pt x="20999" y="30396"/>
                    <a:pt x="20991" y="30397"/>
                    <a:pt x="20983" y="30397"/>
                  </a:cubicBezTo>
                  <a:lnTo>
                    <a:pt x="20983" y="30397"/>
                  </a:lnTo>
                  <a:cubicBezTo>
                    <a:pt x="20981" y="30384"/>
                    <a:pt x="21023" y="30379"/>
                    <a:pt x="21067" y="30377"/>
                  </a:cubicBezTo>
                  <a:lnTo>
                    <a:pt x="21067" y="30377"/>
                  </a:lnTo>
                  <a:cubicBezTo>
                    <a:pt x="21057" y="30383"/>
                    <a:pt x="21047" y="30390"/>
                    <a:pt x="21036" y="30397"/>
                  </a:cubicBezTo>
                  <a:lnTo>
                    <a:pt x="21036" y="30397"/>
                  </a:lnTo>
                  <a:cubicBezTo>
                    <a:pt x="21148" y="30405"/>
                    <a:pt x="21229" y="30450"/>
                    <a:pt x="21303" y="30450"/>
                  </a:cubicBezTo>
                  <a:cubicBezTo>
                    <a:pt x="21349" y="30450"/>
                    <a:pt x="21392" y="30433"/>
                    <a:pt x="21438" y="30379"/>
                  </a:cubicBezTo>
                  <a:cubicBezTo>
                    <a:pt x="21436" y="30347"/>
                    <a:pt x="21436" y="30321"/>
                    <a:pt x="21433" y="30244"/>
                  </a:cubicBezTo>
                  <a:lnTo>
                    <a:pt x="21433" y="30244"/>
                  </a:lnTo>
                  <a:cubicBezTo>
                    <a:pt x="21509" y="30300"/>
                    <a:pt x="21554" y="30334"/>
                    <a:pt x="21600" y="30368"/>
                  </a:cubicBezTo>
                  <a:cubicBezTo>
                    <a:pt x="21751" y="30297"/>
                    <a:pt x="21875" y="30238"/>
                    <a:pt x="22037" y="30163"/>
                  </a:cubicBezTo>
                  <a:cubicBezTo>
                    <a:pt x="22068" y="30164"/>
                    <a:pt x="22094" y="30165"/>
                    <a:pt x="22117" y="30165"/>
                  </a:cubicBezTo>
                  <a:cubicBezTo>
                    <a:pt x="22241" y="30165"/>
                    <a:pt x="22253" y="30142"/>
                    <a:pt x="22316" y="29994"/>
                  </a:cubicBezTo>
                  <a:cubicBezTo>
                    <a:pt x="22321" y="29984"/>
                    <a:pt x="22293" y="29968"/>
                    <a:pt x="22279" y="29954"/>
                  </a:cubicBezTo>
                  <a:cubicBezTo>
                    <a:pt x="22251" y="29976"/>
                    <a:pt x="22225" y="30000"/>
                    <a:pt x="22179" y="30037"/>
                  </a:cubicBezTo>
                  <a:cubicBezTo>
                    <a:pt x="22169" y="29993"/>
                    <a:pt x="22162" y="29960"/>
                    <a:pt x="22156" y="29932"/>
                  </a:cubicBezTo>
                  <a:cubicBezTo>
                    <a:pt x="22249" y="29898"/>
                    <a:pt x="22328" y="29881"/>
                    <a:pt x="22397" y="29847"/>
                  </a:cubicBezTo>
                  <a:cubicBezTo>
                    <a:pt x="22428" y="29878"/>
                    <a:pt x="22453" y="29903"/>
                    <a:pt x="22480" y="29931"/>
                  </a:cubicBezTo>
                  <a:cubicBezTo>
                    <a:pt x="22502" y="29897"/>
                    <a:pt x="22519" y="29869"/>
                    <a:pt x="22535" y="29842"/>
                  </a:cubicBezTo>
                  <a:cubicBezTo>
                    <a:pt x="22591" y="29891"/>
                    <a:pt x="22654" y="29907"/>
                    <a:pt x="22722" y="29907"/>
                  </a:cubicBezTo>
                  <a:cubicBezTo>
                    <a:pt x="22846" y="29907"/>
                    <a:pt x="22988" y="29856"/>
                    <a:pt x="23142" y="29854"/>
                  </a:cubicBezTo>
                  <a:cubicBezTo>
                    <a:pt x="23075" y="29759"/>
                    <a:pt x="23034" y="29700"/>
                    <a:pt x="22986" y="29632"/>
                  </a:cubicBezTo>
                  <a:cubicBezTo>
                    <a:pt x="23111" y="29578"/>
                    <a:pt x="23230" y="29525"/>
                    <a:pt x="23343" y="29475"/>
                  </a:cubicBezTo>
                  <a:cubicBezTo>
                    <a:pt x="23346" y="29428"/>
                    <a:pt x="23349" y="29391"/>
                    <a:pt x="23350" y="29356"/>
                  </a:cubicBezTo>
                  <a:cubicBezTo>
                    <a:pt x="23362" y="29358"/>
                    <a:pt x="23373" y="29360"/>
                    <a:pt x="23384" y="29363"/>
                  </a:cubicBezTo>
                  <a:cubicBezTo>
                    <a:pt x="23402" y="29404"/>
                    <a:pt x="23421" y="29445"/>
                    <a:pt x="23439" y="29485"/>
                  </a:cubicBezTo>
                  <a:cubicBezTo>
                    <a:pt x="23300" y="29576"/>
                    <a:pt x="23246" y="29666"/>
                    <a:pt x="23273" y="29754"/>
                  </a:cubicBezTo>
                  <a:cubicBezTo>
                    <a:pt x="23495" y="29682"/>
                    <a:pt x="23705" y="29576"/>
                    <a:pt x="23915" y="29472"/>
                  </a:cubicBezTo>
                  <a:cubicBezTo>
                    <a:pt x="24118" y="29353"/>
                    <a:pt x="24324" y="29241"/>
                    <a:pt x="24554" y="29177"/>
                  </a:cubicBezTo>
                  <a:cubicBezTo>
                    <a:pt x="24605" y="29111"/>
                    <a:pt x="24663" y="29038"/>
                    <a:pt x="24722" y="28961"/>
                  </a:cubicBezTo>
                  <a:cubicBezTo>
                    <a:pt x="24754" y="28992"/>
                    <a:pt x="24775" y="29010"/>
                    <a:pt x="24810" y="29042"/>
                  </a:cubicBezTo>
                  <a:cubicBezTo>
                    <a:pt x="24895" y="28982"/>
                    <a:pt x="24985" y="28917"/>
                    <a:pt x="25073" y="28855"/>
                  </a:cubicBezTo>
                  <a:lnTo>
                    <a:pt x="25182" y="28882"/>
                  </a:lnTo>
                  <a:cubicBezTo>
                    <a:pt x="25167" y="28826"/>
                    <a:pt x="25153" y="28768"/>
                    <a:pt x="25131" y="28676"/>
                  </a:cubicBezTo>
                  <a:lnTo>
                    <a:pt x="25131" y="28676"/>
                  </a:lnTo>
                  <a:cubicBezTo>
                    <a:pt x="25198" y="28735"/>
                    <a:pt x="25219" y="28752"/>
                    <a:pt x="25257" y="28785"/>
                  </a:cubicBezTo>
                  <a:cubicBezTo>
                    <a:pt x="25312" y="28757"/>
                    <a:pt x="25365" y="28705"/>
                    <a:pt x="25428" y="28674"/>
                  </a:cubicBezTo>
                  <a:cubicBezTo>
                    <a:pt x="25497" y="28639"/>
                    <a:pt x="25575" y="28626"/>
                    <a:pt x="25646" y="28590"/>
                  </a:cubicBezTo>
                  <a:cubicBezTo>
                    <a:pt x="25820" y="28501"/>
                    <a:pt x="25915" y="28329"/>
                    <a:pt x="25808" y="28191"/>
                  </a:cubicBezTo>
                  <a:lnTo>
                    <a:pt x="25808" y="28191"/>
                  </a:lnTo>
                  <a:cubicBezTo>
                    <a:pt x="25804" y="28196"/>
                    <a:pt x="25800" y="28200"/>
                    <a:pt x="25796" y="28204"/>
                  </a:cubicBezTo>
                  <a:cubicBezTo>
                    <a:pt x="25794" y="28205"/>
                    <a:pt x="25791" y="28206"/>
                    <a:pt x="25789" y="28206"/>
                  </a:cubicBezTo>
                  <a:cubicBezTo>
                    <a:pt x="25779" y="28206"/>
                    <a:pt x="25769" y="28194"/>
                    <a:pt x="25790" y="28170"/>
                  </a:cubicBezTo>
                  <a:lnTo>
                    <a:pt x="25790" y="28170"/>
                  </a:lnTo>
                  <a:cubicBezTo>
                    <a:pt x="25797" y="28177"/>
                    <a:pt x="25803" y="28184"/>
                    <a:pt x="25808" y="28191"/>
                  </a:cubicBezTo>
                  <a:lnTo>
                    <a:pt x="25808" y="28191"/>
                  </a:lnTo>
                  <a:cubicBezTo>
                    <a:pt x="25822" y="28178"/>
                    <a:pt x="25834" y="28163"/>
                    <a:pt x="25846" y="28148"/>
                  </a:cubicBezTo>
                  <a:lnTo>
                    <a:pt x="25846" y="28148"/>
                  </a:lnTo>
                  <a:cubicBezTo>
                    <a:pt x="25830" y="28153"/>
                    <a:pt x="25811" y="28160"/>
                    <a:pt x="25790" y="28170"/>
                  </a:cubicBezTo>
                  <a:cubicBezTo>
                    <a:pt x="25782" y="28158"/>
                    <a:pt x="25824" y="28142"/>
                    <a:pt x="25866" y="28124"/>
                  </a:cubicBezTo>
                  <a:lnTo>
                    <a:pt x="25866" y="28124"/>
                  </a:lnTo>
                  <a:cubicBezTo>
                    <a:pt x="25859" y="28132"/>
                    <a:pt x="25853" y="28140"/>
                    <a:pt x="25846" y="28148"/>
                  </a:cubicBezTo>
                  <a:lnTo>
                    <a:pt x="25846" y="28148"/>
                  </a:lnTo>
                  <a:cubicBezTo>
                    <a:pt x="25868" y="28141"/>
                    <a:pt x="25886" y="28139"/>
                    <a:pt x="25901" y="28139"/>
                  </a:cubicBezTo>
                  <a:cubicBezTo>
                    <a:pt x="25989" y="28139"/>
                    <a:pt x="25991" y="28227"/>
                    <a:pt x="26047" y="28227"/>
                  </a:cubicBezTo>
                  <a:cubicBezTo>
                    <a:pt x="26055" y="28227"/>
                    <a:pt x="26064" y="28225"/>
                    <a:pt x="26074" y="28221"/>
                  </a:cubicBezTo>
                  <a:cubicBezTo>
                    <a:pt x="26261" y="28112"/>
                    <a:pt x="26249" y="27973"/>
                    <a:pt x="26236" y="27827"/>
                  </a:cubicBezTo>
                  <a:lnTo>
                    <a:pt x="26236" y="27827"/>
                  </a:lnTo>
                  <a:cubicBezTo>
                    <a:pt x="26343" y="27830"/>
                    <a:pt x="26447" y="27831"/>
                    <a:pt x="26552" y="27833"/>
                  </a:cubicBezTo>
                  <a:cubicBezTo>
                    <a:pt x="26581" y="27775"/>
                    <a:pt x="26599" y="27703"/>
                    <a:pt x="26614" y="27702"/>
                  </a:cubicBezTo>
                  <a:cubicBezTo>
                    <a:pt x="26842" y="27664"/>
                    <a:pt x="26923" y="27477"/>
                    <a:pt x="27008" y="27306"/>
                  </a:cubicBezTo>
                  <a:cubicBezTo>
                    <a:pt x="27058" y="27208"/>
                    <a:pt x="27101" y="27107"/>
                    <a:pt x="27151" y="26997"/>
                  </a:cubicBezTo>
                  <a:cubicBezTo>
                    <a:pt x="27215" y="26990"/>
                    <a:pt x="27286" y="26984"/>
                    <a:pt x="27355" y="26977"/>
                  </a:cubicBezTo>
                  <a:cubicBezTo>
                    <a:pt x="27363" y="26943"/>
                    <a:pt x="27367" y="26921"/>
                    <a:pt x="27371" y="26894"/>
                  </a:cubicBezTo>
                  <a:lnTo>
                    <a:pt x="27561" y="26878"/>
                  </a:lnTo>
                  <a:cubicBezTo>
                    <a:pt x="27516" y="26757"/>
                    <a:pt x="27645" y="26638"/>
                    <a:pt x="27613" y="26456"/>
                  </a:cubicBezTo>
                  <a:lnTo>
                    <a:pt x="27613" y="26456"/>
                  </a:lnTo>
                  <a:cubicBezTo>
                    <a:pt x="27707" y="26481"/>
                    <a:pt x="27766" y="26495"/>
                    <a:pt x="27855" y="26519"/>
                  </a:cubicBezTo>
                  <a:cubicBezTo>
                    <a:pt x="27852" y="26376"/>
                    <a:pt x="27851" y="26291"/>
                    <a:pt x="27850" y="26220"/>
                  </a:cubicBezTo>
                  <a:cubicBezTo>
                    <a:pt x="27926" y="26194"/>
                    <a:pt x="28003" y="26169"/>
                    <a:pt x="28097" y="26135"/>
                  </a:cubicBezTo>
                  <a:cubicBezTo>
                    <a:pt x="28050" y="26064"/>
                    <a:pt x="28020" y="26019"/>
                    <a:pt x="27988" y="25972"/>
                  </a:cubicBezTo>
                  <a:cubicBezTo>
                    <a:pt x="28025" y="25941"/>
                    <a:pt x="28050" y="25919"/>
                    <a:pt x="28081" y="25891"/>
                  </a:cubicBezTo>
                  <a:cubicBezTo>
                    <a:pt x="28091" y="25930"/>
                    <a:pt x="28097" y="25961"/>
                    <a:pt x="28104" y="25992"/>
                  </a:cubicBezTo>
                  <a:cubicBezTo>
                    <a:pt x="28145" y="25985"/>
                    <a:pt x="28186" y="25979"/>
                    <a:pt x="28223" y="25973"/>
                  </a:cubicBezTo>
                  <a:cubicBezTo>
                    <a:pt x="28231" y="25936"/>
                    <a:pt x="28236" y="25908"/>
                    <a:pt x="28247" y="25864"/>
                  </a:cubicBezTo>
                  <a:cubicBezTo>
                    <a:pt x="28301" y="25901"/>
                    <a:pt x="28347" y="25932"/>
                    <a:pt x="28394" y="25963"/>
                  </a:cubicBezTo>
                  <a:cubicBezTo>
                    <a:pt x="28425" y="25929"/>
                    <a:pt x="28447" y="25904"/>
                    <a:pt x="28472" y="25876"/>
                  </a:cubicBezTo>
                  <a:cubicBezTo>
                    <a:pt x="28438" y="25827"/>
                    <a:pt x="28407" y="25783"/>
                    <a:pt x="28370" y="25730"/>
                  </a:cubicBezTo>
                  <a:cubicBezTo>
                    <a:pt x="28419" y="25722"/>
                    <a:pt x="28450" y="25716"/>
                    <a:pt x="28478" y="25710"/>
                  </a:cubicBezTo>
                  <a:cubicBezTo>
                    <a:pt x="28487" y="25670"/>
                    <a:pt x="28497" y="25629"/>
                    <a:pt x="28509" y="25577"/>
                  </a:cubicBezTo>
                  <a:cubicBezTo>
                    <a:pt x="28590" y="25560"/>
                    <a:pt x="28659" y="25545"/>
                    <a:pt x="28728" y="25532"/>
                  </a:cubicBezTo>
                  <a:cubicBezTo>
                    <a:pt x="28731" y="25464"/>
                    <a:pt x="28732" y="25407"/>
                    <a:pt x="28734" y="25343"/>
                  </a:cubicBezTo>
                  <a:cubicBezTo>
                    <a:pt x="28779" y="25352"/>
                    <a:pt x="28822" y="25360"/>
                    <a:pt x="28853" y="25366"/>
                  </a:cubicBezTo>
                  <a:cubicBezTo>
                    <a:pt x="28910" y="25293"/>
                    <a:pt x="28962" y="25229"/>
                    <a:pt x="29016" y="25161"/>
                  </a:cubicBezTo>
                  <a:cubicBezTo>
                    <a:pt x="28781" y="25071"/>
                    <a:pt x="28773" y="25064"/>
                    <a:pt x="28650" y="24856"/>
                  </a:cubicBezTo>
                  <a:cubicBezTo>
                    <a:pt x="28803" y="24804"/>
                    <a:pt x="28943" y="24755"/>
                    <a:pt x="29068" y="24712"/>
                  </a:cubicBezTo>
                  <a:lnTo>
                    <a:pt x="29068" y="24712"/>
                  </a:lnTo>
                  <a:cubicBezTo>
                    <a:pt x="29147" y="24790"/>
                    <a:pt x="29034" y="24948"/>
                    <a:pt x="29165" y="24968"/>
                  </a:cubicBezTo>
                  <a:cubicBezTo>
                    <a:pt x="29193" y="24911"/>
                    <a:pt x="29216" y="24854"/>
                    <a:pt x="29246" y="24798"/>
                  </a:cubicBezTo>
                  <a:cubicBezTo>
                    <a:pt x="29296" y="24706"/>
                    <a:pt x="29309" y="24628"/>
                    <a:pt x="29241" y="24568"/>
                  </a:cubicBezTo>
                  <a:cubicBezTo>
                    <a:pt x="29237" y="24565"/>
                    <a:pt x="29253" y="24539"/>
                    <a:pt x="29260" y="24523"/>
                  </a:cubicBezTo>
                  <a:cubicBezTo>
                    <a:pt x="29303" y="24530"/>
                    <a:pt x="29344" y="24537"/>
                    <a:pt x="29393" y="24546"/>
                  </a:cubicBezTo>
                  <a:cubicBezTo>
                    <a:pt x="29455" y="24355"/>
                    <a:pt x="29411" y="24228"/>
                    <a:pt x="29353" y="24111"/>
                  </a:cubicBezTo>
                  <a:cubicBezTo>
                    <a:pt x="29318" y="24037"/>
                    <a:pt x="29288" y="23963"/>
                    <a:pt x="29391" y="23868"/>
                  </a:cubicBezTo>
                  <a:cubicBezTo>
                    <a:pt x="29472" y="23932"/>
                    <a:pt x="29475" y="24101"/>
                    <a:pt x="29596" y="24101"/>
                  </a:cubicBezTo>
                  <a:cubicBezTo>
                    <a:pt x="29609" y="24101"/>
                    <a:pt x="29624" y="24099"/>
                    <a:pt x="29640" y="24094"/>
                  </a:cubicBezTo>
                  <a:cubicBezTo>
                    <a:pt x="29666" y="24053"/>
                    <a:pt x="29693" y="24013"/>
                    <a:pt x="29719" y="23972"/>
                  </a:cubicBezTo>
                  <a:cubicBezTo>
                    <a:pt x="29677" y="23862"/>
                    <a:pt x="29671" y="23749"/>
                    <a:pt x="29764" y="23582"/>
                  </a:cubicBezTo>
                  <a:cubicBezTo>
                    <a:pt x="29806" y="23657"/>
                    <a:pt x="29830" y="23716"/>
                    <a:pt x="29868" y="23757"/>
                  </a:cubicBezTo>
                  <a:cubicBezTo>
                    <a:pt x="29870" y="23760"/>
                    <a:pt x="29874" y="23761"/>
                    <a:pt x="29878" y="23761"/>
                  </a:cubicBezTo>
                  <a:cubicBezTo>
                    <a:pt x="29899" y="23761"/>
                    <a:pt x="29940" y="23739"/>
                    <a:pt x="29978" y="23727"/>
                  </a:cubicBezTo>
                  <a:cubicBezTo>
                    <a:pt x="29950" y="23662"/>
                    <a:pt x="29931" y="23619"/>
                    <a:pt x="29917" y="23585"/>
                  </a:cubicBezTo>
                  <a:cubicBezTo>
                    <a:pt x="29946" y="23521"/>
                    <a:pt x="29973" y="23462"/>
                    <a:pt x="30030" y="23337"/>
                  </a:cubicBezTo>
                  <a:lnTo>
                    <a:pt x="30030" y="23337"/>
                  </a:lnTo>
                  <a:cubicBezTo>
                    <a:pt x="29921" y="23398"/>
                    <a:pt x="29872" y="23425"/>
                    <a:pt x="29824" y="23453"/>
                  </a:cubicBezTo>
                  <a:cubicBezTo>
                    <a:pt x="29803" y="23401"/>
                    <a:pt x="29783" y="23346"/>
                    <a:pt x="29758" y="23281"/>
                  </a:cubicBezTo>
                  <a:lnTo>
                    <a:pt x="29758" y="23281"/>
                  </a:lnTo>
                  <a:cubicBezTo>
                    <a:pt x="29874" y="23297"/>
                    <a:pt x="29978" y="23312"/>
                    <a:pt x="30089" y="23328"/>
                  </a:cubicBezTo>
                  <a:cubicBezTo>
                    <a:pt x="30106" y="23168"/>
                    <a:pt x="30121" y="23029"/>
                    <a:pt x="30136" y="22901"/>
                  </a:cubicBezTo>
                  <a:cubicBezTo>
                    <a:pt x="30195" y="22860"/>
                    <a:pt x="30245" y="22832"/>
                    <a:pt x="30292" y="22794"/>
                  </a:cubicBezTo>
                  <a:cubicBezTo>
                    <a:pt x="30276" y="22703"/>
                    <a:pt x="30259" y="22617"/>
                    <a:pt x="30246" y="22541"/>
                  </a:cubicBezTo>
                  <a:cubicBezTo>
                    <a:pt x="30186" y="22501"/>
                    <a:pt x="30133" y="22466"/>
                    <a:pt x="30105" y="22447"/>
                  </a:cubicBezTo>
                  <a:cubicBezTo>
                    <a:pt x="30145" y="22411"/>
                    <a:pt x="30187" y="22372"/>
                    <a:pt x="30220" y="22344"/>
                  </a:cubicBezTo>
                  <a:cubicBezTo>
                    <a:pt x="30296" y="22451"/>
                    <a:pt x="30358" y="22538"/>
                    <a:pt x="30426" y="22635"/>
                  </a:cubicBezTo>
                  <a:cubicBezTo>
                    <a:pt x="30449" y="22586"/>
                    <a:pt x="30462" y="22557"/>
                    <a:pt x="30479" y="22523"/>
                  </a:cubicBezTo>
                  <a:cubicBezTo>
                    <a:pt x="30434" y="22483"/>
                    <a:pt x="30393" y="22448"/>
                    <a:pt x="30371" y="22429"/>
                  </a:cubicBezTo>
                  <a:cubicBezTo>
                    <a:pt x="30374" y="22358"/>
                    <a:pt x="30380" y="22316"/>
                    <a:pt x="30373" y="22279"/>
                  </a:cubicBezTo>
                  <a:cubicBezTo>
                    <a:pt x="30368" y="22254"/>
                    <a:pt x="30346" y="22238"/>
                    <a:pt x="30333" y="22220"/>
                  </a:cubicBezTo>
                  <a:cubicBezTo>
                    <a:pt x="30377" y="22183"/>
                    <a:pt x="30395" y="22169"/>
                    <a:pt x="30458" y="22116"/>
                  </a:cubicBezTo>
                  <a:lnTo>
                    <a:pt x="30458" y="22116"/>
                  </a:lnTo>
                  <a:cubicBezTo>
                    <a:pt x="30298" y="22120"/>
                    <a:pt x="30190" y="22123"/>
                    <a:pt x="30074" y="22127"/>
                  </a:cubicBezTo>
                  <a:cubicBezTo>
                    <a:pt x="30084" y="22079"/>
                    <a:pt x="30090" y="22048"/>
                    <a:pt x="30102" y="21996"/>
                  </a:cubicBezTo>
                  <a:cubicBezTo>
                    <a:pt x="30214" y="22004"/>
                    <a:pt x="30320" y="22011"/>
                    <a:pt x="30426" y="22018"/>
                  </a:cubicBezTo>
                  <a:lnTo>
                    <a:pt x="30476" y="21923"/>
                  </a:lnTo>
                  <a:cubicBezTo>
                    <a:pt x="30445" y="21905"/>
                    <a:pt x="30414" y="21889"/>
                    <a:pt x="30380" y="21871"/>
                  </a:cubicBezTo>
                  <a:lnTo>
                    <a:pt x="30379" y="21871"/>
                  </a:lnTo>
                  <a:cubicBezTo>
                    <a:pt x="30405" y="21820"/>
                    <a:pt x="30421" y="21792"/>
                    <a:pt x="30437" y="21758"/>
                  </a:cubicBezTo>
                  <a:cubicBezTo>
                    <a:pt x="30495" y="21774"/>
                    <a:pt x="30546" y="21790"/>
                    <a:pt x="30598" y="21807"/>
                  </a:cubicBezTo>
                  <a:cubicBezTo>
                    <a:pt x="30617" y="21677"/>
                    <a:pt x="30635" y="21562"/>
                    <a:pt x="30654" y="21443"/>
                  </a:cubicBezTo>
                  <a:lnTo>
                    <a:pt x="30654" y="21443"/>
                  </a:lnTo>
                  <a:cubicBezTo>
                    <a:pt x="30560" y="21468"/>
                    <a:pt x="30486" y="21487"/>
                    <a:pt x="30405" y="21509"/>
                  </a:cubicBezTo>
                  <a:cubicBezTo>
                    <a:pt x="30398" y="21308"/>
                    <a:pt x="30608" y="21287"/>
                    <a:pt x="30607" y="21137"/>
                  </a:cubicBezTo>
                  <a:lnTo>
                    <a:pt x="30607" y="21137"/>
                  </a:lnTo>
                  <a:cubicBezTo>
                    <a:pt x="30742" y="21150"/>
                    <a:pt x="30857" y="21162"/>
                    <a:pt x="30970" y="21174"/>
                  </a:cubicBezTo>
                  <a:lnTo>
                    <a:pt x="30983" y="21136"/>
                  </a:lnTo>
                  <a:lnTo>
                    <a:pt x="30736" y="21021"/>
                  </a:lnTo>
                  <a:lnTo>
                    <a:pt x="30780" y="20980"/>
                  </a:lnTo>
                  <a:cubicBezTo>
                    <a:pt x="30755" y="20915"/>
                    <a:pt x="30730" y="20850"/>
                    <a:pt x="30715" y="20809"/>
                  </a:cubicBezTo>
                  <a:cubicBezTo>
                    <a:pt x="30799" y="20772"/>
                    <a:pt x="30889" y="20736"/>
                    <a:pt x="31011" y="20684"/>
                  </a:cubicBezTo>
                  <a:cubicBezTo>
                    <a:pt x="30974" y="20621"/>
                    <a:pt x="30944" y="20569"/>
                    <a:pt x="30921" y="20531"/>
                  </a:cubicBezTo>
                  <a:cubicBezTo>
                    <a:pt x="31002" y="20469"/>
                    <a:pt x="31060" y="20424"/>
                    <a:pt x="31119" y="20381"/>
                  </a:cubicBezTo>
                  <a:cubicBezTo>
                    <a:pt x="31089" y="20313"/>
                    <a:pt x="31067" y="20265"/>
                    <a:pt x="31047" y="20215"/>
                  </a:cubicBezTo>
                  <a:lnTo>
                    <a:pt x="31026" y="20112"/>
                  </a:lnTo>
                  <a:lnTo>
                    <a:pt x="31099" y="20082"/>
                  </a:lnTo>
                  <a:cubicBezTo>
                    <a:pt x="31083" y="20018"/>
                    <a:pt x="31067" y="19953"/>
                    <a:pt x="31051" y="19891"/>
                  </a:cubicBezTo>
                  <a:cubicBezTo>
                    <a:pt x="30992" y="19913"/>
                    <a:pt x="30961" y="19925"/>
                    <a:pt x="30914" y="19941"/>
                  </a:cubicBezTo>
                  <a:cubicBezTo>
                    <a:pt x="30944" y="19865"/>
                    <a:pt x="30969" y="19815"/>
                    <a:pt x="30986" y="19756"/>
                  </a:cubicBezTo>
                  <a:cubicBezTo>
                    <a:pt x="30998" y="19757"/>
                    <a:pt x="31010" y="19758"/>
                    <a:pt x="31021" y="19758"/>
                  </a:cubicBezTo>
                  <a:cubicBezTo>
                    <a:pt x="31189" y="19758"/>
                    <a:pt x="31321" y="19613"/>
                    <a:pt x="31488" y="19548"/>
                  </a:cubicBezTo>
                  <a:cubicBezTo>
                    <a:pt x="31454" y="19441"/>
                    <a:pt x="31429" y="19361"/>
                    <a:pt x="31407" y="19288"/>
                  </a:cubicBezTo>
                  <a:cubicBezTo>
                    <a:pt x="31448" y="19242"/>
                    <a:pt x="31475" y="19214"/>
                    <a:pt x="31538" y="19145"/>
                  </a:cubicBezTo>
                  <a:lnTo>
                    <a:pt x="31538" y="19145"/>
                  </a:lnTo>
                  <a:cubicBezTo>
                    <a:pt x="31448" y="19158"/>
                    <a:pt x="31401" y="19166"/>
                    <a:pt x="31358" y="19172"/>
                  </a:cubicBezTo>
                  <a:cubicBezTo>
                    <a:pt x="31322" y="19129"/>
                    <a:pt x="31285" y="19086"/>
                    <a:pt x="31258" y="19054"/>
                  </a:cubicBezTo>
                  <a:cubicBezTo>
                    <a:pt x="31267" y="18963"/>
                    <a:pt x="31275" y="18882"/>
                    <a:pt x="31289" y="18732"/>
                  </a:cubicBezTo>
                  <a:cubicBezTo>
                    <a:pt x="31330" y="18845"/>
                    <a:pt x="31351" y="18901"/>
                    <a:pt x="31366" y="18944"/>
                  </a:cubicBezTo>
                  <a:cubicBezTo>
                    <a:pt x="31433" y="18939"/>
                    <a:pt x="31504" y="18933"/>
                    <a:pt x="31575" y="18929"/>
                  </a:cubicBezTo>
                  <a:cubicBezTo>
                    <a:pt x="31566" y="18758"/>
                    <a:pt x="31566" y="18760"/>
                    <a:pt x="31664" y="18598"/>
                  </a:cubicBezTo>
                  <a:lnTo>
                    <a:pt x="31664" y="18598"/>
                  </a:lnTo>
                  <a:cubicBezTo>
                    <a:pt x="31606" y="18607"/>
                    <a:pt x="31557" y="18614"/>
                    <a:pt x="31506" y="18623"/>
                  </a:cubicBezTo>
                  <a:cubicBezTo>
                    <a:pt x="31523" y="18558"/>
                    <a:pt x="31541" y="18496"/>
                    <a:pt x="31558" y="18440"/>
                  </a:cubicBezTo>
                  <a:lnTo>
                    <a:pt x="31667" y="18440"/>
                  </a:lnTo>
                  <a:cubicBezTo>
                    <a:pt x="31697" y="18309"/>
                    <a:pt x="31701" y="18177"/>
                    <a:pt x="31716" y="18081"/>
                  </a:cubicBezTo>
                  <a:cubicBezTo>
                    <a:pt x="31675" y="17996"/>
                    <a:pt x="31641" y="17926"/>
                    <a:pt x="31604" y="17858"/>
                  </a:cubicBezTo>
                  <a:cubicBezTo>
                    <a:pt x="31588" y="17842"/>
                    <a:pt x="31576" y="17823"/>
                    <a:pt x="31564" y="17802"/>
                  </a:cubicBezTo>
                  <a:lnTo>
                    <a:pt x="31585" y="17784"/>
                  </a:lnTo>
                  <a:lnTo>
                    <a:pt x="31614" y="17850"/>
                  </a:lnTo>
                  <a:cubicBezTo>
                    <a:pt x="31610" y="17853"/>
                    <a:pt x="31606" y="17857"/>
                    <a:pt x="31604" y="17858"/>
                  </a:cubicBezTo>
                  <a:lnTo>
                    <a:pt x="31604" y="17858"/>
                  </a:lnTo>
                  <a:cubicBezTo>
                    <a:pt x="31701" y="17847"/>
                    <a:pt x="31747" y="17780"/>
                    <a:pt x="31759" y="17670"/>
                  </a:cubicBezTo>
                  <a:lnTo>
                    <a:pt x="31759" y="17670"/>
                  </a:lnTo>
                  <a:cubicBezTo>
                    <a:pt x="31725" y="17684"/>
                    <a:pt x="31692" y="17699"/>
                    <a:pt x="31647" y="17720"/>
                  </a:cubicBezTo>
                  <a:cubicBezTo>
                    <a:pt x="31651" y="17650"/>
                    <a:pt x="31654" y="17584"/>
                    <a:pt x="31657" y="17521"/>
                  </a:cubicBezTo>
                  <a:cubicBezTo>
                    <a:pt x="31625" y="17499"/>
                    <a:pt x="31594" y="17478"/>
                    <a:pt x="31556" y="17450"/>
                  </a:cubicBezTo>
                  <a:cubicBezTo>
                    <a:pt x="31598" y="17421"/>
                    <a:pt x="31631" y="17397"/>
                    <a:pt x="31666" y="17372"/>
                  </a:cubicBezTo>
                  <a:cubicBezTo>
                    <a:pt x="31685" y="17394"/>
                    <a:pt x="31710" y="17422"/>
                    <a:pt x="31735" y="17452"/>
                  </a:cubicBezTo>
                  <a:cubicBezTo>
                    <a:pt x="31801" y="17424"/>
                    <a:pt x="31863" y="17399"/>
                    <a:pt x="31935" y="17369"/>
                  </a:cubicBezTo>
                  <a:cubicBezTo>
                    <a:pt x="31882" y="17284"/>
                    <a:pt x="31840" y="17215"/>
                    <a:pt x="31795" y="17144"/>
                  </a:cubicBezTo>
                  <a:cubicBezTo>
                    <a:pt x="31754" y="17175"/>
                    <a:pt x="31729" y="17194"/>
                    <a:pt x="31706" y="17212"/>
                  </a:cubicBezTo>
                  <a:cubicBezTo>
                    <a:pt x="31678" y="17234"/>
                    <a:pt x="31653" y="17256"/>
                    <a:pt x="31606" y="17296"/>
                  </a:cubicBezTo>
                  <a:cubicBezTo>
                    <a:pt x="31642" y="17119"/>
                    <a:pt x="31735" y="17022"/>
                    <a:pt x="31885" y="17003"/>
                  </a:cubicBezTo>
                  <a:cubicBezTo>
                    <a:pt x="31828" y="16950"/>
                    <a:pt x="31775" y="16903"/>
                    <a:pt x="31726" y="16859"/>
                  </a:cubicBezTo>
                  <a:cubicBezTo>
                    <a:pt x="31678" y="16885"/>
                    <a:pt x="31636" y="16907"/>
                    <a:pt x="31572" y="16941"/>
                  </a:cubicBezTo>
                  <a:cubicBezTo>
                    <a:pt x="31570" y="16841"/>
                    <a:pt x="31457" y="16804"/>
                    <a:pt x="31548" y="16700"/>
                  </a:cubicBezTo>
                  <a:lnTo>
                    <a:pt x="31548" y="16700"/>
                  </a:lnTo>
                  <a:cubicBezTo>
                    <a:pt x="31586" y="16732"/>
                    <a:pt x="31620" y="16763"/>
                    <a:pt x="31664" y="16806"/>
                  </a:cubicBezTo>
                  <a:cubicBezTo>
                    <a:pt x="31697" y="16716"/>
                    <a:pt x="31707" y="16647"/>
                    <a:pt x="31734" y="16554"/>
                  </a:cubicBezTo>
                  <a:cubicBezTo>
                    <a:pt x="31756" y="16632"/>
                    <a:pt x="31769" y="16678"/>
                    <a:pt x="31797" y="16776"/>
                  </a:cubicBezTo>
                  <a:cubicBezTo>
                    <a:pt x="31809" y="16632"/>
                    <a:pt x="31817" y="16545"/>
                    <a:pt x="31822" y="16493"/>
                  </a:cubicBezTo>
                  <a:cubicBezTo>
                    <a:pt x="31775" y="16426"/>
                    <a:pt x="31745" y="16385"/>
                    <a:pt x="31710" y="16334"/>
                  </a:cubicBezTo>
                  <a:cubicBezTo>
                    <a:pt x="31770" y="16306"/>
                    <a:pt x="31809" y="16288"/>
                    <a:pt x="31863" y="16263"/>
                  </a:cubicBezTo>
                  <a:cubicBezTo>
                    <a:pt x="31728" y="16179"/>
                    <a:pt x="31847" y="16114"/>
                    <a:pt x="31856" y="16054"/>
                  </a:cubicBezTo>
                  <a:cubicBezTo>
                    <a:pt x="31791" y="15991"/>
                    <a:pt x="31731" y="15931"/>
                    <a:pt x="31672" y="15872"/>
                  </a:cubicBezTo>
                  <a:cubicBezTo>
                    <a:pt x="31656" y="15913"/>
                    <a:pt x="31641" y="15953"/>
                    <a:pt x="31622" y="16000"/>
                  </a:cubicBezTo>
                  <a:cubicBezTo>
                    <a:pt x="31570" y="15986"/>
                    <a:pt x="31523" y="15975"/>
                    <a:pt x="31413" y="15947"/>
                  </a:cubicBezTo>
                  <a:cubicBezTo>
                    <a:pt x="31513" y="15882"/>
                    <a:pt x="31564" y="15848"/>
                    <a:pt x="31604" y="15823"/>
                  </a:cubicBezTo>
                  <a:cubicBezTo>
                    <a:pt x="31584" y="15702"/>
                    <a:pt x="31566" y="15608"/>
                    <a:pt x="31548" y="15510"/>
                  </a:cubicBezTo>
                  <a:cubicBezTo>
                    <a:pt x="31501" y="15497"/>
                    <a:pt x="31450" y="15482"/>
                    <a:pt x="31392" y="15464"/>
                  </a:cubicBezTo>
                  <a:cubicBezTo>
                    <a:pt x="31423" y="15377"/>
                    <a:pt x="31451" y="15304"/>
                    <a:pt x="31504" y="15158"/>
                  </a:cubicBezTo>
                  <a:lnTo>
                    <a:pt x="31504" y="15158"/>
                  </a:lnTo>
                  <a:cubicBezTo>
                    <a:pt x="31375" y="15245"/>
                    <a:pt x="31305" y="15291"/>
                    <a:pt x="31236" y="15338"/>
                  </a:cubicBezTo>
                  <a:cubicBezTo>
                    <a:pt x="31220" y="15574"/>
                    <a:pt x="31166" y="15791"/>
                    <a:pt x="30983" y="15926"/>
                  </a:cubicBezTo>
                  <a:cubicBezTo>
                    <a:pt x="30960" y="15900"/>
                    <a:pt x="30944" y="15882"/>
                    <a:pt x="30905" y="15839"/>
                  </a:cubicBezTo>
                  <a:cubicBezTo>
                    <a:pt x="30899" y="15908"/>
                    <a:pt x="30895" y="15950"/>
                    <a:pt x="30892" y="15989"/>
                  </a:cubicBezTo>
                  <a:cubicBezTo>
                    <a:pt x="30963" y="16082"/>
                    <a:pt x="30954" y="16182"/>
                    <a:pt x="30870" y="16257"/>
                  </a:cubicBezTo>
                  <a:cubicBezTo>
                    <a:pt x="30867" y="16289"/>
                    <a:pt x="30864" y="16323"/>
                    <a:pt x="30861" y="16360"/>
                  </a:cubicBezTo>
                  <a:cubicBezTo>
                    <a:pt x="30821" y="16375"/>
                    <a:pt x="30782" y="16391"/>
                    <a:pt x="30751" y="16403"/>
                  </a:cubicBezTo>
                  <a:cubicBezTo>
                    <a:pt x="30767" y="16454"/>
                    <a:pt x="30782" y="16501"/>
                    <a:pt x="30792" y="16537"/>
                  </a:cubicBezTo>
                  <a:cubicBezTo>
                    <a:pt x="30720" y="16581"/>
                    <a:pt x="30663" y="16616"/>
                    <a:pt x="30605" y="16651"/>
                  </a:cubicBezTo>
                  <a:lnTo>
                    <a:pt x="30545" y="16726"/>
                  </a:lnTo>
                  <a:cubicBezTo>
                    <a:pt x="30596" y="16750"/>
                    <a:pt x="30648" y="16774"/>
                    <a:pt x="30739" y="16816"/>
                  </a:cubicBezTo>
                  <a:cubicBezTo>
                    <a:pt x="30618" y="16822"/>
                    <a:pt x="30564" y="16825"/>
                    <a:pt x="30502" y="16828"/>
                  </a:cubicBezTo>
                  <a:cubicBezTo>
                    <a:pt x="30487" y="16910"/>
                    <a:pt x="30473" y="16982"/>
                    <a:pt x="30461" y="17050"/>
                  </a:cubicBezTo>
                  <a:cubicBezTo>
                    <a:pt x="30424" y="17055"/>
                    <a:pt x="30396" y="17057"/>
                    <a:pt x="30358" y="17062"/>
                  </a:cubicBezTo>
                  <a:cubicBezTo>
                    <a:pt x="30323" y="17275"/>
                    <a:pt x="30118" y="17418"/>
                    <a:pt x="30133" y="17645"/>
                  </a:cubicBezTo>
                  <a:cubicBezTo>
                    <a:pt x="30191" y="17641"/>
                    <a:pt x="30239" y="17638"/>
                    <a:pt x="30321" y="17582"/>
                  </a:cubicBezTo>
                  <a:lnTo>
                    <a:pt x="30321" y="17582"/>
                  </a:lnTo>
                  <a:cubicBezTo>
                    <a:pt x="30322" y="17592"/>
                    <a:pt x="30323" y="17602"/>
                    <a:pt x="30324" y="17612"/>
                  </a:cubicBezTo>
                  <a:lnTo>
                    <a:pt x="30324" y="17612"/>
                  </a:lnTo>
                  <a:cubicBezTo>
                    <a:pt x="30331" y="17597"/>
                    <a:pt x="30339" y="17581"/>
                    <a:pt x="30348" y="17562"/>
                  </a:cubicBezTo>
                  <a:lnTo>
                    <a:pt x="30348" y="17562"/>
                  </a:lnTo>
                  <a:cubicBezTo>
                    <a:pt x="30338" y="17569"/>
                    <a:pt x="30329" y="17576"/>
                    <a:pt x="30321" y="17582"/>
                  </a:cubicBezTo>
                  <a:lnTo>
                    <a:pt x="30321" y="17582"/>
                  </a:lnTo>
                  <a:cubicBezTo>
                    <a:pt x="30320" y="17569"/>
                    <a:pt x="30319" y="17556"/>
                    <a:pt x="30320" y="17543"/>
                  </a:cubicBezTo>
                  <a:cubicBezTo>
                    <a:pt x="30320" y="17539"/>
                    <a:pt x="30325" y="17535"/>
                    <a:pt x="30330" y="17535"/>
                  </a:cubicBezTo>
                  <a:cubicBezTo>
                    <a:pt x="30337" y="17535"/>
                    <a:pt x="30346" y="17542"/>
                    <a:pt x="30348" y="17562"/>
                  </a:cubicBezTo>
                  <a:cubicBezTo>
                    <a:pt x="30348" y="17562"/>
                    <a:pt x="30348" y="17562"/>
                    <a:pt x="30348" y="17562"/>
                  </a:cubicBezTo>
                  <a:lnTo>
                    <a:pt x="30348" y="17562"/>
                  </a:lnTo>
                  <a:cubicBezTo>
                    <a:pt x="30348" y="17562"/>
                    <a:pt x="30348" y="17562"/>
                    <a:pt x="30348" y="17562"/>
                  </a:cubicBezTo>
                  <a:lnTo>
                    <a:pt x="30348" y="17562"/>
                  </a:lnTo>
                  <a:cubicBezTo>
                    <a:pt x="30361" y="17565"/>
                    <a:pt x="30345" y="17602"/>
                    <a:pt x="30327" y="17639"/>
                  </a:cubicBezTo>
                  <a:cubicBezTo>
                    <a:pt x="30326" y="17630"/>
                    <a:pt x="30325" y="17621"/>
                    <a:pt x="30324" y="17612"/>
                  </a:cubicBezTo>
                  <a:lnTo>
                    <a:pt x="30324" y="17612"/>
                  </a:lnTo>
                  <a:cubicBezTo>
                    <a:pt x="30291" y="17686"/>
                    <a:pt x="30285" y="17718"/>
                    <a:pt x="30280" y="17745"/>
                  </a:cubicBezTo>
                  <a:cubicBezTo>
                    <a:pt x="30226" y="17750"/>
                    <a:pt x="30193" y="17755"/>
                    <a:pt x="30148" y="17762"/>
                  </a:cubicBezTo>
                  <a:cubicBezTo>
                    <a:pt x="30192" y="17800"/>
                    <a:pt x="30224" y="17828"/>
                    <a:pt x="30279" y="17877"/>
                  </a:cubicBezTo>
                  <a:cubicBezTo>
                    <a:pt x="30198" y="17871"/>
                    <a:pt x="30145" y="17867"/>
                    <a:pt x="30073" y="17862"/>
                  </a:cubicBezTo>
                  <a:cubicBezTo>
                    <a:pt x="30068" y="18143"/>
                    <a:pt x="30009" y="18407"/>
                    <a:pt x="29983" y="18670"/>
                  </a:cubicBezTo>
                  <a:cubicBezTo>
                    <a:pt x="30023" y="18702"/>
                    <a:pt x="30050" y="18724"/>
                    <a:pt x="30096" y="18760"/>
                  </a:cubicBezTo>
                  <a:cubicBezTo>
                    <a:pt x="30030" y="18817"/>
                    <a:pt x="29973" y="18866"/>
                    <a:pt x="29915" y="18914"/>
                  </a:cubicBezTo>
                  <a:cubicBezTo>
                    <a:pt x="29943" y="18942"/>
                    <a:pt x="29971" y="18970"/>
                    <a:pt x="30009" y="19008"/>
                  </a:cubicBezTo>
                  <a:cubicBezTo>
                    <a:pt x="29953" y="19013"/>
                    <a:pt x="29918" y="19017"/>
                    <a:pt x="29852" y="19023"/>
                  </a:cubicBezTo>
                  <a:cubicBezTo>
                    <a:pt x="29940" y="19132"/>
                    <a:pt x="30015" y="19223"/>
                    <a:pt x="30081" y="19304"/>
                  </a:cubicBezTo>
                  <a:cubicBezTo>
                    <a:pt x="30095" y="19517"/>
                    <a:pt x="29915" y="19460"/>
                    <a:pt x="29803" y="19541"/>
                  </a:cubicBezTo>
                  <a:cubicBezTo>
                    <a:pt x="29846" y="19589"/>
                    <a:pt x="29874" y="19620"/>
                    <a:pt x="29909" y="19659"/>
                  </a:cubicBezTo>
                  <a:cubicBezTo>
                    <a:pt x="29862" y="19666"/>
                    <a:pt x="29821" y="19672"/>
                    <a:pt x="29821" y="19672"/>
                  </a:cubicBezTo>
                  <a:cubicBezTo>
                    <a:pt x="29722" y="19765"/>
                    <a:pt x="29652" y="19831"/>
                    <a:pt x="29578" y="19900"/>
                  </a:cubicBezTo>
                  <a:cubicBezTo>
                    <a:pt x="29593" y="19913"/>
                    <a:pt x="29618" y="19938"/>
                    <a:pt x="29650" y="19969"/>
                  </a:cubicBezTo>
                  <a:cubicBezTo>
                    <a:pt x="29631" y="20013"/>
                    <a:pt x="29612" y="20060"/>
                    <a:pt x="29566" y="20172"/>
                  </a:cubicBezTo>
                  <a:cubicBezTo>
                    <a:pt x="29558" y="20172"/>
                    <a:pt x="29500" y="20169"/>
                    <a:pt x="29478" y="20168"/>
                  </a:cubicBezTo>
                  <a:cubicBezTo>
                    <a:pt x="29456" y="20307"/>
                    <a:pt x="29434" y="20440"/>
                    <a:pt x="29413" y="20568"/>
                  </a:cubicBezTo>
                  <a:cubicBezTo>
                    <a:pt x="29403" y="20631"/>
                    <a:pt x="29391" y="20694"/>
                    <a:pt x="29381" y="20758"/>
                  </a:cubicBezTo>
                  <a:lnTo>
                    <a:pt x="29333" y="20940"/>
                  </a:lnTo>
                  <a:cubicBezTo>
                    <a:pt x="29368" y="20962"/>
                    <a:pt x="29406" y="20987"/>
                    <a:pt x="29446" y="21012"/>
                  </a:cubicBezTo>
                  <a:cubicBezTo>
                    <a:pt x="29422" y="21077"/>
                    <a:pt x="29402" y="21134"/>
                    <a:pt x="29388" y="21174"/>
                  </a:cubicBezTo>
                  <a:cubicBezTo>
                    <a:pt x="29421" y="21215"/>
                    <a:pt x="29441" y="21242"/>
                    <a:pt x="29477" y="21289"/>
                  </a:cubicBezTo>
                  <a:cubicBezTo>
                    <a:pt x="29405" y="21326"/>
                    <a:pt x="29353" y="21351"/>
                    <a:pt x="29299" y="21377"/>
                  </a:cubicBezTo>
                  <a:cubicBezTo>
                    <a:pt x="29308" y="21271"/>
                    <a:pt x="29315" y="21175"/>
                    <a:pt x="29324" y="21074"/>
                  </a:cubicBezTo>
                  <a:lnTo>
                    <a:pt x="29241" y="21074"/>
                  </a:lnTo>
                  <a:cubicBezTo>
                    <a:pt x="29209" y="21170"/>
                    <a:pt x="29193" y="21311"/>
                    <a:pt x="29149" y="21327"/>
                  </a:cubicBezTo>
                  <a:cubicBezTo>
                    <a:pt x="29037" y="21367"/>
                    <a:pt x="29144" y="21508"/>
                    <a:pt x="29022" y="21534"/>
                  </a:cubicBezTo>
                  <a:cubicBezTo>
                    <a:pt x="28975" y="21543"/>
                    <a:pt x="29029" y="21713"/>
                    <a:pt x="28916" y="21713"/>
                  </a:cubicBezTo>
                  <a:cubicBezTo>
                    <a:pt x="28914" y="21713"/>
                    <a:pt x="28911" y="21713"/>
                    <a:pt x="28909" y="21712"/>
                  </a:cubicBezTo>
                  <a:cubicBezTo>
                    <a:pt x="28900" y="21815"/>
                    <a:pt x="28891" y="21914"/>
                    <a:pt x="28882" y="22013"/>
                  </a:cubicBezTo>
                  <a:cubicBezTo>
                    <a:pt x="28803" y="22073"/>
                    <a:pt x="28720" y="22119"/>
                    <a:pt x="28644" y="22170"/>
                  </a:cubicBezTo>
                  <a:lnTo>
                    <a:pt x="28644" y="22273"/>
                  </a:lnTo>
                  <a:cubicBezTo>
                    <a:pt x="28592" y="22301"/>
                    <a:pt x="28550" y="22326"/>
                    <a:pt x="28504" y="22352"/>
                  </a:cubicBezTo>
                  <a:cubicBezTo>
                    <a:pt x="28503" y="22392"/>
                    <a:pt x="28500" y="22429"/>
                    <a:pt x="28498" y="22466"/>
                  </a:cubicBezTo>
                  <a:cubicBezTo>
                    <a:pt x="28456" y="22461"/>
                    <a:pt x="28413" y="22457"/>
                    <a:pt x="28363" y="22451"/>
                  </a:cubicBezTo>
                  <a:cubicBezTo>
                    <a:pt x="28353" y="22511"/>
                    <a:pt x="28345" y="22555"/>
                    <a:pt x="28339" y="22594"/>
                  </a:cubicBezTo>
                  <a:cubicBezTo>
                    <a:pt x="28306" y="22608"/>
                    <a:pt x="28279" y="22620"/>
                    <a:pt x="28241" y="22636"/>
                  </a:cubicBezTo>
                  <a:cubicBezTo>
                    <a:pt x="28234" y="22756"/>
                    <a:pt x="28225" y="22873"/>
                    <a:pt x="28217" y="22989"/>
                  </a:cubicBezTo>
                  <a:cubicBezTo>
                    <a:pt x="28198" y="22997"/>
                    <a:pt x="28175" y="23006"/>
                    <a:pt x="28151" y="23014"/>
                  </a:cubicBezTo>
                  <a:cubicBezTo>
                    <a:pt x="28156" y="23044"/>
                    <a:pt x="28157" y="23065"/>
                    <a:pt x="28160" y="23085"/>
                  </a:cubicBezTo>
                  <a:cubicBezTo>
                    <a:pt x="28128" y="23101"/>
                    <a:pt x="28095" y="23117"/>
                    <a:pt x="28060" y="23134"/>
                  </a:cubicBezTo>
                  <a:cubicBezTo>
                    <a:pt x="28045" y="23238"/>
                    <a:pt x="28016" y="23328"/>
                    <a:pt x="27992" y="23429"/>
                  </a:cubicBezTo>
                  <a:cubicBezTo>
                    <a:pt x="27954" y="23443"/>
                    <a:pt x="27916" y="23456"/>
                    <a:pt x="27861" y="23475"/>
                  </a:cubicBezTo>
                  <a:cubicBezTo>
                    <a:pt x="27854" y="23707"/>
                    <a:pt x="27617" y="23822"/>
                    <a:pt x="27521" y="24019"/>
                  </a:cubicBezTo>
                  <a:cubicBezTo>
                    <a:pt x="27523" y="24072"/>
                    <a:pt x="27524" y="24124"/>
                    <a:pt x="27526" y="24156"/>
                  </a:cubicBezTo>
                  <a:cubicBezTo>
                    <a:pt x="27463" y="24203"/>
                    <a:pt x="27408" y="24244"/>
                    <a:pt x="27358" y="24281"/>
                  </a:cubicBezTo>
                  <a:cubicBezTo>
                    <a:pt x="27374" y="24458"/>
                    <a:pt x="27304" y="24578"/>
                    <a:pt x="27214" y="24720"/>
                  </a:cubicBezTo>
                  <a:cubicBezTo>
                    <a:pt x="27148" y="24820"/>
                    <a:pt x="27009" y="24848"/>
                    <a:pt x="26996" y="24937"/>
                  </a:cubicBezTo>
                  <a:cubicBezTo>
                    <a:pt x="26973" y="25089"/>
                    <a:pt x="26840" y="25139"/>
                    <a:pt x="26776" y="25242"/>
                  </a:cubicBezTo>
                  <a:cubicBezTo>
                    <a:pt x="26778" y="25264"/>
                    <a:pt x="26780" y="25286"/>
                    <a:pt x="26780" y="25308"/>
                  </a:cubicBezTo>
                  <a:lnTo>
                    <a:pt x="26752" y="25311"/>
                  </a:lnTo>
                  <a:lnTo>
                    <a:pt x="26762" y="25242"/>
                  </a:lnTo>
                  <a:lnTo>
                    <a:pt x="26776" y="25242"/>
                  </a:lnTo>
                  <a:cubicBezTo>
                    <a:pt x="26748" y="25236"/>
                    <a:pt x="26723" y="25232"/>
                    <a:pt x="26699" y="25226"/>
                  </a:cubicBezTo>
                  <a:cubicBezTo>
                    <a:pt x="26665" y="25302"/>
                    <a:pt x="26636" y="25367"/>
                    <a:pt x="26609" y="25429"/>
                  </a:cubicBezTo>
                  <a:cubicBezTo>
                    <a:pt x="26631" y="25511"/>
                    <a:pt x="26653" y="25591"/>
                    <a:pt x="26684" y="25699"/>
                  </a:cubicBezTo>
                  <a:cubicBezTo>
                    <a:pt x="26614" y="25651"/>
                    <a:pt x="26564" y="25616"/>
                    <a:pt x="26509" y="25579"/>
                  </a:cubicBezTo>
                  <a:cubicBezTo>
                    <a:pt x="26481" y="25616"/>
                    <a:pt x="26462" y="25639"/>
                    <a:pt x="26446" y="25660"/>
                  </a:cubicBezTo>
                  <a:cubicBezTo>
                    <a:pt x="26478" y="25710"/>
                    <a:pt x="26505" y="25752"/>
                    <a:pt x="26536" y="25802"/>
                  </a:cubicBezTo>
                  <a:cubicBezTo>
                    <a:pt x="26483" y="25807"/>
                    <a:pt x="26456" y="25810"/>
                    <a:pt x="26419" y="25813"/>
                  </a:cubicBezTo>
                  <a:cubicBezTo>
                    <a:pt x="26447" y="25870"/>
                    <a:pt x="26471" y="25920"/>
                    <a:pt x="26496" y="25969"/>
                  </a:cubicBezTo>
                  <a:cubicBezTo>
                    <a:pt x="26343" y="25935"/>
                    <a:pt x="26206" y="25904"/>
                    <a:pt x="26080" y="25876"/>
                  </a:cubicBezTo>
                  <a:cubicBezTo>
                    <a:pt x="26033" y="25972"/>
                    <a:pt x="25997" y="26045"/>
                    <a:pt x="25960" y="26119"/>
                  </a:cubicBezTo>
                  <a:cubicBezTo>
                    <a:pt x="25922" y="26089"/>
                    <a:pt x="25900" y="26073"/>
                    <a:pt x="25878" y="26054"/>
                  </a:cubicBezTo>
                  <a:cubicBezTo>
                    <a:pt x="25859" y="26094"/>
                    <a:pt x="25846" y="26123"/>
                    <a:pt x="25832" y="26151"/>
                  </a:cubicBezTo>
                  <a:cubicBezTo>
                    <a:pt x="25774" y="26148"/>
                    <a:pt x="25722" y="26147"/>
                    <a:pt x="25674" y="26145"/>
                  </a:cubicBezTo>
                  <a:cubicBezTo>
                    <a:pt x="25666" y="26175"/>
                    <a:pt x="25660" y="26204"/>
                    <a:pt x="25654" y="26232"/>
                  </a:cubicBezTo>
                  <a:cubicBezTo>
                    <a:pt x="25625" y="26234"/>
                    <a:pt x="25599" y="26235"/>
                    <a:pt x="25574" y="26236"/>
                  </a:cubicBezTo>
                  <a:cubicBezTo>
                    <a:pt x="25565" y="26270"/>
                    <a:pt x="25556" y="26300"/>
                    <a:pt x="25547" y="26337"/>
                  </a:cubicBezTo>
                  <a:cubicBezTo>
                    <a:pt x="25491" y="26353"/>
                    <a:pt x="25435" y="26367"/>
                    <a:pt x="25378" y="26385"/>
                  </a:cubicBezTo>
                  <a:cubicBezTo>
                    <a:pt x="25415" y="26501"/>
                    <a:pt x="25256" y="26445"/>
                    <a:pt x="25244" y="26531"/>
                  </a:cubicBezTo>
                  <a:cubicBezTo>
                    <a:pt x="25237" y="26585"/>
                    <a:pt x="25209" y="26595"/>
                    <a:pt x="25175" y="26595"/>
                  </a:cubicBezTo>
                  <a:cubicBezTo>
                    <a:pt x="25154" y="26595"/>
                    <a:pt x="25132" y="26592"/>
                    <a:pt x="25110" y="26592"/>
                  </a:cubicBezTo>
                  <a:cubicBezTo>
                    <a:pt x="25081" y="26592"/>
                    <a:pt x="25054" y="26598"/>
                    <a:pt x="25037" y="26628"/>
                  </a:cubicBezTo>
                  <a:cubicBezTo>
                    <a:pt x="25001" y="26688"/>
                    <a:pt x="24944" y="26740"/>
                    <a:pt x="24869" y="26828"/>
                  </a:cubicBezTo>
                  <a:cubicBezTo>
                    <a:pt x="24878" y="26750"/>
                    <a:pt x="24881" y="26721"/>
                    <a:pt x="24888" y="26656"/>
                  </a:cubicBezTo>
                  <a:lnTo>
                    <a:pt x="24888" y="26656"/>
                  </a:lnTo>
                  <a:cubicBezTo>
                    <a:pt x="24810" y="26721"/>
                    <a:pt x="24767" y="26757"/>
                    <a:pt x="24713" y="26801"/>
                  </a:cubicBezTo>
                  <a:cubicBezTo>
                    <a:pt x="24763" y="26812"/>
                    <a:pt x="24789" y="26818"/>
                    <a:pt x="24869" y="26834"/>
                  </a:cubicBezTo>
                  <a:cubicBezTo>
                    <a:pt x="24726" y="26897"/>
                    <a:pt x="24629" y="26940"/>
                    <a:pt x="24535" y="26982"/>
                  </a:cubicBezTo>
                  <a:cubicBezTo>
                    <a:pt x="24535" y="27004"/>
                    <a:pt x="24530" y="27025"/>
                    <a:pt x="24527" y="27047"/>
                  </a:cubicBezTo>
                  <a:lnTo>
                    <a:pt x="24500" y="27044"/>
                  </a:lnTo>
                  <a:lnTo>
                    <a:pt x="24523" y="26979"/>
                  </a:lnTo>
                  <a:cubicBezTo>
                    <a:pt x="24527" y="26981"/>
                    <a:pt x="24533" y="26981"/>
                    <a:pt x="24535" y="26981"/>
                  </a:cubicBezTo>
                  <a:cubicBezTo>
                    <a:pt x="24516" y="26957"/>
                    <a:pt x="24500" y="26932"/>
                    <a:pt x="24485" y="26909"/>
                  </a:cubicBezTo>
                  <a:cubicBezTo>
                    <a:pt x="24183" y="27018"/>
                    <a:pt x="24191" y="27025"/>
                    <a:pt x="24117" y="27119"/>
                  </a:cubicBezTo>
                  <a:cubicBezTo>
                    <a:pt x="24094" y="27115"/>
                    <a:pt x="24072" y="27113"/>
                    <a:pt x="24050" y="27113"/>
                  </a:cubicBezTo>
                  <a:cubicBezTo>
                    <a:pt x="23969" y="27113"/>
                    <a:pt x="23892" y="27140"/>
                    <a:pt x="23817" y="27187"/>
                  </a:cubicBezTo>
                  <a:cubicBezTo>
                    <a:pt x="23765" y="27218"/>
                    <a:pt x="23690" y="27218"/>
                    <a:pt x="23649" y="27255"/>
                  </a:cubicBezTo>
                  <a:cubicBezTo>
                    <a:pt x="23561" y="27333"/>
                    <a:pt x="23487" y="27427"/>
                    <a:pt x="23403" y="27516"/>
                  </a:cubicBezTo>
                  <a:cubicBezTo>
                    <a:pt x="23286" y="27522"/>
                    <a:pt x="23167" y="27527"/>
                    <a:pt x="23103" y="27669"/>
                  </a:cubicBezTo>
                  <a:cubicBezTo>
                    <a:pt x="23096" y="27686"/>
                    <a:pt x="23075" y="27708"/>
                    <a:pt x="23061" y="27711"/>
                  </a:cubicBezTo>
                  <a:cubicBezTo>
                    <a:pt x="22909" y="27740"/>
                    <a:pt x="22815" y="27834"/>
                    <a:pt x="22709" y="27928"/>
                  </a:cubicBezTo>
                  <a:cubicBezTo>
                    <a:pt x="22656" y="27973"/>
                    <a:pt x="22559" y="27971"/>
                    <a:pt x="22440" y="28001"/>
                  </a:cubicBezTo>
                  <a:cubicBezTo>
                    <a:pt x="22399" y="28031"/>
                    <a:pt x="22385" y="28142"/>
                    <a:pt x="22250" y="28164"/>
                  </a:cubicBezTo>
                  <a:cubicBezTo>
                    <a:pt x="22169" y="28179"/>
                    <a:pt x="22096" y="28289"/>
                    <a:pt x="22019" y="28355"/>
                  </a:cubicBezTo>
                  <a:cubicBezTo>
                    <a:pt x="21995" y="28346"/>
                    <a:pt x="21976" y="28340"/>
                    <a:pt x="21969" y="28337"/>
                  </a:cubicBezTo>
                  <a:cubicBezTo>
                    <a:pt x="21890" y="28418"/>
                    <a:pt x="21817" y="28507"/>
                    <a:pt x="21735" y="28579"/>
                  </a:cubicBezTo>
                  <a:cubicBezTo>
                    <a:pt x="21763" y="28590"/>
                    <a:pt x="21790" y="28602"/>
                    <a:pt x="21822" y="28617"/>
                  </a:cubicBezTo>
                  <a:cubicBezTo>
                    <a:pt x="21785" y="28663"/>
                    <a:pt x="21748" y="28708"/>
                    <a:pt x="21707" y="28761"/>
                  </a:cubicBezTo>
                  <a:cubicBezTo>
                    <a:pt x="21659" y="28718"/>
                    <a:pt x="21625" y="28689"/>
                    <a:pt x="21576" y="28645"/>
                  </a:cubicBezTo>
                  <a:cubicBezTo>
                    <a:pt x="21514" y="28743"/>
                    <a:pt x="21425" y="28783"/>
                    <a:pt x="21324" y="28783"/>
                  </a:cubicBezTo>
                  <a:cubicBezTo>
                    <a:pt x="21285" y="28783"/>
                    <a:pt x="21245" y="28778"/>
                    <a:pt x="21204" y="28767"/>
                  </a:cubicBezTo>
                  <a:cubicBezTo>
                    <a:pt x="21198" y="28824"/>
                    <a:pt x="21195" y="28861"/>
                    <a:pt x="21192" y="28896"/>
                  </a:cubicBezTo>
                  <a:cubicBezTo>
                    <a:pt x="21158" y="28952"/>
                    <a:pt x="21024" y="28908"/>
                    <a:pt x="21072" y="29019"/>
                  </a:cubicBezTo>
                  <a:cubicBezTo>
                    <a:pt x="21110" y="29036"/>
                    <a:pt x="21119" y="29052"/>
                    <a:pt x="21132" y="29079"/>
                  </a:cubicBezTo>
                  <a:cubicBezTo>
                    <a:pt x="21063" y="29126"/>
                    <a:pt x="20991" y="29175"/>
                    <a:pt x="20913" y="29228"/>
                  </a:cubicBezTo>
                  <a:cubicBezTo>
                    <a:pt x="20889" y="29217"/>
                    <a:pt x="20851" y="29201"/>
                    <a:pt x="20807" y="29182"/>
                  </a:cubicBezTo>
                  <a:cubicBezTo>
                    <a:pt x="20902" y="29129"/>
                    <a:pt x="20992" y="29077"/>
                    <a:pt x="21072" y="29019"/>
                  </a:cubicBezTo>
                  <a:lnTo>
                    <a:pt x="21072" y="29019"/>
                  </a:lnTo>
                  <a:cubicBezTo>
                    <a:pt x="21033" y="29035"/>
                    <a:pt x="21000" y="29042"/>
                    <a:pt x="20971" y="29042"/>
                  </a:cubicBezTo>
                  <a:cubicBezTo>
                    <a:pt x="20865" y="29042"/>
                    <a:pt x="20809" y="28957"/>
                    <a:pt x="20755" y="28957"/>
                  </a:cubicBezTo>
                  <a:cubicBezTo>
                    <a:pt x="20754" y="28957"/>
                    <a:pt x="20754" y="28957"/>
                    <a:pt x="20754" y="28957"/>
                  </a:cubicBezTo>
                  <a:cubicBezTo>
                    <a:pt x="20643" y="29005"/>
                    <a:pt x="20539" y="29064"/>
                    <a:pt x="20436" y="29114"/>
                  </a:cubicBezTo>
                  <a:cubicBezTo>
                    <a:pt x="20332" y="29163"/>
                    <a:pt x="20229" y="29210"/>
                    <a:pt x="20127" y="29255"/>
                  </a:cubicBezTo>
                  <a:cubicBezTo>
                    <a:pt x="19925" y="29353"/>
                    <a:pt x="19730" y="29450"/>
                    <a:pt x="19522" y="29531"/>
                  </a:cubicBezTo>
                  <a:cubicBezTo>
                    <a:pt x="19515" y="29551"/>
                    <a:pt x="19502" y="29570"/>
                    <a:pt x="19490" y="29589"/>
                  </a:cubicBezTo>
                  <a:lnTo>
                    <a:pt x="19466" y="29576"/>
                  </a:lnTo>
                  <a:lnTo>
                    <a:pt x="19512" y="29525"/>
                  </a:lnTo>
                  <a:cubicBezTo>
                    <a:pt x="19516" y="29528"/>
                    <a:pt x="19522" y="29531"/>
                    <a:pt x="19522" y="29531"/>
                  </a:cubicBezTo>
                  <a:cubicBezTo>
                    <a:pt x="19512" y="29494"/>
                    <a:pt x="19506" y="29460"/>
                    <a:pt x="19497" y="29413"/>
                  </a:cubicBezTo>
                  <a:cubicBezTo>
                    <a:pt x="19449" y="29453"/>
                    <a:pt x="19433" y="29464"/>
                    <a:pt x="19425" y="29470"/>
                  </a:cubicBezTo>
                  <a:cubicBezTo>
                    <a:pt x="19247" y="29489"/>
                    <a:pt x="19106" y="29511"/>
                    <a:pt x="18952" y="29511"/>
                  </a:cubicBezTo>
                  <a:cubicBezTo>
                    <a:pt x="18938" y="29511"/>
                    <a:pt x="18924" y="29510"/>
                    <a:pt x="18910" y="29510"/>
                  </a:cubicBezTo>
                  <a:cubicBezTo>
                    <a:pt x="18878" y="29484"/>
                    <a:pt x="18838" y="29453"/>
                    <a:pt x="18779" y="29407"/>
                  </a:cubicBezTo>
                  <a:cubicBezTo>
                    <a:pt x="18719" y="29441"/>
                    <a:pt x="18663" y="29481"/>
                    <a:pt x="18598" y="29504"/>
                  </a:cubicBezTo>
                  <a:cubicBezTo>
                    <a:pt x="18515" y="29534"/>
                    <a:pt x="18435" y="29603"/>
                    <a:pt x="18343" y="29603"/>
                  </a:cubicBezTo>
                  <a:cubicBezTo>
                    <a:pt x="18306" y="29603"/>
                    <a:pt x="18267" y="29591"/>
                    <a:pt x="18225" y="29561"/>
                  </a:cubicBezTo>
                  <a:cubicBezTo>
                    <a:pt x="18217" y="29556"/>
                    <a:pt x="18206" y="29554"/>
                    <a:pt x="18193" y="29554"/>
                  </a:cubicBezTo>
                  <a:cubicBezTo>
                    <a:pt x="18165" y="29554"/>
                    <a:pt x="18129" y="29563"/>
                    <a:pt x="18100" y="29564"/>
                  </a:cubicBezTo>
                  <a:cubicBezTo>
                    <a:pt x="18097" y="29564"/>
                    <a:pt x="18094" y="29564"/>
                    <a:pt x="18091" y="29564"/>
                  </a:cubicBezTo>
                  <a:cubicBezTo>
                    <a:pt x="17879" y="29564"/>
                    <a:pt x="17699" y="29674"/>
                    <a:pt x="17513" y="29742"/>
                  </a:cubicBezTo>
                  <a:cubicBezTo>
                    <a:pt x="17482" y="29719"/>
                    <a:pt x="17457" y="29701"/>
                    <a:pt x="17449" y="29695"/>
                  </a:cubicBezTo>
                  <a:cubicBezTo>
                    <a:pt x="17363" y="29719"/>
                    <a:pt x="17286" y="29741"/>
                    <a:pt x="17211" y="29763"/>
                  </a:cubicBezTo>
                  <a:cubicBezTo>
                    <a:pt x="17201" y="29795"/>
                    <a:pt x="17192" y="29828"/>
                    <a:pt x="17189" y="29840"/>
                  </a:cubicBezTo>
                  <a:cubicBezTo>
                    <a:pt x="17020" y="29865"/>
                    <a:pt x="16880" y="29887"/>
                    <a:pt x="16723" y="29910"/>
                  </a:cubicBezTo>
                  <a:cubicBezTo>
                    <a:pt x="16761" y="29873"/>
                    <a:pt x="16781" y="29853"/>
                    <a:pt x="16815" y="29819"/>
                  </a:cubicBezTo>
                  <a:cubicBezTo>
                    <a:pt x="16767" y="29815"/>
                    <a:pt x="16730" y="29810"/>
                    <a:pt x="16693" y="29807"/>
                  </a:cubicBezTo>
                  <a:cubicBezTo>
                    <a:pt x="16674" y="29870"/>
                    <a:pt x="16658" y="29920"/>
                    <a:pt x="16627" y="30021"/>
                  </a:cubicBezTo>
                  <a:cubicBezTo>
                    <a:pt x="16606" y="29913"/>
                    <a:pt x="16596" y="29860"/>
                    <a:pt x="16586" y="29804"/>
                  </a:cubicBezTo>
                  <a:cubicBezTo>
                    <a:pt x="16543" y="29810"/>
                    <a:pt x="16512" y="29816"/>
                    <a:pt x="16478" y="29822"/>
                  </a:cubicBezTo>
                  <a:cubicBezTo>
                    <a:pt x="16497" y="29854"/>
                    <a:pt x="16512" y="29881"/>
                    <a:pt x="16531" y="29912"/>
                  </a:cubicBezTo>
                  <a:cubicBezTo>
                    <a:pt x="16461" y="29913"/>
                    <a:pt x="16402" y="29913"/>
                    <a:pt x="16342" y="29915"/>
                  </a:cubicBezTo>
                  <a:cubicBezTo>
                    <a:pt x="16339" y="29857"/>
                    <a:pt x="16337" y="29812"/>
                    <a:pt x="16333" y="29723"/>
                  </a:cubicBezTo>
                  <a:cubicBezTo>
                    <a:pt x="16234" y="29826"/>
                    <a:pt x="16164" y="29906"/>
                    <a:pt x="16090" y="29973"/>
                  </a:cubicBezTo>
                  <a:cubicBezTo>
                    <a:pt x="16056" y="29943"/>
                    <a:pt x="16012" y="29900"/>
                    <a:pt x="15981" y="29872"/>
                  </a:cubicBezTo>
                  <a:cubicBezTo>
                    <a:pt x="15849" y="29860"/>
                    <a:pt x="15730" y="29850"/>
                    <a:pt x="15618" y="29840"/>
                  </a:cubicBezTo>
                  <a:cubicBezTo>
                    <a:pt x="15600" y="29882"/>
                    <a:pt x="15587" y="29913"/>
                    <a:pt x="15565" y="29969"/>
                  </a:cubicBezTo>
                  <a:cubicBezTo>
                    <a:pt x="15474" y="29898"/>
                    <a:pt x="15404" y="29845"/>
                    <a:pt x="15341" y="29795"/>
                  </a:cubicBezTo>
                  <a:cubicBezTo>
                    <a:pt x="15291" y="29819"/>
                    <a:pt x="15259" y="29834"/>
                    <a:pt x="15229" y="29847"/>
                  </a:cubicBezTo>
                  <a:cubicBezTo>
                    <a:pt x="15207" y="29823"/>
                    <a:pt x="15193" y="29809"/>
                    <a:pt x="15193" y="29809"/>
                  </a:cubicBezTo>
                  <a:cubicBezTo>
                    <a:pt x="15123" y="29819"/>
                    <a:pt x="15063" y="29826"/>
                    <a:pt x="15007" y="29837"/>
                  </a:cubicBezTo>
                  <a:cubicBezTo>
                    <a:pt x="14992" y="29854"/>
                    <a:pt x="14975" y="29869"/>
                    <a:pt x="14957" y="29882"/>
                  </a:cubicBezTo>
                  <a:lnTo>
                    <a:pt x="14939" y="29863"/>
                  </a:lnTo>
                  <a:lnTo>
                    <a:pt x="14998" y="29828"/>
                  </a:lnTo>
                  <a:cubicBezTo>
                    <a:pt x="15003" y="29832"/>
                    <a:pt x="15006" y="29835"/>
                    <a:pt x="15007" y="29837"/>
                  </a:cubicBezTo>
                  <a:cubicBezTo>
                    <a:pt x="14979" y="29794"/>
                    <a:pt x="14954" y="29754"/>
                    <a:pt x="14934" y="29720"/>
                  </a:cubicBezTo>
                  <a:cubicBezTo>
                    <a:pt x="14806" y="29706"/>
                    <a:pt x="14688" y="29706"/>
                    <a:pt x="14576" y="29684"/>
                  </a:cubicBezTo>
                  <a:cubicBezTo>
                    <a:pt x="14551" y="29719"/>
                    <a:pt x="14530" y="29748"/>
                    <a:pt x="14510" y="29778"/>
                  </a:cubicBezTo>
                  <a:cubicBezTo>
                    <a:pt x="14503" y="29770"/>
                    <a:pt x="14497" y="29765"/>
                    <a:pt x="14486" y="29754"/>
                  </a:cubicBezTo>
                  <a:cubicBezTo>
                    <a:pt x="14488" y="29712"/>
                    <a:pt x="14489" y="29666"/>
                    <a:pt x="14491" y="29609"/>
                  </a:cubicBezTo>
                  <a:cubicBezTo>
                    <a:pt x="14327" y="29545"/>
                    <a:pt x="14123" y="29582"/>
                    <a:pt x="13995" y="29447"/>
                  </a:cubicBezTo>
                  <a:cubicBezTo>
                    <a:pt x="13949" y="29457"/>
                    <a:pt x="13903" y="29477"/>
                    <a:pt x="13864" y="29477"/>
                  </a:cubicBezTo>
                  <a:cubicBezTo>
                    <a:pt x="13857" y="29477"/>
                    <a:pt x="13850" y="29476"/>
                    <a:pt x="13843" y="29475"/>
                  </a:cubicBezTo>
                  <a:cubicBezTo>
                    <a:pt x="13777" y="29458"/>
                    <a:pt x="13721" y="29401"/>
                    <a:pt x="13655" y="29389"/>
                  </a:cubicBezTo>
                  <a:cubicBezTo>
                    <a:pt x="13640" y="29386"/>
                    <a:pt x="13624" y="29385"/>
                    <a:pt x="13608" y="29385"/>
                  </a:cubicBezTo>
                  <a:cubicBezTo>
                    <a:pt x="13555" y="29385"/>
                    <a:pt x="13499" y="29398"/>
                    <a:pt x="13445" y="29404"/>
                  </a:cubicBezTo>
                  <a:lnTo>
                    <a:pt x="13337" y="29311"/>
                  </a:lnTo>
                  <a:cubicBezTo>
                    <a:pt x="13270" y="29370"/>
                    <a:pt x="13212" y="29423"/>
                    <a:pt x="13155" y="29469"/>
                  </a:cubicBezTo>
                  <a:cubicBezTo>
                    <a:pt x="13124" y="29420"/>
                    <a:pt x="13100" y="29386"/>
                    <a:pt x="13075" y="29348"/>
                  </a:cubicBezTo>
                  <a:cubicBezTo>
                    <a:pt x="13124" y="29339"/>
                    <a:pt x="13168" y="29344"/>
                    <a:pt x="13275" y="29320"/>
                  </a:cubicBezTo>
                  <a:cubicBezTo>
                    <a:pt x="13106" y="29276"/>
                    <a:pt x="12979" y="29208"/>
                    <a:pt x="12866" y="29208"/>
                  </a:cubicBezTo>
                  <a:cubicBezTo>
                    <a:pt x="12837" y="29208"/>
                    <a:pt x="12809" y="29213"/>
                    <a:pt x="12781" y="29223"/>
                  </a:cubicBezTo>
                  <a:cubicBezTo>
                    <a:pt x="12705" y="29180"/>
                    <a:pt x="12644" y="29122"/>
                    <a:pt x="12606" y="29122"/>
                  </a:cubicBezTo>
                  <a:cubicBezTo>
                    <a:pt x="12604" y="29122"/>
                    <a:pt x="12601" y="29122"/>
                    <a:pt x="12599" y="29123"/>
                  </a:cubicBezTo>
                  <a:cubicBezTo>
                    <a:pt x="12569" y="29131"/>
                    <a:pt x="12540" y="29134"/>
                    <a:pt x="12512" y="29134"/>
                  </a:cubicBezTo>
                  <a:cubicBezTo>
                    <a:pt x="12394" y="29134"/>
                    <a:pt x="12292" y="29077"/>
                    <a:pt x="12216" y="29063"/>
                  </a:cubicBezTo>
                  <a:cubicBezTo>
                    <a:pt x="12085" y="29070"/>
                    <a:pt x="11962" y="29094"/>
                    <a:pt x="11847" y="29094"/>
                  </a:cubicBezTo>
                  <a:cubicBezTo>
                    <a:pt x="11843" y="29094"/>
                    <a:pt x="11840" y="29094"/>
                    <a:pt x="11837" y="29094"/>
                  </a:cubicBezTo>
                  <a:cubicBezTo>
                    <a:pt x="11719" y="29092"/>
                    <a:pt x="11614" y="29049"/>
                    <a:pt x="11519" y="28947"/>
                  </a:cubicBezTo>
                  <a:cubicBezTo>
                    <a:pt x="11460" y="28966"/>
                    <a:pt x="11403" y="28983"/>
                    <a:pt x="11363" y="28997"/>
                  </a:cubicBezTo>
                  <a:cubicBezTo>
                    <a:pt x="11300" y="28972"/>
                    <a:pt x="11253" y="28951"/>
                    <a:pt x="11214" y="28936"/>
                  </a:cubicBezTo>
                  <a:cubicBezTo>
                    <a:pt x="11214" y="28888"/>
                    <a:pt x="11214" y="28854"/>
                    <a:pt x="11214" y="28829"/>
                  </a:cubicBezTo>
                  <a:cubicBezTo>
                    <a:pt x="11088" y="28805"/>
                    <a:pt x="10976" y="28785"/>
                    <a:pt x="10848" y="28761"/>
                  </a:cubicBezTo>
                  <a:cubicBezTo>
                    <a:pt x="10817" y="28771"/>
                    <a:pt x="10767" y="28788"/>
                    <a:pt x="10696" y="28811"/>
                  </a:cubicBezTo>
                  <a:cubicBezTo>
                    <a:pt x="10639" y="28773"/>
                    <a:pt x="10570" y="28727"/>
                    <a:pt x="10502" y="28683"/>
                  </a:cubicBezTo>
                  <a:cubicBezTo>
                    <a:pt x="10459" y="28657"/>
                    <a:pt x="10406" y="28602"/>
                    <a:pt x="10374" y="28602"/>
                  </a:cubicBezTo>
                  <a:cubicBezTo>
                    <a:pt x="10374" y="28602"/>
                    <a:pt x="10373" y="28602"/>
                    <a:pt x="10373" y="28602"/>
                  </a:cubicBezTo>
                  <a:cubicBezTo>
                    <a:pt x="10360" y="28604"/>
                    <a:pt x="10347" y="28604"/>
                    <a:pt x="10334" y="28604"/>
                  </a:cubicBezTo>
                  <a:cubicBezTo>
                    <a:pt x="10167" y="28604"/>
                    <a:pt x="10046" y="28474"/>
                    <a:pt x="9902" y="28411"/>
                  </a:cubicBezTo>
                  <a:cubicBezTo>
                    <a:pt x="9850" y="28389"/>
                    <a:pt x="9831" y="28327"/>
                    <a:pt x="9743" y="28324"/>
                  </a:cubicBezTo>
                  <a:cubicBezTo>
                    <a:pt x="9684" y="28321"/>
                    <a:pt x="9619" y="28227"/>
                    <a:pt x="9543" y="28162"/>
                  </a:cubicBezTo>
                  <a:cubicBezTo>
                    <a:pt x="9484" y="28189"/>
                    <a:pt x="9416" y="28220"/>
                    <a:pt x="9350" y="28251"/>
                  </a:cubicBezTo>
                  <a:cubicBezTo>
                    <a:pt x="9341" y="28184"/>
                    <a:pt x="9333" y="28114"/>
                    <a:pt x="9325" y="28045"/>
                  </a:cubicBezTo>
                  <a:cubicBezTo>
                    <a:pt x="9281" y="28051"/>
                    <a:pt x="9253" y="28053"/>
                    <a:pt x="9231" y="28056"/>
                  </a:cubicBezTo>
                  <a:cubicBezTo>
                    <a:pt x="9213" y="28023"/>
                    <a:pt x="9202" y="27996"/>
                    <a:pt x="9181" y="27955"/>
                  </a:cubicBezTo>
                  <a:cubicBezTo>
                    <a:pt x="9154" y="27964"/>
                    <a:pt x="9131" y="27968"/>
                    <a:pt x="9109" y="27968"/>
                  </a:cubicBezTo>
                  <a:cubicBezTo>
                    <a:pt x="8942" y="27968"/>
                    <a:pt x="8914" y="27729"/>
                    <a:pt x="8744" y="27696"/>
                  </a:cubicBezTo>
                  <a:cubicBezTo>
                    <a:pt x="8701" y="27700"/>
                    <a:pt x="8641" y="27708"/>
                    <a:pt x="8575" y="27715"/>
                  </a:cubicBezTo>
                  <a:cubicBezTo>
                    <a:pt x="8572" y="27662"/>
                    <a:pt x="8569" y="27614"/>
                    <a:pt x="8565" y="27566"/>
                  </a:cubicBezTo>
                  <a:cubicBezTo>
                    <a:pt x="8523" y="27524"/>
                    <a:pt x="8484" y="27483"/>
                    <a:pt x="8437" y="27434"/>
                  </a:cubicBezTo>
                  <a:cubicBezTo>
                    <a:pt x="8416" y="27433"/>
                    <a:pt x="8376" y="27431"/>
                    <a:pt x="8342" y="27430"/>
                  </a:cubicBezTo>
                  <a:cubicBezTo>
                    <a:pt x="8317" y="27384"/>
                    <a:pt x="8301" y="27353"/>
                    <a:pt x="8284" y="27322"/>
                  </a:cubicBezTo>
                  <a:cubicBezTo>
                    <a:pt x="8228" y="27330"/>
                    <a:pt x="8176" y="27336"/>
                    <a:pt x="8122" y="27341"/>
                  </a:cubicBezTo>
                  <a:cubicBezTo>
                    <a:pt x="8106" y="27285"/>
                    <a:pt x="8089" y="27230"/>
                    <a:pt x="8070" y="27160"/>
                  </a:cubicBezTo>
                  <a:cubicBezTo>
                    <a:pt x="8011" y="27140"/>
                    <a:pt x="7951" y="27107"/>
                    <a:pt x="7889" y="27080"/>
                  </a:cubicBezTo>
                  <a:cubicBezTo>
                    <a:pt x="7858" y="27021"/>
                    <a:pt x="7825" y="26953"/>
                    <a:pt x="7794" y="26894"/>
                  </a:cubicBezTo>
                  <a:cubicBezTo>
                    <a:pt x="7673" y="26888"/>
                    <a:pt x="7611" y="26831"/>
                    <a:pt x="7599" y="26718"/>
                  </a:cubicBezTo>
                  <a:cubicBezTo>
                    <a:pt x="7583" y="26725"/>
                    <a:pt x="7567" y="26728"/>
                    <a:pt x="7553" y="26728"/>
                  </a:cubicBezTo>
                  <a:cubicBezTo>
                    <a:pt x="7482" y="26728"/>
                    <a:pt x="7442" y="26647"/>
                    <a:pt x="7380" y="26625"/>
                  </a:cubicBezTo>
                  <a:cubicBezTo>
                    <a:pt x="7303" y="26599"/>
                    <a:pt x="7336" y="26479"/>
                    <a:pt x="7242" y="26479"/>
                  </a:cubicBezTo>
                  <a:cubicBezTo>
                    <a:pt x="7236" y="26479"/>
                    <a:pt x="7230" y="26480"/>
                    <a:pt x="7223" y="26481"/>
                  </a:cubicBezTo>
                  <a:cubicBezTo>
                    <a:pt x="7218" y="26481"/>
                    <a:pt x="7214" y="26482"/>
                    <a:pt x="7210" y="26482"/>
                  </a:cubicBezTo>
                  <a:cubicBezTo>
                    <a:pt x="7132" y="26482"/>
                    <a:pt x="7191" y="26362"/>
                    <a:pt x="7090" y="26351"/>
                  </a:cubicBezTo>
                  <a:cubicBezTo>
                    <a:pt x="7021" y="26344"/>
                    <a:pt x="6952" y="26263"/>
                    <a:pt x="6886" y="26213"/>
                  </a:cubicBezTo>
                  <a:cubicBezTo>
                    <a:pt x="6795" y="26151"/>
                    <a:pt x="6699" y="26098"/>
                    <a:pt x="6605" y="26041"/>
                  </a:cubicBezTo>
                  <a:cubicBezTo>
                    <a:pt x="6576" y="26066"/>
                    <a:pt x="6549" y="26083"/>
                    <a:pt x="6525" y="26083"/>
                  </a:cubicBezTo>
                  <a:cubicBezTo>
                    <a:pt x="6497" y="26083"/>
                    <a:pt x="6474" y="26060"/>
                    <a:pt x="6456" y="26001"/>
                  </a:cubicBezTo>
                  <a:cubicBezTo>
                    <a:pt x="6502" y="25991"/>
                    <a:pt x="6545" y="25981"/>
                    <a:pt x="6590" y="25970"/>
                  </a:cubicBezTo>
                  <a:cubicBezTo>
                    <a:pt x="6527" y="25842"/>
                    <a:pt x="6470" y="25727"/>
                    <a:pt x="6408" y="25604"/>
                  </a:cubicBezTo>
                  <a:cubicBezTo>
                    <a:pt x="6400" y="25604"/>
                    <a:pt x="6371" y="25601"/>
                    <a:pt x="6343" y="25598"/>
                  </a:cubicBezTo>
                  <a:lnTo>
                    <a:pt x="6334" y="25514"/>
                  </a:lnTo>
                  <a:cubicBezTo>
                    <a:pt x="6309" y="25513"/>
                    <a:pt x="6289" y="25511"/>
                    <a:pt x="6268" y="25510"/>
                  </a:cubicBezTo>
                  <a:cubicBezTo>
                    <a:pt x="6247" y="25466"/>
                    <a:pt x="6224" y="25418"/>
                    <a:pt x="6200" y="25370"/>
                  </a:cubicBezTo>
                  <a:cubicBezTo>
                    <a:pt x="6147" y="25391"/>
                    <a:pt x="6114" y="25404"/>
                    <a:pt x="6078" y="25417"/>
                  </a:cubicBezTo>
                  <a:cubicBezTo>
                    <a:pt x="6064" y="25370"/>
                    <a:pt x="6049" y="25326"/>
                    <a:pt x="6037" y="25286"/>
                  </a:cubicBezTo>
                  <a:cubicBezTo>
                    <a:pt x="5988" y="25282"/>
                    <a:pt x="5962" y="25274"/>
                    <a:pt x="5934" y="25270"/>
                  </a:cubicBezTo>
                  <a:cubicBezTo>
                    <a:pt x="5933" y="25240"/>
                    <a:pt x="5931" y="25211"/>
                    <a:pt x="5930" y="25195"/>
                  </a:cubicBezTo>
                  <a:cubicBezTo>
                    <a:pt x="5844" y="25154"/>
                    <a:pt x="5765" y="25117"/>
                    <a:pt x="5690" y="25082"/>
                  </a:cubicBezTo>
                  <a:cubicBezTo>
                    <a:pt x="5678" y="25024"/>
                    <a:pt x="5669" y="24976"/>
                    <a:pt x="5660" y="24932"/>
                  </a:cubicBezTo>
                  <a:cubicBezTo>
                    <a:pt x="5582" y="24915"/>
                    <a:pt x="5522" y="24902"/>
                    <a:pt x="5451" y="24887"/>
                  </a:cubicBezTo>
                  <a:cubicBezTo>
                    <a:pt x="5482" y="24842"/>
                    <a:pt x="5499" y="24820"/>
                    <a:pt x="5519" y="24789"/>
                  </a:cubicBezTo>
                  <a:cubicBezTo>
                    <a:pt x="5482" y="24774"/>
                    <a:pt x="5450" y="24762"/>
                    <a:pt x="5443" y="24761"/>
                  </a:cubicBezTo>
                  <a:cubicBezTo>
                    <a:pt x="5376" y="24656"/>
                    <a:pt x="5338" y="24528"/>
                    <a:pt x="5266" y="24498"/>
                  </a:cubicBezTo>
                  <a:cubicBezTo>
                    <a:pt x="5148" y="24445"/>
                    <a:pt x="5098" y="24318"/>
                    <a:pt x="5012" y="24277"/>
                  </a:cubicBezTo>
                  <a:cubicBezTo>
                    <a:pt x="4894" y="24221"/>
                    <a:pt x="4829" y="24124"/>
                    <a:pt x="4786" y="24027"/>
                  </a:cubicBezTo>
                  <a:cubicBezTo>
                    <a:pt x="4756" y="23955"/>
                    <a:pt x="4632" y="24005"/>
                    <a:pt x="4656" y="23885"/>
                  </a:cubicBezTo>
                  <a:cubicBezTo>
                    <a:pt x="4658" y="23868"/>
                    <a:pt x="4557" y="23815"/>
                    <a:pt x="4503" y="23777"/>
                  </a:cubicBezTo>
                  <a:cubicBezTo>
                    <a:pt x="4498" y="23810"/>
                    <a:pt x="4492" y="23838"/>
                    <a:pt x="4488" y="23866"/>
                  </a:cubicBezTo>
                  <a:cubicBezTo>
                    <a:pt x="4423" y="23815"/>
                    <a:pt x="4361" y="23763"/>
                    <a:pt x="4291" y="23706"/>
                  </a:cubicBezTo>
                  <a:cubicBezTo>
                    <a:pt x="4291" y="23696"/>
                    <a:pt x="4294" y="23666"/>
                    <a:pt x="4297" y="23634"/>
                  </a:cubicBezTo>
                  <a:cubicBezTo>
                    <a:pt x="4233" y="23588"/>
                    <a:pt x="4189" y="23491"/>
                    <a:pt x="4139" y="23472"/>
                  </a:cubicBezTo>
                  <a:cubicBezTo>
                    <a:pt x="4008" y="23424"/>
                    <a:pt x="4091" y="23331"/>
                    <a:pt x="4048" y="23260"/>
                  </a:cubicBezTo>
                  <a:cubicBezTo>
                    <a:pt x="4010" y="23195"/>
                    <a:pt x="4024" y="23097"/>
                    <a:pt x="4017" y="23013"/>
                  </a:cubicBezTo>
                  <a:lnTo>
                    <a:pt x="4017" y="23013"/>
                  </a:lnTo>
                  <a:cubicBezTo>
                    <a:pt x="3983" y="23023"/>
                    <a:pt x="3957" y="23031"/>
                    <a:pt x="3933" y="23037"/>
                  </a:cubicBezTo>
                  <a:cubicBezTo>
                    <a:pt x="3916" y="22998"/>
                    <a:pt x="3908" y="22944"/>
                    <a:pt x="3883" y="22931"/>
                  </a:cubicBezTo>
                  <a:cubicBezTo>
                    <a:pt x="3827" y="22898"/>
                    <a:pt x="3818" y="22864"/>
                    <a:pt x="3820" y="22804"/>
                  </a:cubicBezTo>
                  <a:cubicBezTo>
                    <a:pt x="3820" y="22759"/>
                    <a:pt x="3795" y="22704"/>
                    <a:pt x="3768" y="22661"/>
                  </a:cubicBezTo>
                  <a:cubicBezTo>
                    <a:pt x="3742" y="22622"/>
                    <a:pt x="3698" y="22592"/>
                    <a:pt x="3660" y="22557"/>
                  </a:cubicBezTo>
                  <a:cubicBezTo>
                    <a:pt x="3658" y="22529"/>
                    <a:pt x="3655" y="22491"/>
                    <a:pt x="3654" y="22451"/>
                  </a:cubicBezTo>
                  <a:cubicBezTo>
                    <a:pt x="3651" y="22420"/>
                    <a:pt x="3651" y="22387"/>
                    <a:pt x="3651" y="22387"/>
                  </a:cubicBezTo>
                  <a:cubicBezTo>
                    <a:pt x="3651" y="22387"/>
                    <a:pt x="3651" y="22388"/>
                    <a:pt x="3651" y="22391"/>
                  </a:cubicBezTo>
                  <a:cubicBezTo>
                    <a:pt x="3589" y="22298"/>
                    <a:pt x="3511" y="22222"/>
                    <a:pt x="3523" y="22188"/>
                  </a:cubicBezTo>
                  <a:cubicBezTo>
                    <a:pt x="3558" y="22086"/>
                    <a:pt x="3448" y="22108"/>
                    <a:pt x="3434" y="22061"/>
                  </a:cubicBezTo>
                  <a:cubicBezTo>
                    <a:pt x="3418" y="21992"/>
                    <a:pt x="3409" y="21921"/>
                    <a:pt x="3405" y="21895"/>
                  </a:cubicBezTo>
                  <a:cubicBezTo>
                    <a:pt x="3323" y="21760"/>
                    <a:pt x="3259" y="21655"/>
                    <a:pt x="3174" y="21514"/>
                  </a:cubicBezTo>
                  <a:cubicBezTo>
                    <a:pt x="3202" y="21473"/>
                    <a:pt x="3237" y="21424"/>
                    <a:pt x="3270" y="21378"/>
                  </a:cubicBezTo>
                  <a:cubicBezTo>
                    <a:pt x="3201" y="21281"/>
                    <a:pt x="3139" y="21200"/>
                    <a:pt x="3083" y="21117"/>
                  </a:cubicBezTo>
                  <a:cubicBezTo>
                    <a:pt x="3021" y="21022"/>
                    <a:pt x="2965" y="20925"/>
                    <a:pt x="2899" y="20819"/>
                  </a:cubicBezTo>
                  <a:cubicBezTo>
                    <a:pt x="2928" y="20668"/>
                    <a:pt x="2867" y="20538"/>
                    <a:pt x="2753" y="20424"/>
                  </a:cubicBezTo>
                  <a:cubicBezTo>
                    <a:pt x="2758" y="20375"/>
                    <a:pt x="2778" y="20319"/>
                    <a:pt x="2762" y="20278"/>
                  </a:cubicBezTo>
                  <a:cubicBezTo>
                    <a:pt x="2737" y="20206"/>
                    <a:pt x="2646" y="20124"/>
                    <a:pt x="2659" y="20078"/>
                  </a:cubicBezTo>
                  <a:cubicBezTo>
                    <a:pt x="2687" y="19982"/>
                    <a:pt x="2638" y="19915"/>
                    <a:pt x="2621" y="19835"/>
                  </a:cubicBezTo>
                  <a:cubicBezTo>
                    <a:pt x="2613" y="19807"/>
                    <a:pt x="2600" y="19770"/>
                    <a:pt x="2580" y="19754"/>
                  </a:cubicBezTo>
                  <a:cubicBezTo>
                    <a:pt x="2480" y="19673"/>
                    <a:pt x="2428" y="19562"/>
                    <a:pt x="2381" y="19447"/>
                  </a:cubicBezTo>
                  <a:cubicBezTo>
                    <a:pt x="2344" y="19331"/>
                    <a:pt x="2315" y="19210"/>
                    <a:pt x="2241" y="19113"/>
                  </a:cubicBezTo>
                  <a:cubicBezTo>
                    <a:pt x="2265" y="18991"/>
                    <a:pt x="2119" y="18914"/>
                    <a:pt x="2160" y="18789"/>
                  </a:cubicBezTo>
                  <a:cubicBezTo>
                    <a:pt x="1962" y="18641"/>
                    <a:pt x="1960" y="18639"/>
                    <a:pt x="1976" y="18613"/>
                  </a:cubicBezTo>
                  <a:lnTo>
                    <a:pt x="2047" y="18574"/>
                  </a:lnTo>
                  <a:cubicBezTo>
                    <a:pt x="1957" y="18414"/>
                    <a:pt x="1925" y="18229"/>
                    <a:pt x="1896" y="18048"/>
                  </a:cubicBezTo>
                  <a:cubicBezTo>
                    <a:pt x="1876" y="17865"/>
                    <a:pt x="1847" y="17689"/>
                    <a:pt x="1731" y="17542"/>
                  </a:cubicBezTo>
                  <a:cubicBezTo>
                    <a:pt x="1759" y="17459"/>
                    <a:pt x="1781" y="17393"/>
                    <a:pt x="1798" y="17340"/>
                  </a:cubicBezTo>
                  <a:cubicBezTo>
                    <a:pt x="1729" y="17243"/>
                    <a:pt x="1659" y="17144"/>
                    <a:pt x="1594" y="17052"/>
                  </a:cubicBezTo>
                  <a:cubicBezTo>
                    <a:pt x="1617" y="16999"/>
                    <a:pt x="1634" y="16963"/>
                    <a:pt x="1651" y="16927"/>
                  </a:cubicBezTo>
                  <a:cubicBezTo>
                    <a:pt x="1619" y="16872"/>
                    <a:pt x="1590" y="16819"/>
                    <a:pt x="1562" y="16771"/>
                  </a:cubicBezTo>
                  <a:cubicBezTo>
                    <a:pt x="1585" y="16735"/>
                    <a:pt x="1601" y="16710"/>
                    <a:pt x="1617" y="16687"/>
                  </a:cubicBezTo>
                  <a:cubicBezTo>
                    <a:pt x="1597" y="16665"/>
                    <a:pt x="1576" y="16643"/>
                    <a:pt x="1560" y="16622"/>
                  </a:cubicBezTo>
                  <a:cubicBezTo>
                    <a:pt x="1574" y="16602"/>
                    <a:pt x="1587" y="16583"/>
                    <a:pt x="1591" y="16578"/>
                  </a:cubicBezTo>
                  <a:lnTo>
                    <a:pt x="1591" y="16578"/>
                  </a:lnTo>
                  <a:cubicBezTo>
                    <a:pt x="1591" y="16579"/>
                    <a:pt x="1591" y="16579"/>
                    <a:pt x="1591" y="16579"/>
                  </a:cubicBezTo>
                  <a:cubicBezTo>
                    <a:pt x="1592" y="16578"/>
                    <a:pt x="1592" y="16577"/>
                    <a:pt x="1592" y="16577"/>
                  </a:cubicBezTo>
                  <a:lnTo>
                    <a:pt x="1592" y="16577"/>
                  </a:lnTo>
                  <a:cubicBezTo>
                    <a:pt x="1592" y="16577"/>
                    <a:pt x="1592" y="16577"/>
                    <a:pt x="1591" y="16578"/>
                  </a:cubicBezTo>
                  <a:lnTo>
                    <a:pt x="1591" y="16578"/>
                  </a:lnTo>
                  <a:cubicBezTo>
                    <a:pt x="1575" y="16389"/>
                    <a:pt x="1547" y="16232"/>
                    <a:pt x="1553" y="16076"/>
                  </a:cubicBezTo>
                  <a:cubicBezTo>
                    <a:pt x="1557" y="15920"/>
                    <a:pt x="1595" y="15769"/>
                    <a:pt x="1620" y="15611"/>
                  </a:cubicBezTo>
                  <a:cubicBezTo>
                    <a:pt x="1645" y="15602"/>
                    <a:pt x="1679" y="15589"/>
                    <a:pt x="1720" y="15573"/>
                  </a:cubicBezTo>
                  <a:cubicBezTo>
                    <a:pt x="1710" y="15535"/>
                    <a:pt x="1700" y="15504"/>
                    <a:pt x="1690" y="15467"/>
                  </a:cubicBezTo>
                  <a:cubicBezTo>
                    <a:pt x="1657" y="15497"/>
                    <a:pt x="1638" y="15511"/>
                    <a:pt x="1598" y="15547"/>
                  </a:cubicBezTo>
                  <a:cubicBezTo>
                    <a:pt x="1597" y="15444"/>
                    <a:pt x="1590" y="15369"/>
                    <a:pt x="1595" y="15295"/>
                  </a:cubicBezTo>
                  <a:cubicBezTo>
                    <a:pt x="1598" y="15257"/>
                    <a:pt x="1625" y="15224"/>
                    <a:pt x="1637" y="15186"/>
                  </a:cubicBezTo>
                  <a:cubicBezTo>
                    <a:pt x="1650" y="15140"/>
                    <a:pt x="1684" y="14855"/>
                    <a:pt x="1682" y="14790"/>
                  </a:cubicBezTo>
                  <a:cubicBezTo>
                    <a:pt x="1682" y="14717"/>
                    <a:pt x="1695" y="14651"/>
                    <a:pt x="1651" y="14577"/>
                  </a:cubicBezTo>
                  <a:cubicBezTo>
                    <a:pt x="1628" y="14540"/>
                    <a:pt x="1675" y="14448"/>
                    <a:pt x="1681" y="14420"/>
                  </a:cubicBezTo>
                  <a:cubicBezTo>
                    <a:pt x="1673" y="14194"/>
                    <a:pt x="1681" y="13981"/>
                    <a:pt x="1718" y="13780"/>
                  </a:cubicBezTo>
                  <a:cubicBezTo>
                    <a:pt x="1753" y="13579"/>
                    <a:pt x="1851" y="13396"/>
                    <a:pt x="1971" y="13223"/>
                  </a:cubicBezTo>
                  <a:cubicBezTo>
                    <a:pt x="1943" y="13210"/>
                    <a:pt x="1918" y="13200"/>
                    <a:pt x="1872" y="13178"/>
                  </a:cubicBezTo>
                  <a:cubicBezTo>
                    <a:pt x="1879" y="13145"/>
                    <a:pt x="1904" y="13094"/>
                    <a:pt x="1891" y="13069"/>
                  </a:cubicBezTo>
                  <a:cubicBezTo>
                    <a:pt x="1813" y="12922"/>
                    <a:pt x="1890" y="12804"/>
                    <a:pt x="1969" y="12710"/>
                  </a:cubicBezTo>
                  <a:cubicBezTo>
                    <a:pt x="2053" y="12611"/>
                    <a:pt x="2059" y="12528"/>
                    <a:pt x="2037" y="12401"/>
                  </a:cubicBezTo>
                  <a:cubicBezTo>
                    <a:pt x="2022" y="12327"/>
                    <a:pt x="2084" y="12236"/>
                    <a:pt x="2099" y="12211"/>
                  </a:cubicBezTo>
                  <a:cubicBezTo>
                    <a:pt x="2127" y="12033"/>
                    <a:pt x="2146" y="11908"/>
                    <a:pt x="2177" y="11718"/>
                  </a:cubicBezTo>
                  <a:lnTo>
                    <a:pt x="2177" y="11718"/>
                  </a:lnTo>
                  <a:cubicBezTo>
                    <a:pt x="2091" y="11798"/>
                    <a:pt x="2053" y="11833"/>
                    <a:pt x="2012" y="11871"/>
                  </a:cubicBezTo>
                  <a:cubicBezTo>
                    <a:pt x="2003" y="11814"/>
                    <a:pt x="1993" y="11752"/>
                    <a:pt x="1984" y="11699"/>
                  </a:cubicBezTo>
                  <a:cubicBezTo>
                    <a:pt x="2046" y="11679"/>
                    <a:pt x="2109" y="11658"/>
                    <a:pt x="2165" y="11639"/>
                  </a:cubicBezTo>
                  <a:cubicBezTo>
                    <a:pt x="2246" y="11445"/>
                    <a:pt x="2246" y="11226"/>
                    <a:pt x="2399" y="11090"/>
                  </a:cubicBezTo>
                  <a:cubicBezTo>
                    <a:pt x="2384" y="11053"/>
                    <a:pt x="2372" y="11024"/>
                    <a:pt x="2365" y="11005"/>
                  </a:cubicBezTo>
                  <a:cubicBezTo>
                    <a:pt x="2422" y="10937"/>
                    <a:pt x="2483" y="10874"/>
                    <a:pt x="2549" y="10817"/>
                  </a:cubicBezTo>
                  <a:cubicBezTo>
                    <a:pt x="2543" y="10771"/>
                    <a:pt x="2537" y="10733"/>
                    <a:pt x="2531" y="10694"/>
                  </a:cubicBezTo>
                  <a:lnTo>
                    <a:pt x="2661" y="10546"/>
                  </a:lnTo>
                  <a:cubicBezTo>
                    <a:pt x="2618" y="10506"/>
                    <a:pt x="2593" y="10483"/>
                    <a:pt x="2563" y="10456"/>
                  </a:cubicBezTo>
                  <a:cubicBezTo>
                    <a:pt x="2596" y="10438"/>
                    <a:pt x="2640" y="10427"/>
                    <a:pt x="2644" y="10409"/>
                  </a:cubicBezTo>
                  <a:cubicBezTo>
                    <a:pt x="2656" y="10363"/>
                    <a:pt x="2631" y="10290"/>
                    <a:pt x="2653" y="10271"/>
                  </a:cubicBezTo>
                  <a:cubicBezTo>
                    <a:pt x="2699" y="10229"/>
                    <a:pt x="2737" y="10216"/>
                    <a:pt x="2739" y="10129"/>
                  </a:cubicBezTo>
                  <a:cubicBezTo>
                    <a:pt x="2740" y="10065"/>
                    <a:pt x="2759" y="9937"/>
                    <a:pt x="2793" y="9919"/>
                  </a:cubicBezTo>
                  <a:cubicBezTo>
                    <a:pt x="2934" y="9843"/>
                    <a:pt x="2914" y="9678"/>
                    <a:pt x="2992" y="9581"/>
                  </a:cubicBezTo>
                  <a:cubicBezTo>
                    <a:pt x="2956" y="9512"/>
                    <a:pt x="2925" y="9450"/>
                    <a:pt x="2878" y="9359"/>
                  </a:cubicBezTo>
                  <a:lnTo>
                    <a:pt x="2878" y="9359"/>
                  </a:lnTo>
                  <a:cubicBezTo>
                    <a:pt x="2964" y="9385"/>
                    <a:pt x="3015" y="9401"/>
                    <a:pt x="3092" y="9423"/>
                  </a:cubicBezTo>
                  <a:cubicBezTo>
                    <a:pt x="3030" y="9325"/>
                    <a:pt x="2981" y="9247"/>
                    <a:pt x="2912" y="9138"/>
                  </a:cubicBezTo>
                  <a:cubicBezTo>
                    <a:pt x="3000" y="9129"/>
                    <a:pt x="3050" y="9123"/>
                    <a:pt x="3102" y="9117"/>
                  </a:cubicBezTo>
                  <a:cubicBezTo>
                    <a:pt x="3078" y="9082"/>
                    <a:pt x="3055" y="9047"/>
                    <a:pt x="3030" y="9008"/>
                  </a:cubicBezTo>
                  <a:cubicBezTo>
                    <a:pt x="3056" y="9000"/>
                    <a:pt x="3075" y="8992"/>
                    <a:pt x="3096" y="8983"/>
                  </a:cubicBezTo>
                  <a:cubicBezTo>
                    <a:pt x="3099" y="8951"/>
                    <a:pt x="3102" y="8919"/>
                    <a:pt x="3105" y="8880"/>
                  </a:cubicBezTo>
                  <a:cubicBezTo>
                    <a:pt x="3159" y="8898"/>
                    <a:pt x="3211" y="8916"/>
                    <a:pt x="3256" y="8930"/>
                  </a:cubicBezTo>
                  <a:cubicBezTo>
                    <a:pt x="3362" y="8801"/>
                    <a:pt x="3377" y="8616"/>
                    <a:pt x="3526" y="8543"/>
                  </a:cubicBezTo>
                  <a:cubicBezTo>
                    <a:pt x="3529" y="8468"/>
                    <a:pt x="3532" y="8392"/>
                    <a:pt x="3533" y="8314"/>
                  </a:cubicBezTo>
                  <a:cubicBezTo>
                    <a:pt x="3537" y="8314"/>
                    <a:pt x="3541" y="8314"/>
                    <a:pt x="3545" y="8314"/>
                  </a:cubicBezTo>
                  <a:cubicBezTo>
                    <a:pt x="3580" y="8314"/>
                    <a:pt x="3617" y="8323"/>
                    <a:pt x="3653" y="8323"/>
                  </a:cubicBezTo>
                  <a:cubicBezTo>
                    <a:pt x="3696" y="8323"/>
                    <a:pt x="3738" y="8309"/>
                    <a:pt x="3776" y="8246"/>
                  </a:cubicBezTo>
                  <a:cubicBezTo>
                    <a:pt x="3758" y="8212"/>
                    <a:pt x="3738" y="8174"/>
                    <a:pt x="3715" y="8133"/>
                  </a:cubicBezTo>
                  <a:cubicBezTo>
                    <a:pt x="3743" y="8124"/>
                    <a:pt x="3771" y="8115"/>
                    <a:pt x="3801" y="8105"/>
                  </a:cubicBezTo>
                  <a:cubicBezTo>
                    <a:pt x="3795" y="8067"/>
                    <a:pt x="3786" y="8029"/>
                    <a:pt x="3779" y="7987"/>
                  </a:cubicBezTo>
                  <a:cubicBezTo>
                    <a:pt x="3739" y="7987"/>
                    <a:pt x="3695" y="7989"/>
                    <a:pt x="3648" y="7989"/>
                  </a:cubicBezTo>
                  <a:cubicBezTo>
                    <a:pt x="3643" y="7934"/>
                    <a:pt x="3640" y="7893"/>
                    <a:pt x="3637" y="7851"/>
                  </a:cubicBezTo>
                  <a:cubicBezTo>
                    <a:pt x="3664" y="7836"/>
                    <a:pt x="3698" y="7818"/>
                    <a:pt x="3733" y="7799"/>
                  </a:cubicBezTo>
                  <a:cubicBezTo>
                    <a:pt x="3739" y="7749"/>
                    <a:pt x="3745" y="7700"/>
                    <a:pt x="3751" y="7655"/>
                  </a:cubicBezTo>
                  <a:cubicBezTo>
                    <a:pt x="3771" y="7639"/>
                    <a:pt x="3786" y="7625"/>
                    <a:pt x="3802" y="7615"/>
                  </a:cubicBezTo>
                  <a:cubicBezTo>
                    <a:pt x="3816" y="7608"/>
                    <a:pt x="3831" y="7604"/>
                    <a:pt x="3835" y="7604"/>
                  </a:cubicBezTo>
                  <a:cubicBezTo>
                    <a:pt x="3835" y="7604"/>
                    <a:pt x="3835" y="7604"/>
                    <a:pt x="3835" y="7604"/>
                  </a:cubicBezTo>
                  <a:lnTo>
                    <a:pt x="3835" y="7604"/>
                  </a:lnTo>
                  <a:cubicBezTo>
                    <a:pt x="3929" y="7293"/>
                    <a:pt x="4139" y="7106"/>
                    <a:pt x="4380" y="6950"/>
                  </a:cubicBezTo>
                  <a:cubicBezTo>
                    <a:pt x="4420" y="6804"/>
                    <a:pt x="4420" y="6804"/>
                    <a:pt x="4526" y="6752"/>
                  </a:cubicBezTo>
                  <a:cubicBezTo>
                    <a:pt x="4614" y="6471"/>
                    <a:pt x="4832" y="6359"/>
                    <a:pt x="4990" y="6262"/>
                  </a:cubicBezTo>
                  <a:cubicBezTo>
                    <a:pt x="5031" y="6189"/>
                    <a:pt x="5067" y="6128"/>
                    <a:pt x="5103" y="6070"/>
                  </a:cubicBezTo>
                  <a:cubicBezTo>
                    <a:pt x="5141" y="6017"/>
                    <a:pt x="5178" y="5967"/>
                    <a:pt x="5215" y="5917"/>
                  </a:cubicBezTo>
                  <a:cubicBezTo>
                    <a:pt x="5216" y="5872"/>
                    <a:pt x="5219" y="5822"/>
                    <a:pt x="5221" y="5785"/>
                  </a:cubicBezTo>
                  <a:cubicBezTo>
                    <a:pt x="5319" y="5788"/>
                    <a:pt x="5421" y="5792"/>
                    <a:pt x="5509" y="5795"/>
                  </a:cubicBezTo>
                  <a:cubicBezTo>
                    <a:pt x="5538" y="5708"/>
                    <a:pt x="5562" y="5644"/>
                    <a:pt x="5585" y="5575"/>
                  </a:cubicBezTo>
                  <a:cubicBezTo>
                    <a:pt x="5741" y="5539"/>
                    <a:pt x="5822" y="5420"/>
                    <a:pt x="5874" y="5266"/>
                  </a:cubicBezTo>
                  <a:cubicBezTo>
                    <a:pt x="5916" y="5249"/>
                    <a:pt x="5962" y="5235"/>
                    <a:pt x="5999" y="5221"/>
                  </a:cubicBezTo>
                  <a:cubicBezTo>
                    <a:pt x="6064" y="5143"/>
                    <a:pt x="5968" y="5020"/>
                    <a:pt x="6108" y="4979"/>
                  </a:cubicBezTo>
                  <a:cubicBezTo>
                    <a:pt x="6150" y="5011"/>
                    <a:pt x="6193" y="5043"/>
                    <a:pt x="6233" y="5074"/>
                  </a:cubicBezTo>
                  <a:cubicBezTo>
                    <a:pt x="6300" y="4920"/>
                    <a:pt x="6406" y="4820"/>
                    <a:pt x="6565" y="4776"/>
                  </a:cubicBezTo>
                  <a:cubicBezTo>
                    <a:pt x="6637" y="4757"/>
                    <a:pt x="6756" y="4727"/>
                    <a:pt x="6767" y="4687"/>
                  </a:cubicBezTo>
                  <a:cubicBezTo>
                    <a:pt x="6806" y="4536"/>
                    <a:pt x="6965" y="4508"/>
                    <a:pt x="7032" y="4392"/>
                  </a:cubicBezTo>
                  <a:lnTo>
                    <a:pt x="7114" y="4395"/>
                  </a:lnTo>
                  <a:cubicBezTo>
                    <a:pt x="7092" y="4340"/>
                    <a:pt x="7070" y="4286"/>
                    <a:pt x="7032" y="4190"/>
                  </a:cubicBezTo>
                  <a:lnTo>
                    <a:pt x="7032" y="4190"/>
                  </a:lnTo>
                  <a:cubicBezTo>
                    <a:pt x="7123" y="4270"/>
                    <a:pt x="7163" y="4305"/>
                    <a:pt x="7193" y="4331"/>
                  </a:cubicBezTo>
                  <a:cubicBezTo>
                    <a:pt x="7264" y="4281"/>
                    <a:pt x="7323" y="4242"/>
                    <a:pt x="7377" y="4203"/>
                  </a:cubicBezTo>
                  <a:cubicBezTo>
                    <a:pt x="7366" y="4161"/>
                    <a:pt x="7357" y="4128"/>
                    <a:pt x="7346" y="4094"/>
                  </a:cubicBezTo>
                  <a:lnTo>
                    <a:pt x="7346" y="4094"/>
                  </a:lnTo>
                  <a:cubicBezTo>
                    <a:pt x="7385" y="4096"/>
                    <a:pt x="7413" y="4097"/>
                    <a:pt x="7442" y="4097"/>
                  </a:cubicBezTo>
                  <a:cubicBezTo>
                    <a:pt x="7436" y="4055"/>
                    <a:pt x="7429" y="4016"/>
                    <a:pt x="7421" y="3962"/>
                  </a:cubicBezTo>
                  <a:lnTo>
                    <a:pt x="7421" y="3962"/>
                  </a:lnTo>
                  <a:cubicBezTo>
                    <a:pt x="7471" y="3994"/>
                    <a:pt x="7501" y="4014"/>
                    <a:pt x="7545" y="4041"/>
                  </a:cubicBezTo>
                  <a:cubicBezTo>
                    <a:pt x="7579" y="3993"/>
                    <a:pt x="7607" y="3952"/>
                    <a:pt x="7635" y="3912"/>
                  </a:cubicBezTo>
                  <a:cubicBezTo>
                    <a:pt x="7661" y="3916"/>
                    <a:pt x="7682" y="3919"/>
                    <a:pt x="7691" y="3921"/>
                  </a:cubicBezTo>
                  <a:cubicBezTo>
                    <a:pt x="7717" y="3877"/>
                    <a:pt x="7741" y="3836"/>
                    <a:pt x="7754" y="3813"/>
                  </a:cubicBezTo>
                  <a:cubicBezTo>
                    <a:pt x="7829" y="3827"/>
                    <a:pt x="7883" y="3834"/>
                    <a:pt x="7972" y="3849"/>
                  </a:cubicBezTo>
                  <a:cubicBezTo>
                    <a:pt x="7933" y="3760"/>
                    <a:pt x="7911" y="3712"/>
                    <a:pt x="7878" y="3637"/>
                  </a:cubicBezTo>
                  <a:lnTo>
                    <a:pt x="7878" y="3637"/>
                  </a:lnTo>
                  <a:cubicBezTo>
                    <a:pt x="8010" y="3671"/>
                    <a:pt x="8119" y="3699"/>
                    <a:pt x="8194" y="3718"/>
                  </a:cubicBezTo>
                  <a:cubicBezTo>
                    <a:pt x="8304" y="3640"/>
                    <a:pt x="8373" y="3593"/>
                    <a:pt x="8447" y="3556"/>
                  </a:cubicBezTo>
                  <a:cubicBezTo>
                    <a:pt x="8463" y="3506"/>
                    <a:pt x="8478" y="3459"/>
                    <a:pt x="8498" y="3397"/>
                  </a:cubicBezTo>
                  <a:cubicBezTo>
                    <a:pt x="8550" y="3369"/>
                    <a:pt x="8612" y="3334"/>
                    <a:pt x="8679" y="3297"/>
                  </a:cubicBezTo>
                  <a:cubicBezTo>
                    <a:pt x="8684" y="3226"/>
                    <a:pt x="8687" y="3162"/>
                    <a:pt x="8690" y="3122"/>
                  </a:cubicBezTo>
                  <a:cubicBezTo>
                    <a:pt x="8756" y="3050"/>
                    <a:pt x="8809" y="2991"/>
                    <a:pt x="8866" y="2929"/>
                  </a:cubicBezTo>
                  <a:cubicBezTo>
                    <a:pt x="8909" y="2926"/>
                    <a:pt x="8960" y="2931"/>
                    <a:pt x="9005" y="2916"/>
                  </a:cubicBezTo>
                  <a:cubicBezTo>
                    <a:pt x="9060" y="2897"/>
                    <a:pt x="9110" y="2859"/>
                    <a:pt x="9150" y="2837"/>
                  </a:cubicBezTo>
                  <a:cubicBezTo>
                    <a:pt x="9193" y="2876"/>
                    <a:pt x="9216" y="2897"/>
                    <a:pt x="9238" y="2916"/>
                  </a:cubicBezTo>
                  <a:lnTo>
                    <a:pt x="9272" y="2885"/>
                  </a:lnTo>
                  <a:lnTo>
                    <a:pt x="9097" y="2678"/>
                  </a:lnTo>
                  <a:lnTo>
                    <a:pt x="9127" y="2647"/>
                  </a:lnTo>
                  <a:lnTo>
                    <a:pt x="9415" y="2814"/>
                  </a:lnTo>
                  <a:lnTo>
                    <a:pt x="9418" y="2760"/>
                  </a:lnTo>
                  <a:lnTo>
                    <a:pt x="9421" y="2686"/>
                  </a:lnTo>
                  <a:cubicBezTo>
                    <a:pt x="9593" y="2673"/>
                    <a:pt x="9592" y="2673"/>
                    <a:pt x="9758" y="2572"/>
                  </a:cubicBezTo>
                  <a:cubicBezTo>
                    <a:pt x="9777" y="2561"/>
                    <a:pt x="9802" y="2561"/>
                    <a:pt x="9823" y="2553"/>
                  </a:cubicBezTo>
                  <a:cubicBezTo>
                    <a:pt x="10048" y="2463"/>
                    <a:pt x="10277" y="2386"/>
                    <a:pt x="10489" y="2275"/>
                  </a:cubicBezTo>
                  <a:cubicBezTo>
                    <a:pt x="10544" y="2248"/>
                    <a:pt x="10579" y="2163"/>
                    <a:pt x="10658" y="2163"/>
                  </a:cubicBezTo>
                  <a:cubicBezTo>
                    <a:pt x="10665" y="2163"/>
                    <a:pt x="10673" y="2164"/>
                    <a:pt x="10682" y="2166"/>
                  </a:cubicBezTo>
                  <a:cubicBezTo>
                    <a:pt x="10689" y="2167"/>
                    <a:pt x="10695" y="2168"/>
                    <a:pt x="10701" y="2168"/>
                  </a:cubicBezTo>
                  <a:cubicBezTo>
                    <a:pt x="10770" y="2168"/>
                    <a:pt x="10803" y="2079"/>
                    <a:pt x="10852" y="2079"/>
                  </a:cubicBezTo>
                  <a:cubicBezTo>
                    <a:pt x="10859" y="2079"/>
                    <a:pt x="10867" y="2081"/>
                    <a:pt x="10874" y="2085"/>
                  </a:cubicBezTo>
                  <a:cubicBezTo>
                    <a:pt x="10901" y="2099"/>
                    <a:pt x="10925" y="2104"/>
                    <a:pt x="10948" y="2104"/>
                  </a:cubicBezTo>
                  <a:cubicBezTo>
                    <a:pt x="11042" y="2104"/>
                    <a:pt x="11115" y="2015"/>
                    <a:pt x="11203" y="2015"/>
                  </a:cubicBezTo>
                  <a:cubicBezTo>
                    <a:pt x="11216" y="2015"/>
                    <a:pt x="11230" y="2017"/>
                    <a:pt x="11244" y="2021"/>
                  </a:cubicBezTo>
                  <a:cubicBezTo>
                    <a:pt x="11306" y="1851"/>
                    <a:pt x="11500" y="1951"/>
                    <a:pt x="11612" y="1851"/>
                  </a:cubicBezTo>
                  <a:cubicBezTo>
                    <a:pt x="11679" y="1791"/>
                    <a:pt x="11818" y="1801"/>
                    <a:pt x="11900" y="1785"/>
                  </a:cubicBezTo>
                  <a:cubicBezTo>
                    <a:pt x="12003" y="1733"/>
                    <a:pt x="12096" y="1708"/>
                    <a:pt x="12179" y="1674"/>
                  </a:cubicBezTo>
                  <a:cubicBezTo>
                    <a:pt x="12213" y="1723"/>
                    <a:pt x="12234" y="1752"/>
                    <a:pt x="12256" y="1785"/>
                  </a:cubicBezTo>
                  <a:cubicBezTo>
                    <a:pt x="12294" y="1735"/>
                    <a:pt x="12329" y="1689"/>
                    <a:pt x="12368" y="1638"/>
                  </a:cubicBezTo>
                  <a:cubicBezTo>
                    <a:pt x="12407" y="1671"/>
                    <a:pt x="12443" y="1702"/>
                    <a:pt x="12478" y="1733"/>
                  </a:cubicBezTo>
                  <a:cubicBezTo>
                    <a:pt x="12575" y="1643"/>
                    <a:pt x="12740" y="1629"/>
                    <a:pt x="12775" y="1505"/>
                  </a:cubicBezTo>
                  <a:cubicBezTo>
                    <a:pt x="12865" y="1486"/>
                    <a:pt x="12933" y="1471"/>
                    <a:pt x="13014" y="1454"/>
                  </a:cubicBezTo>
                  <a:lnTo>
                    <a:pt x="13014" y="1454"/>
                  </a:lnTo>
                  <a:cubicBezTo>
                    <a:pt x="12999" y="1535"/>
                    <a:pt x="12986" y="1601"/>
                    <a:pt x="12962" y="1730"/>
                  </a:cubicBezTo>
                  <a:cubicBezTo>
                    <a:pt x="13062" y="1645"/>
                    <a:pt x="13108" y="1605"/>
                    <a:pt x="13140" y="1579"/>
                  </a:cubicBezTo>
                  <a:cubicBezTo>
                    <a:pt x="13111" y="1521"/>
                    <a:pt x="13089" y="1479"/>
                    <a:pt x="13065" y="1433"/>
                  </a:cubicBezTo>
                  <a:cubicBezTo>
                    <a:pt x="13112" y="1420"/>
                    <a:pt x="13131" y="1415"/>
                    <a:pt x="13152" y="1409"/>
                  </a:cubicBezTo>
                  <a:cubicBezTo>
                    <a:pt x="13184" y="1445"/>
                    <a:pt x="13217" y="1480"/>
                    <a:pt x="13274" y="1542"/>
                  </a:cubicBezTo>
                  <a:cubicBezTo>
                    <a:pt x="13306" y="1459"/>
                    <a:pt x="13326" y="1415"/>
                    <a:pt x="13345" y="1373"/>
                  </a:cubicBezTo>
                  <a:cubicBezTo>
                    <a:pt x="13377" y="1368"/>
                    <a:pt x="13408" y="1365"/>
                    <a:pt x="13436" y="1359"/>
                  </a:cubicBezTo>
                  <a:cubicBezTo>
                    <a:pt x="13445" y="1340"/>
                    <a:pt x="13456" y="1323"/>
                    <a:pt x="13470" y="1306"/>
                  </a:cubicBezTo>
                  <a:lnTo>
                    <a:pt x="13492" y="1321"/>
                  </a:lnTo>
                  <a:lnTo>
                    <a:pt x="13446" y="1367"/>
                  </a:lnTo>
                  <a:cubicBezTo>
                    <a:pt x="13442" y="1364"/>
                    <a:pt x="13437" y="1361"/>
                    <a:pt x="13436" y="1359"/>
                  </a:cubicBezTo>
                  <a:lnTo>
                    <a:pt x="13436" y="1359"/>
                  </a:lnTo>
                  <a:cubicBezTo>
                    <a:pt x="13448" y="1415"/>
                    <a:pt x="13455" y="1470"/>
                    <a:pt x="13471" y="1576"/>
                  </a:cubicBezTo>
                  <a:cubicBezTo>
                    <a:pt x="13511" y="1483"/>
                    <a:pt x="13530" y="1440"/>
                    <a:pt x="13549" y="1398"/>
                  </a:cubicBezTo>
                  <a:cubicBezTo>
                    <a:pt x="13621" y="1420"/>
                    <a:pt x="13676" y="1437"/>
                    <a:pt x="13735" y="1457"/>
                  </a:cubicBezTo>
                  <a:cubicBezTo>
                    <a:pt x="13754" y="1404"/>
                    <a:pt x="13770" y="1362"/>
                    <a:pt x="13790" y="1304"/>
                  </a:cubicBezTo>
                  <a:cubicBezTo>
                    <a:pt x="13848" y="1408"/>
                    <a:pt x="13896" y="1499"/>
                    <a:pt x="13952" y="1599"/>
                  </a:cubicBezTo>
                  <a:cubicBezTo>
                    <a:pt x="13979" y="1536"/>
                    <a:pt x="14015" y="1519"/>
                    <a:pt x="14055" y="1519"/>
                  </a:cubicBezTo>
                  <a:cubicBezTo>
                    <a:pt x="14098" y="1519"/>
                    <a:pt x="14144" y="1538"/>
                    <a:pt x="14188" y="1538"/>
                  </a:cubicBezTo>
                  <a:cubicBezTo>
                    <a:pt x="14201" y="1538"/>
                    <a:pt x="14215" y="1537"/>
                    <a:pt x="14227" y="1532"/>
                  </a:cubicBezTo>
                  <a:cubicBezTo>
                    <a:pt x="14338" y="1489"/>
                    <a:pt x="14460" y="1476"/>
                    <a:pt x="14578" y="1448"/>
                  </a:cubicBezTo>
                  <a:cubicBezTo>
                    <a:pt x="14583" y="1393"/>
                    <a:pt x="14591" y="1340"/>
                    <a:pt x="14598" y="1280"/>
                  </a:cubicBezTo>
                  <a:cubicBezTo>
                    <a:pt x="14639" y="1305"/>
                    <a:pt x="14670" y="1324"/>
                    <a:pt x="14688" y="1334"/>
                  </a:cubicBezTo>
                  <a:cubicBezTo>
                    <a:pt x="14789" y="1298"/>
                    <a:pt x="14872" y="1274"/>
                    <a:pt x="14947" y="1248"/>
                  </a:cubicBezTo>
                  <a:cubicBezTo>
                    <a:pt x="14957" y="1215"/>
                    <a:pt x="14967" y="1187"/>
                    <a:pt x="14985" y="1136"/>
                  </a:cubicBezTo>
                  <a:cubicBezTo>
                    <a:pt x="15012" y="1195"/>
                    <a:pt x="15028" y="1227"/>
                    <a:pt x="15047" y="1271"/>
                  </a:cubicBezTo>
                  <a:cubicBezTo>
                    <a:pt x="15120" y="1267"/>
                    <a:pt x="15198" y="1261"/>
                    <a:pt x="15251" y="1258"/>
                  </a:cubicBezTo>
                  <a:cubicBezTo>
                    <a:pt x="15275" y="1206"/>
                    <a:pt x="15287" y="1181"/>
                    <a:pt x="15315" y="1118"/>
                  </a:cubicBezTo>
                  <a:cubicBezTo>
                    <a:pt x="15334" y="1217"/>
                    <a:pt x="15343" y="1268"/>
                    <a:pt x="15353" y="1318"/>
                  </a:cubicBezTo>
                  <a:cubicBezTo>
                    <a:pt x="15385" y="1320"/>
                    <a:pt x="15406" y="1321"/>
                    <a:pt x="15428" y="1323"/>
                  </a:cubicBezTo>
                  <a:cubicBezTo>
                    <a:pt x="15454" y="1280"/>
                    <a:pt x="15481" y="1237"/>
                    <a:pt x="15537" y="1149"/>
                  </a:cubicBezTo>
                  <a:cubicBezTo>
                    <a:pt x="15590" y="1214"/>
                    <a:pt x="15622" y="1251"/>
                    <a:pt x="15660" y="1298"/>
                  </a:cubicBezTo>
                  <a:cubicBezTo>
                    <a:pt x="15602" y="1317"/>
                    <a:pt x="15565" y="1329"/>
                    <a:pt x="15516" y="1345"/>
                  </a:cubicBezTo>
                  <a:cubicBezTo>
                    <a:pt x="15569" y="1384"/>
                    <a:pt x="15613" y="1417"/>
                    <a:pt x="15652" y="1445"/>
                  </a:cubicBezTo>
                  <a:cubicBezTo>
                    <a:pt x="15710" y="1409"/>
                    <a:pt x="15750" y="1386"/>
                    <a:pt x="15759" y="1380"/>
                  </a:cubicBezTo>
                  <a:cubicBezTo>
                    <a:pt x="15822" y="1412"/>
                    <a:pt x="15865" y="1433"/>
                    <a:pt x="15887" y="1445"/>
                  </a:cubicBezTo>
                  <a:cubicBezTo>
                    <a:pt x="15868" y="1490"/>
                    <a:pt x="15858" y="1514"/>
                    <a:pt x="15847" y="1537"/>
                  </a:cubicBezTo>
                  <a:cubicBezTo>
                    <a:pt x="15947" y="1471"/>
                    <a:pt x="16059" y="1432"/>
                    <a:pt x="16168" y="1408"/>
                  </a:cubicBezTo>
                  <a:cubicBezTo>
                    <a:pt x="16278" y="1390"/>
                    <a:pt x="16387" y="1376"/>
                    <a:pt x="16486" y="1334"/>
                  </a:cubicBezTo>
                  <a:cubicBezTo>
                    <a:pt x="16534" y="1394"/>
                    <a:pt x="16583" y="1417"/>
                    <a:pt x="16632" y="1417"/>
                  </a:cubicBezTo>
                  <a:cubicBezTo>
                    <a:pt x="16680" y="1417"/>
                    <a:pt x="16729" y="1395"/>
                    <a:pt x="16777" y="1365"/>
                  </a:cubicBezTo>
                  <a:cubicBezTo>
                    <a:pt x="16837" y="1401"/>
                    <a:pt x="16889" y="1445"/>
                    <a:pt x="16950" y="1445"/>
                  </a:cubicBezTo>
                  <a:cubicBezTo>
                    <a:pt x="16980" y="1445"/>
                    <a:pt x="17012" y="1435"/>
                    <a:pt x="17048" y="1408"/>
                  </a:cubicBezTo>
                  <a:cubicBezTo>
                    <a:pt x="17062" y="1398"/>
                    <a:pt x="17078" y="1392"/>
                    <a:pt x="17094" y="1392"/>
                  </a:cubicBezTo>
                  <a:cubicBezTo>
                    <a:pt x="17123" y="1392"/>
                    <a:pt x="17148" y="1412"/>
                    <a:pt x="17146" y="1459"/>
                  </a:cubicBezTo>
                  <a:cubicBezTo>
                    <a:pt x="17213" y="1474"/>
                    <a:pt x="17279" y="1465"/>
                    <a:pt x="17345" y="1510"/>
                  </a:cubicBezTo>
                  <a:cubicBezTo>
                    <a:pt x="17354" y="1516"/>
                    <a:pt x="17367" y="1518"/>
                    <a:pt x="17382" y="1518"/>
                  </a:cubicBezTo>
                  <a:cubicBezTo>
                    <a:pt x="17425" y="1518"/>
                    <a:pt x="17485" y="1499"/>
                    <a:pt x="17520" y="1499"/>
                  </a:cubicBezTo>
                  <a:cubicBezTo>
                    <a:pt x="17533" y="1499"/>
                    <a:pt x="17542" y="1502"/>
                    <a:pt x="17546" y="1508"/>
                  </a:cubicBezTo>
                  <a:cubicBezTo>
                    <a:pt x="17568" y="1538"/>
                    <a:pt x="17587" y="1548"/>
                    <a:pt x="17605" y="1548"/>
                  </a:cubicBezTo>
                  <a:cubicBezTo>
                    <a:pt x="17632" y="1548"/>
                    <a:pt x="17657" y="1524"/>
                    <a:pt x="17681" y="1524"/>
                  </a:cubicBezTo>
                  <a:cubicBezTo>
                    <a:pt x="17684" y="1524"/>
                    <a:pt x="17687" y="1525"/>
                    <a:pt x="17691" y="1526"/>
                  </a:cubicBezTo>
                  <a:cubicBezTo>
                    <a:pt x="17746" y="1542"/>
                    <a:pt x="17806" y="1595"/>
                    <a:pt x="17853" y="1595"/>
                  </a:cubicBezTo>
                  <a:cubicBezTo>
                    <a:pt x="17857" y="1595"/>
                    <a:pt x="17860" y="1594"/>
                    <a:pt x="17864" y="1593"/>
                  </a:cubicBezTo>
                  <a:cubicBezTo>
                    <a:pt x="17898" y="1586"/>
                    <a:pt x="17931" y="1583"/>
                    <a:pt x="17964" y="1583"/>
                  </a:cubicBezTo>
                  <a:cubicBezTo>
                    <a:pt x="18124" y="1583"/>
                    <a:pt x="18275" y="1654"/>
                    <a:pt x="18432" y="1668"/>
                  </a:cubicBezTo>
                  <a:cubicBezTo>
                    <a:pt x="18463" y="1671"/>
                    <a:pt x="18490" y="1711"/>
                    <a:pt x="18519" y="1736"/>
                  </a:cubicBezTo>
                  <a:cubicBezTo>
                    <a:pt x="18559" y="1711"/>
                    <a:pt x="18603" y="1686"/>
                    <a:pt x="18645" y="1660"/>
                  </a:cubicBezTo>
                  <a:cubicBezTo>
                    <a:pt x="18738" y="1763"/>
                    <a:pt x="18879" y="1738"/>
                    <a:pt x="18997" y="1782"/>
                  </a:cubicBezTo>
                  <a:cubicBezTo>
                    <a:pt x="19096" y="1813"/>
                    <a:pt x="19191" y="1843"/>
                    <a:pt x="19277" y="1908"/>
                  </a:cubicBezTo>
                  <a:cubicBezTo>
                    <a:pt x="19287" y="1916"/>
                    <a:pt x="19305" y="1916"/>
                    <a:pt x="19319" y="1919"/>
                  </a:cubicBezTo>
                  <a:cubicBezTo>
                    <a:pt x="19337" y="1876"/>
                    <a:pt x="19355" y="1835"/>
                    <a:pt x="19371" y="1796"/>
                  </a:cubicBezTo>
                  <a:cubicBezTo>
                    <a:pt x="19443" y="1789"/>
                    <a:pt x="19509" y="1782"/>
                    <a:pt x="19583" y="1776"/>
                  </a:cubicBezTo>
                  <a:cubicBezTo>
                    <a:pt x="19615" y="1863"/>
                    <a:pt x="19670" y="1879"/>
                    <a:pt x="19733" y="1879"/>
                  </a:cubicBezTo>
                  <a:cubicBezTo>
                    <a:pt x="19771" y="1879"/>
                    <a:pt x="19813" y="1873"/>
                    <a:pt x="19854" y="1873"/>
                  </a:cubicBezTo>
                  <a:cubicBezTo>
                    <a:pt x="19892" y="1873"/>
                    <a:pt x="19929" y="1878"/>
                    <a:pt x="19964" y="1898"/>
                  </a:cubicBezTo>
                  <a:cubicBezTo>
                    <a:pt x="19978" y="1935"/>
                    <a:pt x="20000" y="1986"/>
                    <a:pt x="20031" y="2063"/>
                  </a:cubicBezTo>
                  <a:cubicBezTo>
                    <a:pt x="20093" y="2019"/>
                    <a:pt x="20140" y="1985"/>
                    <a:pt x="20149" y="1980"/>
                  </a:cubicBezTo>
                  <a:cubicBezTo>
                    <a:pt x="20248" y="2013"/>
                    <a:pt x="20302" y="2057"/>
                    <a:pt x="20362" y="2072"/>
                  </a:cubicBezTo>
                  <a:cubicBezTo>
                    <a:pt x="20365" y="2072"/>
                    <a:pt x="20368" y="2073"/>
                    <a:pt x="20371" y="2073"/>
                  </a:cubicBezTo>
                  <a:cubicBezTo>
                    <a:pt x="20384" y="2073"/>
                    <a:pt x="20395" y="2067"/>
                    <a:pt x="20409" y="2067"/>
                  </a:cubicBezTo>
                  <a:cubicBezTo>
                    <a:pt x="20421" y="2067"/>
                    <a:pt x="20435" y="2072"/>
                    <a:pt x="20452" y="2094"/>
                  </a:cubicBezTo>
                  <a:cubicBezTo>
                    <a:pt x="20482" y="2129"/>
                    <a:pt x="20585" y="2117"/>
                    <a:pt x="20607" y="2152"/>
                  </a:cubicBezTo>
                  <a:cubicBezTo>
                    <a:pt x="20658" y="2236"/>
                    <a:pt x="20743" y="2238"/>
                    <a:pt x="20814" y="2270"/>
                  </a:cubicBezTo>
                  <a:cubicBezTo>
                    <a:pt x="20992" y="2350"/>
                    <a:pt x="21176" y="2419"/>
                    <a:pt x="21357" y="2494"/>
                  </a:cubicBezTo>
                  <a:cubicBezTo>
                    <a:pt x="21373" y="2501"/>
                    <a:pt x="21382" y="2520"/>
                    <a:pt x="21395" y="2533"/>
                  </a:cubicBezTo>
                  <a:cubicBezTo>
                    <a:pt x="21389" y="2560"/>
                    <a:pt x="21385" y="2585"/>
                    <a:pt x="21378" y="2619"/>
                  </a:cubicBezTo>
                  <a:cubicBezTo>
                    <a:pt x="21393" y="2618"/>
                    <a:pt x="21407" y="2618"/>
                    <a:pt x="21421" y="2618"/>
                  </a:cubicBezTo>
                  <a:cubicBezTo>
                    <a:pt x="21452" y="2618"/>
                    <a:pt x="21482" y="2619"/>
                    <a:pt x="21514" y="2620"/>
                  </a:cubicBezTo>
                  <a:cubicBezTo>
                    <a:pt x="21542" y="2686"/>
                    <a:pt x="21569" y="2748"/>
                    <a:pt x="21604" y="2832"/>
                  </a:cubicBezTo>
                  <a:cubicBezTo>
                    <a:pt x="21673" y="2831"/>
                    <a:pt x="21741" y="2829"/>
                    <a:pt x="21809" y="2829"/>
                  </a:cubicBezTo>
                  <a:cubicBezTo>
                    <a:pt x="21800" y="2782"/>
                    <a:pt x="21795" y="2759"/>
                    <a:pt x="21782" y="2695"/>
                  </a:cubicBezTo>
                  <a:lnTo>
                    <a:pt x="21782" y="2695"/>
                  </a:lnTo>
                  <a:cubicBezTo>
                    <a:pt x="21909" y="2779"/>
                    <a:pt x="22001" y="2841"/>
                    <a:pt x="22110" y="2913"/>
                  </a:cubicBezTo>
                  <a:cubicBezTo>
                    <a:pt x="22160" y="2900"/>
                    <a:pt x="22238" y="2881"/>
                    <a:pt x="22313" y="2860"/>
                  </a:cubicBezTo>
                  <a:cubicBezTo>
                    <a:pt x="22393" y="3113"/>
                    <a:pt x="22644" y="3204"/>
                    <a:pt x="22788" y="3406"/>
                  </a:cubicBezTo>
                  <a:cubicBezTo>
                    <a:pt x="22833" y="3372"/>
                    <a:pt x="22861" y="3351"/>
                    <a:pt x="22894" y="3326"/>
                  </a:cubicBezTo>
                  <a:cubicBezTo>
                    <a:pt x="22940" y="3427"/>
                    <a:pt x="22984" y="3521"/>
                    <a:pt x="23024" y="3607"/>
                  </a:cubicBezTo>
                  <a:cubicBezTo>
                    <a:pt x="23165" y="3700"/>
                    <a:pt x="23306" y="3794"/>
                    <a:pt x="23459" y="3894"/>
                  </a:cubicBezTo>
                  <a:cubicBezTo>
                    <a:pt x="23452" y="3850"/>
                    <a:pt x="23449" y="3824"/>
                    <a:pt x="23442" y="3777"/>
                  </a:cubicBezTo>
                  <a:lnTo>
                    <a:pt x="23442" y="3777"/>
                  </a:lnTo>
                  <a:cubicBezTo>
                    <a:pt x="23592" y="3809"/>
                    <a:pt x="23748" y="3828"/>
                    <a:pt x="23890" y="3878"/>
                  </a:cubicBezTo>
                  <a:cubicBezTo>
                    <a:pt x="23896" y="3899"/>
                    <a:pt x="23908" y="3936"/>
                    <a:pt x="23917" y="3965"/>
                  </a:cubicBezTo>
                  <a:cubicBezTo>
                    <a:pt x="23982" y="3983"/>
                    <a:pt x="24035" y="3996"/>
                    <a:pt x="24093" y="4012"/>
                  </a:cubicBezTo>
                  <a:cubicBezTo>
                    <a:pt x="24077" y="4064"/>
                    <a:pt x="24068" y="4097"/>
                    <a:pt x="24054" y="4146"/>
                  </a:cubicBezTo>
                  <a:cubicBezTo>
                    <a:pt x="24083" y="4161"/>
                    <a:pt x="24114" y="4178"/>
                    <a:pt x="24155" y="4200"/>
                  </a:cubicBezTo>
                  <a:cubicBezTo>
                    <a:pt x="24171" y="4139"/>
                    <a:pt x="24185" y="4093"/>
                    <a:pt x="24205" y="4012"/>
                  </a:cubicBezTo>
                  <a:cubicBezTo>
                    <a:pt x="24269" y="4137"/>
                    <a:pt x="24316" y="4228"/>
                    <a:pt x="24366" y="4325"/>
                  </a:cubicBezTo>
                  <a:cubicBezTo>
                    <a:pt x="24398" y="4330"/>
                    <a:pt x="24433" y="4334"/>
                    <a:pt x="24460" y="4337"/>
                  </a:cubicBezTo>
                  <a:cubicBezTo>
                    <a:pt x="24485" y="4393"/>
                    <a:pt x="24508" y="4443"/>
                    <a:pt x="24532" y="4492"/>
                  </a:cubicBezTo>
                  <a:cubicBezTo>
                    <a:pt x="24504" y="4495"/>
                    <a:pt x="24476" y="4498"/>
                    <a:pt x="24439" y="4502"/>
                  </a:cubicBezTo>
                  <a:cubicBezTo>
                    <a:pt x="24467" y="4563"/>
                    <a:pt x="24506" y="4575"/>
                    <a:pt x="24550" y="4575"/>
                  </a:cubicBezTo>
                  <a:cubicBezTo>
                    <a:pt x="24579" y="4575"/>
                    <a:pt x="24611" y="4570"/>
                    <a:pt x="24643" y="4570"/>
                  </a:cubicBezTo>
                  <a:cubicBezTo>
                    <a:pt x="24661" y="4570"/>
                    <a:pt x="24680" y="4572"/>
                    <a:pt x="24698" y="4577"/>
                  </a:cubicBezTo>
                  <a:cubicBezTo>
                    <a:pt x="24747" y="4633"/>
                    <a:pt x="24804" y="4711"/>
                    <a:pt x="24861" y="4804"/>
                  </a:cubicBezTo>
                  <a:cubicBezTo>
                    <a:pt x="24951" y="4832"/>
                    <a:pt x="25067" y="4855"/>
                    <a:pt x="25059" y="5010"/>
                  </a:cubicBezTo>
                  <a:cubicBezTo>
                    <a:pt x="25089" y="5067"/>
                    <a:pt x="25110" y="5136"/>
                    <a:pt x="25156" y="5179"/>
                  </a:cubicBezTo>
                  <a:cubicBezTo>
                    <a:pt x="25207" y="5227"/>
                    <a:pt x="25281" y="5255"/>
                    <a:pt x="25343" y="5291"/>
                  </a:cubicBezTo>
                  <a:cubicBezTo>
                    <a:pt x="25344" y="5344"/>
                    <a:pt x="25345" y="5392"/>
                    <a:pt x="25347" y="5423"/>
                  </a:cubicBezTo>
                  <a:cubicBezTo>
                    <a:pt x="25413" y="5467"/>
                    <a:pt x="25472" y="5507"/>
                    <a:pt x="25513" y="5533"/>
                  </a:cubicBezTo>
                  <a:cubicBezTo>
                    <a:pt x="25496" y="5619"/>
                    <a:pt x="25482" y="5680"/>
                    <a:pt x="25471" y="5735"/>
                  </a:cubicBezTo>
                  <a:cubicBezTo>
                    <a:pt x="25603" y="5873"/>
                    <a:pt x="25702" y="6026"/>
                    <a:pt x="25831" y="6148"/>
                  </a:cubicBezTo>
                  <a:cubicBezTo>
                    <a:pt x="25903" y="6219"/>
                    <a:pt x="26006" y="6257"/>
                    <a:pt x="26071" y="6345"/>
                  </a:cubicBezTo>
                  <a:cubicBezTo>
                    <a:pt x="26091" y="6375"/>
                    <a:pt x="26152" y="6378"/>
                    <a:pt x="26199" y="6394"/>
                  </a:cubicBezTo>
                  <a:cubicBezTo>
                    <a:pt x="26175" y="6447"/>
                    <a:pt x="26158" y="6484"/>
                    <a:pt x="26136" y="6532"/>
                  </a:cubicBezTo>
                  <a:cubicBezTo>
                    <a:pt x="26183" y="6518"/>
                    <a:pt x="26216" y="6506"/>
                    <a:pt x="26252" y="6496"/>
                  </a:cubicBezTo>
                  <a:cubicBezTo>
                    <a:pt x="26334" y="6743"/>
                    <a:pt x="26459" y="6950"/>
                    <a:pt x="26698" y="7094"/>
                  </a:cubicBezTo>
                  <a:cubicBezTo>
                    <a:pt x="26711" y="7172"/>
                    <a:pt x="26761" y="7275"/>
                    <a:pt x="26849" y="7402"/>
                  </a:cubicBezTo>
                  <a:cubicBezTo>
                    <a:pt x="26934" y="7409"/>
                    <a:pt x="27012" y="7415"/>
                    <a:pt x="27133" y="7425"/>
                  </a:cubicBezTo>
                  <a:cubicBezTo>
                    <a:pt x="27087" y="7494"/>
                    <a:pt x="27064" y="7527"/>
                    <a:pt x="27042" y="7562"/>
                  </a:cubicBezTo>
                  <a:cubicBezTo>
                    <a:pt x="27069" y="7603"/>
                    <a:pt x="27069" y="7676"/>
                    <a:pt x="27129" y="7676"/>
                  </a:cubicBezTo>
                  <a:cubicBezTo>
                    <a:pt x="27141" y="7676"/>
                    <a:pt x="27154" y="7674"/>
                    <a:pt x="27170" y="7668"/>
                  </a:cubicBezTo>
                  <a:cubicBezTo>
                    <a:pt x="27168" y="7647"/>
                    <a:pt x="27170" y="7627"/>
                    <a:pt x="27171" y="7606"/>
                  </a:cubicBezTo>
                  <a:lnTo>
                    <a:pt x="27198" y="7612"/>
                  </a:lnTo>
                  <a:lnTo>
                    <a:pt x="27182" y="7671"/>
                  </a:lnTo>
                  <a:cubicBezTo>
                    <a:pt x="27177" y="7670"/>
                    <a:pt x="27170" y="7668"/>
                    <a:pt x="27170" y="7668"/>
                  </a:cubicBezTo>
                  <a:lnTo>
                    <a:pt x="27170" y="7668"/>
                  </a:lnTo>
                  <a:cubicBezTo>
                    <a:pt x="27239" y="7718"/>
                    <a:pt x="27335" y="7740"/>
                    <a:pt x="27321" y="7852"/>
                  </a:cubicBezTo>
                  <a:cubicBezTo>
                    <a:pt x="27298" y="7878"/>
                    <a:pt x="27277" y="7903"/>
                    <a:pt x="27264" y="7918"/>
                  </a:cubicBezTo>
                  <a:cubicBezTo>
                    <a:pt x="27438" y="8065"/>
                    <a:pt x="27518" y="8239"/>
                    <a:pt x="27511" y="8440"/>
                  </a:cubicBezTo>
                  <a:cubicBezTo>
                    <a:pt x="27485" y="8464"/>
                    <a:pt x="27466" y="8482"/>
                    <a:pt x="27445" y="8502"/>
                  </a:cubicBezTo>
                  <a:cubicBezTo>
                    <a:pt x="27516" y="8555"/>
                    <a:pt x="27610" y="8541"/>
                    <a:pt x="27660" y="8641"/>
                  </a:cubicBezTo>
                  <a:cubicBezTo>
                    <a:pt x="27691" y="8704"/>
                    <a:pt x="27641" y="8807"/>
                    <a:pt x="27744" y="8832"/>
                  </a:cubicBezTo>
                  <a:cubicBezTo>
                    <a:pt x="27717" y="8886"/>
                    <a:pt x="27682" y="8948"/>
                    <a:pt x="27642" y="9019"/>
                  </a:cubicBezTo>
                  <a:cubicBezTo>
                    <a:pt x="27701" y="9013"/>
                    <a:pt x="27736" y="9010"/>
                    <a:pt x="27777" y="9007"/>
                  </a:cubicBezTo>
                  <a:lnTo>
                    <a:pt x="27777" y="9007"/>
                  </a:lnTo>
                  <a:cubicBezTo>
                    <a:pt x="27757" y="9067"/>
                    <a:pt x="27739" y="9122"/>
                    <a:pt x="27722" y="9176"/>
                  </a:cubicBezTo>
                  <a:cubicBezTo>
                    <a:pt x="27760" y="9266"/>
                    <a:pt x="27811" y="9353"/>
                    <a:pt x="27833" y="9447"/>
                  </a:cubicBezTo>
                  <a:cubicBezTo>
                    <a:pt x="27857" y="9542"/>
                    <a:pt x="27813" y="9676"/>
                    <a:pt x="27864" y="9734"/>
                  </a:cubicBezTo>
                  <a:cubicBezTo>
                    <a:pt x="27935" y="9812"/>
                    <a:pt x="27925" y="9885"/>
                    <a:pt x="27932" y="9960"/>
                  </a:cubicBezTo>
                  <a:cubicBezTo>
                    <a:pt x="27964" y="9981"/>
                    <a:pt x="27991" y="9999"/>
                    <a:pt x="28014" y="10015"/>
                  </a:cubicBezTo>
                  <a:cubicBezTo>
                    <a:pt x="28003" y="10044"/>
                    <a:pt x="27997" y="10060"/>
                    <a:pt x="27979" y="10103"/>
                  </a:cubicBezTo>
                  <a:cubicBezTo>
                    <a:pt x="28061" y="10129"/>
                    <a:pt x="28129" y="10165"/>
                    <a:pt x="28232" y="10209"/>
                  </a:cubicBezTo>
                  <a:cubicBezTo>
                    <a:pt x="28176" y="10228"/>
                    <a:pt x="28144" y="10240"/>
                    <a:pt x="28110" y="10253"/>
                  </a:cubicBezTo>
                  <a:cubicBezTo>
                    <a:pt x="28122" y="10287"/>
                    <a:pt x="28132" y="10322"/>
                    <a:pt x="28142" y="10353"/>
                  </a:cubicBezTo>
                  <a:cubicBezTo>
                    <a:pt x="28213" y="10340"/>
                    <a:pt x="28263" y="10331"/>
                    <a:pt x="28372" y="10310"/>
                  </a:cubicBezTo>
                  <a:lnTo>
                    <a:pt x="28372" y="10310"/>
                  </a:lnTo>
                  <a:cubicBezTo>
                    <a:pt x="28313" y="10431"/>
                    <a:pt x="28278" y="10506"/>
                    <a:pt x="28247" y="10569"/>
                  </a:cubicBezTo>
                  <a:cubicBezTo>
                    <a:pt x="28260" y="10569"/>
                    <a:pt x="28295" y="10571"/>
                    <a:pt x="28310" y="10571"/>
                  </a:cubicBezTo>
                  <a:cubicBezTo>
                    <a:pt x="28373" y="10672"/>
                    <a:pt x="28426" y="10759"/>
                    <a:pt x="28481" y="10847"/>
                  </a:cubicBezTo>
                  <a:cubicBezTo>
                    <a:pt x="28451" y="10874"/>
                    <a:pt x="28420" y="10903"/>
                    <a:pt x="28385" y="10934"/>
                  </a:cubicBezTo>
                  <a:cubicBezTo>
                    <a:pt x="28435" y="10945"/>
                    <a:pt x="28478" y="10952"/>
                    <a:pt x="28531" y="10961"/>
                  </a:cubicBezTo>
                  <a:cubicBezTo>
                    <a:pt x="28523" y="11009"/>
                    <a:pt x="28517" y="11050"/>
                    <a:pt x="28512" y="11089"/>
                  </a:cubicBezTo>
                  <a:cubicBezTo>
                    <a:pt x="28532" y="11105"/>
                    <a:pt x="28551" y="11118"/>
                    <a:pt x="28573" y="11134"/>
                  </a:cubicBezTo>
                  <a:cubicBezTo>
                    <a:pt x="28535" y="11162"/>
                    <a:pt x="28506" y="11183"/>
                    <a:pt x="28494" y="11192"/>
                  </a:cubicBezTo>
                  <a:cubicBezTo>
                    <a:pt x="28498" y="11287"/>
                    <a:pt x="28490" y="11371"/>
                    <a:pt x="28479" y="11459"/>
                  </a:cubicBezTo>
                  <a:cubicBezTo>
                    <a:pt x="28516" y="11462"/>
                    <a:pt x="28551" y="11465"/>
                    <a:pt x="28581" y="11468"/>
                  </a:cubicBezTo>
                  <a:cubicBezTo>
                    <a:pt x="28668" y="11679"/>
                    <a:pt x="28754" y="11886"/>
                    <a:pt x="28844" y="12104"/>
                  </a:cubicBezTo>
                  <a:cubicBezTo>
                    <a:pt x="28840" y="12113"/>
                    <a:pt x="28825" y="12138"/>
                    <a:pt x="28801" y="12176"/>
                  </a:cubicBezTo>
                  <a:cubicBezTo>
                    <a:pt x="28876" y="12249"/>
                    <a:pt x="28962" y="12336"/>
                    <a:pt x="28881" y="12450"/>
                  </a:cubicBezTo>
                  <a:cubicBezTo>
                    <a:pt x="28904" y="12473"/>
                    <a:pt x="28932" y="12489"/>
                    <a:pt x="28944" y="12513"/>
                  </a:cubicBezTo>
                  <a:cubicBezTo>
                    <a:pt x="28957" y="12548"/>
                    <a:pt x="28954" y="12588"/>
                    <a:pt x="28957" y="12614"/>
                  </a:cubicBezTo>
                  <a:cubicBezTo>
                    <a:pt x="28918" y="12667"/>
                    <a:pt x="28888" y="12707"/>
                    <a:pt x="28859" y="12745"/>
                  </a:cubicBezTo>
                  <a:cubicBezTo>
                    <a:pt x="28931" y="12826"/>
                    <a:pt x="28993" y="12913"/>
                    <a:pt x="29006" y="13032"/>
                  </a:cubicBezTo>
                  <a:cubicBezTo>
                    <a:pt x="29021" y="13182"/>
                    <a:pt x="29113" y="13312"/>
                    <a:pt x="29118" y="13474"/>
                  </a:cubicBezTo>
                  <a:cubicBezTo>
                    <a:pt x="29121" y="13566"/>
                    <a:pt x="29171" y="13681"/>
                    <a:pt x="29237" y="13749"/>
                  </a:cubicBezTo>
                  <a:cubicBezTo>
                    <a:pt x="29387" y="13912"/>
                    <a:pt x="29416" y="14122"/>
                    <a:pt x="29503" y="14303"/>
                  </a:cubicBezTo>
                  <a:cubicBezTo>
                    <a:pt x="29477" y="14340"/>
                    <a:pt x="29462" y="14361"/>
                    <a:pt x="29441" y="14389"/>
                  </a:cubicBezTo>
                  <a:cubicBezTo>
                    <a:pt x="29525" y="14470"/>
                    <a:pt x="29602" y="14545"/>
                    <a:pt x="29633" y="14574"/>
                  </a:cubicBezTo>
                  <a:cubicBezTo>
                    <a:pt x="29693" y="14720"/>
                    <a:pt x="29711" y="14830"/>
                    <a:pt x="29771" y="14890"/>
                  </a:cubicBezTo>
                  <a:cubicBezTo>
                    <a:pt x="29849" y="14965"/>
                    <a:pt x="29839" y="15071"/>
                    <a:pt x="29884" y="15157"/>
                  </a:cubicBezTo>
                  <a:cubicBezTo>
                    <a:pt x="29921" y="15145"/>
                    <a:pt x="29946" y="15138"/>
                    <a:pt x="29984" y="15126"/>
                  </a:cubicBezTo>
                  <a:cubicBezTo>
                    <a:pt x="29953" y="15057"/>
                    <a:pt x="29928" y="14996"/>
                    <a:pt x="29905" y="14942"/>
                  </a:cubicBezTo>
                  <a:cubicBezTo>
                    <a:pt x="29930" y="14909"/>
                    <a:pt x="29947" y="14889"/>
                    <a:pt x="29958" y="14877"/>
                  </a:cubicBezTo>
                  <a:cubicBezTo>
                    <a:pt x="29936" y="14827"/>
                    <a:pt x="29918" y="14786"/>
                    <a:pt x="29900" y="14743"/>
                  </a:cubicBezTo>
                  <a:cubicBezTo>
                    <a:pt x="29953" y="14718"/>
                    <a:pt x="29992" y="14701"/>
                    <a:pt x="30021" y="14686"/>
                  </a:cubicBezTo>
                  <a:cubicBezTo>
                    <a:pt x="29999" y="14590"/>
                    <a:pt x="29967" y="14515"/>
                    <a:pt x="29964" y="14439"/>
                  </a:cubicBezTo>
                  <a:cubicBezTo>
                    <a:pt x="29962" y="13785"/>
                    <a:pt x="29843" y="13144"/>
                    <a:pt x="29750" y="12500"/>
                  </a:cubicBezTo>
                  <a:cubicBezTo>
                    <a:pt x="29740" y="12425"/>
                    <a:pt x="29706" y="12352"/>
                    <a:pt x="29666" y="12273"/>
                  </a:cubicBezTo>
                  <a:cubicBezTo>
                    <a:pt x="29721" y="12116"/>
                    <a:pt x="29658" y="11955"/>
                    <a:pt x="29589" y="11796"/>
                  </a:cubicBezTo>
                  <a:cubicBezTo>
                    <a:pt x="29569" y="11751"/>
                    <a:pt x="29519" y="11680"/>
                    <a:pt x="29530" y="11668"/>
                  </a:cubicBezTo>
                  <a:cubicBezTo>
                    <a:pt x="29614" y="11574"/>
                    <a:pt x="29494" y="11502"/>
                    <a:pt x="29503" y="11415"/>
                  </a:cubicBezTo>
                  <a:cubicBezTo>
                    <a:pt x="29506" y="11373"/>
                    <a:pt x="29434" y="11301"/>
                    <a:pt x="29447" y="11280"/>
                  </a:cubicBezTo>
                  <a:cubicBezTo>
                    <a:pt x="29515" y="11162"/>
                    <a:pt x="29472" y="11037"/>
                    <a:pt x="29416" y="10955"/>
                  </a:cubicBezTo>
                  <a:cubicBezTo>
                    <a:pt x="29344" y="10842"/>
                    <a:pt x="29366" y="10721"/>
                    <a:pt x="29315" y="10609"/>
                  </a:cubicBezTo>
                  <a:cubicBezTo>
                    <a:pt x="29296" y="10563"/>
                    <a:pt x="29383" y="10487"/>
                    <a:pt x="29305" y="10453"/>
                  </a:cubicBezTo>
                  <a:cubicBezTo>
                    <a:pt x="29191" y="10402"/>
                    <a:pt x="29334" y="10328"/>
                    <a:pt x="29266" y="10275"/>
                  </a:cubicBezTo>
                  <a:cubicBezTo>
                    <a:pt x="29224" y="10241"/>
                    <a:pt x="29194" y="10185"/>
                    <a:pt x="29175" y="10159"/>
                  </a:cubicBezTo>
                  <a:cubicBezTo>
                    <a:pt x="29140" y="9946"/>
                    <a:pt x="29222" y="9718"/>
                    <a:pt x="29038" y="9582"/>
                  </a:cubicBezTo>
                  <a:cubicBezTo>
                    <a:pt x="29027" y="9509"/>
                    <a:pt x="29018" y="9451"/>
                    <a:pt x="29007" y="9395"/>
                  </a:cubicBezTo>
                  <a:cubicBezTo>
                    <a:pt x="28997" y="9328"/>
                    <a:pt x="28987" y="9260"/>
                    <a:pt x="28981" y="9217"/>
                  </a:cubicBezTo>
                  <a:cubicBezTo>
                    <a:pt x="28921" y="9123"/>
                    <a:pt x="28869" y="9053"/>
                    <a:pt x="28825" y="8975"/>
                  </a:cubicBezTo>
                  <a:cubicBezTo>
                    <a:pt x="28697" y="8758"/>
                    <a:pt x="28672" y="8501"/>
                    <a:pt x="28565" y="8277"/>
                  </a:cubicBezTo>
                  <a:cubicBezTo>
                    <a:pt x="28448" y="8037"/>
                    <a:pt x="28306" y="7808"/>
                    <a:pt x="28175" y="7572"/>
                  </a:cubicBezTo>
                  <a:cubicBezTo>
                    <a:pt x="28113" y="7461"/>
                    <a:pt x="28044" y="7350"/>
                    <a:pt x="27988" y="7234"/>
                  </a:cubicBezTo>
                  <a:cubicBezTo>
                    <a:pt x="27961" y="7171"/>
                    <a:pt x="27947" y="7103"/>
                    <a:pt x="27933" y="7060"/>
                  </a:cubicBezTo>
                  <a:cubicBezTo>
                    <a:pt x="27873" y="7009"/>
                    <a:pt x="27794" y="6971"/>
                    <a:pt x="27788" y="6931"/>
                  </a:cubicBezTo>
                  <a:cubicBezTo>
                    <a:pt x="27755" y="6724"/>
                    <a:pt x="27594" y="6587"/>
                    <a:pt x="27495" y="6415"/>
                  </a:cubicBezTo>
                  <a:cubicBezTo>
                    <a:pt x="27435" y="6309"/>
                    <a:pt x="27380" y="6198"/>
                    <a:pt x="27318" y="6081"/>
                  </a:cubicBezTo>
                  <a:cubicBezTo>
                    <a:pt x="27298" y="6072"/>
                    <a:pt x="27262" y="6059"/>
                    <a:pt x="27233" y="6048"/>
                  </a:cubicBezTo>
                  <a:cubicBezTo>
                    <a:pt x="27204" y="5950"/>
                    <a:pt x="27207" y="5863"/>
                    <a:pt x="27093" y="5813"/>
                  </a:cubicBezTo>
                  <a:cubicBezTo>
                    <a:pt x="27027" y="5785"/>
                    <a:pt x="26955" y="5713"/>
                    <a:pt x="26923" y="5647"/>
                  </a:cubicBezTo>
                  <a:cubicBezTo>
                    <a:pt x="26826" y="5444"/>
                    <a:pt x="26720" y="5243"/>
                    <a:pt x="26567" y="5068"/>
                  </a:cubicBezTo>
                  <a:cubicBezTo>
                    <a:pt x="26424" y="4886"/>
                    <a:pt x="26247" y="4737"/>
                    <a:pt x="26091" y="4568"/>
                  </a:cubicBezTo>
                  <a:cubicBezTo>
                    <a:pt x="25946" y="4412"/>
                    <a:pt x="25774" y="4286"/>
                    <a:pt x="25649" y="4100"/>
                  </a:cubicBezTo>
                  <a:cubicBezTo>
                    <a:pt x="25584" y="4009"/>
                    <a:pt x="25507" y="3922"/>
                    <a:pt x="25423" y="3846"/>
                  </a:cubicBezTo>
                  <a:cubicBezTo>
                    <a:pt x="25334" y="3774"/>
                    <a:pt x="25242" y="3703"/>
                    <a:pt x="25157" y="3627"/>
                  </a:cubicBezTo>
                  <a:cubicBezTo>
                    <a:pt x="25107" y="3580"/>
                    <a:pt x="25079" y="3512"/>
                    <a:pt x="25047" y="3463"/>
                  </a:cubicBezTo>
                  <a:cubicBezTo>
                    <a:pt x="24994" y="3457"/>
                    <a:pt x="24954" y="3452"/>
                    <a:pt x="24923" y="3449"/>
                  </a:cubicBezTo>
                  <a:cubicBezTo>
                    <a:pt x="24870" y="3357"/>
                    <a:pt x="24859" y="3265"/>
                    <a:pt x="24732" y="3246"/>
                  </a:cubicBezTo>
                  <a:cubicBezTo>
                    <a:pt x="24616" y="3229"/>
                    <a:pt x="24535" y="3144"/>
                    <a:pt x="24469" y="3037"/>
                  </a:cubicBezTo>
                  <a:cubicBezTo>
                    <a:pt x="24409" y="2935"/>
                    <a:pt x="24323" y="2848"/>
                    <a:pt x="24196" y="2848"/>
                  </a:cubicBezTo>
                  <a:cubicBezTo>
                    <a:pt x="24186" y="2848"/>
                    <a:pt x="24175" y="2849"/>
                    <a:pt x="24164" y="2850"/>
                  </a:cubicBezTo>
                  <a:cubicBezTo>
                    <a:pt x="24145" y="2816"/>
                    <a:pt x="24133" y="2773"/>
                    <a:pt x="24104" y="2751"/>
                  </a:cubicBezTo>
                  <a:cubicBezTo>
                    <a:pt x="24014" y="2685"/>
                    <a:pt x="23877" y="2642"/>
                    <a:pt x="23836" y="2563"/>
                  </a:cubicBezTo>
                  <a:cubicBezTo>
                    <a:pt x="23773" y="2445"/>
                    <a:pt x="23664" y="2478"/>
                    <a:pt x="23590" y="2416"/>
                  </a:cubicBezTo>
                  <a:cubicBezTo>
                    <a:pt x="23487" y="2330"/>
                    <a:pt x="23364" y="2272"/>
                    <a:pt x="23258" y="2191"/>
                  </a:cubicBezTo>
                  <a:cubicBezTo>
                    <a:pt x="23149" y="2102"/>
                    <a:pt x="22980" y="2098"/>
                    <a:pt x="22921" y="1951"/>
                  </a:cubicBezTo>
                  <a:cubicBezTo>
                    <a:pt x="22902" y="1956"/>
                    <a:pt x="22885" y="1958"/>
                    <a:pt x="22870" y="1958"/>
                  </a:cubicBezTo>
                  <a:cubicBezTo>
                    <a:pt x="22751" y="1958"/>
                    <a:pt x="22708" y="1838"/>
                    <a:pt x="22619" y="1786"/>
                  </a:cubicBezTo>
                  <a:cubicBezTo>
                    <a:pt x="22555" y="1749"/>
                    <a:pt x="22491" y="1693"/>
                    <a:pt x="22415" y="1693"/>
                  </a:cubicBezTo>
                  <a:cubicBezTo>
                    <a:pt x="22395" y="1693"/>
                    <a:pt x="22374" y="1697"/>
                    <a:pt x="22352" y="1707"/>
                  </a:cubicBezTo>
                  <a:lnTo>
                    <a:pt x="22340" y="1677"/>
                  </a:lnTo>
                  <a:cubicBezTo>
                    <a:pt x="22331" y="1660"/>
                    <a:pt x="22327" y="1632"/>
                    <a:pt x="22312" y="1624"/>
                  </a:cubicBezTo>
                  <a:cubicBezTo>
                    <a:pt x="22162" y="1548"/>
                    <a:pt x="22016" y="1458"/>
                    <a:pt x="21862" y="1393"/>
                  </a:cubicBezTo>
                  <a:lnTo>
                    <a:pt x="21392" y="1203"/>
                  </a:lnTo>
                  <a:cubicBezTo>
                    <a:pt x="21325" y="1177"/>
                    <a:pt x="21258" y="1138"/>
                    <a:pt x="21186" y="1138"/>
                  </a:cubicBezTo>
                  <a:cubicBezTo>
                    <a:pt x="21163" y="1138"/>
                    <a:pt x="21139" y="1142"/>
                    <a:pt x="21114" y="1152"/>
                  </a:cubicBezTo>
                  <a:cubicBezTo>
                    <a:pt x="21114" y="1152"/>
                    <a:pt x="21113" y="1153"/>
                    <a:pt x="21112" y="1153"/>
                  </a:cubicBezTo>
                  <a:cubicBezTo>
                    <a:pt x="21105" y="1153"/>
                    <a:pt x="21092" y="1144"/>
                    <a:pt x="21083" y="1140"/>
                  </a:cubicBezTo>
                  <a:cubicBezTo>
                    <a:pt x="21032" y="1086"/>
                    <a:pt x="20976" y="1039"/>
                    <a:pt x="20911" y="1011"/>
                  </a:cubicBezTo>
                  <a:cubicBezTo>
                    <a:pt x="20745" y="940"/>
                    <a:pt x="20577" y="871"/>
                    <a:pt x="20405" y="821"/>
                  </a:cubicBezTo>
                  <a:cubicBezTo>
                    <a:pt x="20317" y="790"/>
                    <a:pt x="20236" y="740"/>
                    <a:pt x="20145" y="696"/>
                  </a:cubicBezTo>
                  <a:cubicBezTo>
                    <a:pt x="20116" y="709"/>
                    <a:pt x="20087" y="715"/>
                    <a:pt x="20058" y="715"/>
                  </a:cubicBezTo>
                  <a:cubicBezTo>
                    <a:pt x="19935" y="715"/>
                    <a:pt x="19811" y="617"/>
                    <a:pt x="19688" y="617"/>
                  </a:cubicBezTo>
                  <a:cubicBezTo>
                    <a:pt x="19660" y="617"/>
                    <a:pt x="19631" y="623"/>
                    <a:pt x="19603" y="636"/>
                  </a:cubicBezTo>
                  <a:cubicBezTo>
                    <a:pt x="19558" y="605"/>
                    <a:pt x="19518" y="562"/>
                    <a:pt x="19471" y="552"/>
                  </a:cubicBezTo>
                  <a:cubicBezTo>
                    <a:pt x="19369" y="529"/>
                    <a:pt x="19271" y="468"/>
                    <a:pt x="19167" y="468"/>
                  </a:cubicBezTo>
                  <a:cubicBezTo>
                    <a:pt x="19133" y="468"/>
                    <a:pt x="19099" y="474"/>
                    <a:pt x="19065" y="490"/>
                  </a:cubicBezTo>
                  <a:cubicBezTo>
                    <a:pt x="19009" y="403"/>
                    <a:pt x="18905" y="381"/>
                    <a:pt x="18816" y="381"/>
                  </a:cubicBezTo>
                  <a:cubicBezTo>
                    <a:pt x="18787" y="381"/>
                    <a:pt x="18760" y="384"/>
                    <a:pt x="18737" y="387"/>
                  </a:cubicBezTo>
                  <a:cubicBezTo>
                    <a:pt x="18724" y="389"/>
                    <a:pt x="18712" y="389"/>
                    <a:pt x="18701" y="389"/>
                  </a:cubicBezTo>
                  <a:cubicBezTo>
                    <a:pt x="18581" y="389"/>
                    <a:pt x="18502" y="309"/>
                    <a:pt x="18393" y="309"/>
                  </a:cubicBezTo>
                  <a:cubicBezTo>
                    <a:pt x="18392" y="309"/>
                    <a:pt x="18390" y="309"/>
                    <a:pt x="18388" y="309"/>
                  </a:cubicBezTo>
                  <a:cubicBezTo>
                    <a:pt x="18385" y="309"/>
                    <a:pt x="18382" y="309"/>
                    <a:pt x="18379" y="309"/>
                  </a:cubicBezTo>
                  <a:cubicBezTo>
                    <a:pt x="18309" y="309"/>
                    <a:pt x="18241" y="278"/>
                    <a:pt x="18168" y="278"/>
                  </a:cubicBezTo>
                  <a:cubicBezTo>
                    <a:pt x="18135" y="278"/>
                    <a:pt x="18101" y="284"/>
                    <a:pt x="18066" y="303"/>
                  </a:cubicBezTo>
                  <a:cubicBezTo>
                    <a:pt x="18061" y="306"/>
                    <a:pt x="18056" y="307"/>
                    <a:pt x="18051" y="307"/>
                  </a:cubicBezTo>
                  <a:cubicBezTo>
                    <a:pt x="18010" y="307"/>
                    <a:pt x="17947" y="248"/>
                    <a:pt x="17878" y="248"/>
                  </a:cubicBezTo>
                  <a:cubicBezTo>
                    <a:pt x="17861" y="248"/>
                    <a:pt x="17843" y="252"/>
                    <a:pt x="17825" y="262"/>
                  </a:cubicBezTo>
                  <a:cubicBezTo>
                    <a:pt x="17821" y="264"/>
                    <a:pt x="17816" y="265"/>
                    <a:pt x="17809" y="265"/>
                  </a:cubicBezTo>
                  <a:cubicBezTo>
                    <a:pt x="17792" y="265"/>
                    <a:pt x="17768" y="259"/>
                    <a:pt x="17761" y="250"/>
                  </a:cubicBezTo>
                  <a:cubicBezTo>
                    <a:pt x="17722" y="200"/>
                    <a:pt x="17678" y="178"/>
                    <a:pt x="17629" y="178"/>
                  </a:cubicBezTo>
                  <a:cubicBezTo>
                    <a:pt x="17595" y="178"/>
                    <a:pt x="17559" y="188"/>
                    <a:pt x="17521" y="207"/>
                  </a:cubicBezTo>
                  <a:cubicBezTo>
                    <a:pt x="17474" y="151"/>
                    <a:pt x="17410" y="144"/>
                    <a:pt x="17343" y="144"/>
                  </a:cubicBezTo>
                  <a:cubicBezTo>
                    <a:pt x="17322" y="144"/>
                    <a:pt x="17300" y="144"/>
                    <a:pt x="17278" y="144"/>
                  </a:cubicBezTo>
                  <a:cubicBezTo>
                    <a:pt x="17254" y="144"/>
                    <a:pt x="17231" y="144"/>
                    <a:pt x="17208" y="140"/>
                  </a:cubicBezTo>
                  <a:cubicBezTo>
                    <a:pt x="17203" y="139"/>
                    <a:pt x="17197" y="139"/>
                    <a:pt x="17191" y="139"/>
                  </a:cubicBezTo>
                  <a:cubicBezTo>
                    <a:pt x="17150" y="139"/>
                    <a:pt x="17103" y="160"/>
                    <a:pt x="17064" y="169"/>
                  </a:cubicBezTo>
                  <a:cubicBezTo>
                    <a:pt x="17021" y="152"/>
                    <a:pt x="16976" y="121"/>
                    <a:pt x="16926" y="115"/>
                  </a:cubicBezTo>
                  <a:lnTo>
                    <a:pt x="16177" y="49"/>
                  </a:lnTo>
                  <a:cubicBezTo>
                    <a:pt x="16041" y="37"/>
                    <a:pt x="15903" y="25"/>
                    <a:pt x="15755" y="12"/>
                  </a:cubicBezTo>
                  <a:cubicBezTo>
                    <a:pt x="15741" y="21"/>
                    <a:pt x="15716" y="38"/>
                    <a:pt x="15716" y="38"/>
                  </a:cubicBezTo>
                  <a:cubicBezTo>
                    <a:pt x="15585" y="24"/>
                    <a:pt x="15479" y="3"/>
                    <a:pt x="15373" y="3"/>
                  </a:cubicBezTo>
                  <a:cubicBezTo>
                    <a:pt x="15321" y="2"/>
                    <a:pt x="15267" y="0"/>
                    <a:pt x="15213" y="0"/>
                  </a:cubicBez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 sz="2400">
                <a:solidFill>
                  <a:srgbClr val="FFC100"/>
                </a:solidFill>
                <a:latin typeface="Montserrat" pitchFamily="2" charset="77"/>
              </a:endParaRPr>
            </a:p>
          </p:txBody>
        </p:sp>
      </p:grpSp>
      <p:sp>
        <p:nvSpPr>
          <p:cNvPr id="16" name="Google Shape;296;p28">
            <a:extLst>
              <a:ext uri="{FF2B5EF4-FFF2-40B4-BE49-F238E27FC236}">
                <a16:creationId xmlns:a16="http://schemas.microsoft.com/office/drawing/2014/main" id="{99DA2370-5C41-69F1-2EDA-91A9D50D2FFF}"/>
              </a:ext>
            </a:extLst>
          </p:cNvPr>
          <p:cNvSpPr txBox="1">
            <a:spLocks/>
          </p:cNvSpPr>
          <p:nvPr/>
        </p:nvSpPr>
        <p:spPr>
          <a:xfrm>
            <a:off x="1442234" y="2900927"/>
            <a:ext cx="982153" cy="3479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500"/>
              <a:buFont typeface="Poppins"/>
              <a:buNone/>
              <a:defRPr sz="3500" b="1"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2pPr>
            <a:lvl3pPr marR="0" lvl="2"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3pPr>
            <a:lvl4pPr marR="0" lvl="3"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4pPr>
            <a:lvl5pPr marR="0" lvl="4"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5pPr>
            <a:lvl6pPr marR="0" lvl="5"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6pPr>
            <a:lvl7pPr marR="0" lvl="6"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7pPr>
            <a:lvl8pPr marR="0" lvl="7"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8pPr>
            <a:lvl9pPr marR="0" lvl="8"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9pPr>
          </a:lstStyle>
          <a:p>
            <a:r>
              <a:rPr lang="en" sz="2400">
                <a:solidFill>
                  <a:schemeClr val="lt1"/>
                </a:solidFill>
                <a:latin typeface="Montserrat" pitchFamily="2" charset="77"/>
              </a:rPr>
              <a:t>02</a:t>
            </a:r>
          </a:p>
        </p:txBody>
      </p:sp>
      <p:grpSp>
        <p:nvGrpSpPr>
          <p:cNvPr id="17" name="Google Shape;235;p28">
            <a:extLst>
              <a:ext uri="{FF2B5EF4-FFF2-40B4-BE49-F238E27FC236}">
                <a16:creationId xmlns:a16="http://schemas.microsoft.com/office/drawing/2014/main" id="{312A09ED-65D7-5AC6-7747-AA0DA69030C9}"/>
              </a:ext>
            </a:extLst>
          </p:cNvPr>
          <p:cNvGrpSpPr/>
          <p:nvPr/>
        </p:nvGrpSpPr>
        <p:grpSpPr>
          <a:xfrm>
            <a:off x="1656224" y="3491169"/>
            <a:ext cx="554172" cy="549261"/>
            <a:chOff x="916275" y="2357800"/>
            <a:chExt cx="798400" cy="791325"/>
          </a:xfrm>
          <a:solidFill>
            <a:srgbClr val="FFD400"/>
          </a:solidFill>
        </p:grpSpPr>
        <p:sp>
          <p:nvSpPr>
            <p:cNvPr id="18" name="Google Shape;236;p28">
              <a:extLst>
                <a:ext uri="{FF2B5EF4-FFF2-40B4-BE49-F238E27FC236}">
                  <a16:creationId xmlns:a16="http://schemas.microsoft.com/office/drawing/2014/main" id="{4754120E-70ED-AEBB-D3E5-9EE6C4CB51D3}"/>
                </a:ext>
              </a:extLst>
            </p:cNvPr>
            <p:cNvSpPr/>
            <p:nvPr/>
          </p:nvSpPr>
          <p:spPr>
            <a:xfrm>
              <a:off x="952100" y="2369375"/>
              <a:ext cx="734825" cy="734825"/>
            </a:xfrm>
            <a:custGeom>
              <a:avLst/>
              <a:gdLst/>
              <a:ahLst/>
              <a:cxnLst/>
              <a:rect l="l" t="t" r="r" b="b"/>
              <a:pathLst>
                <a:path w="29393" h="29393" extrusionOk="0">
                  <a:moveTo>
                    <a:pt x="14697" y="0"/>
                  </a:moveTo>
                  <a:cubicBezTo>
                    <a:pt x="10799" y="0"/>
                    <a:pt x="7061" y="1550"/>
                    <a:pt x="4305" y="4305"/>
                  </a:cubicBezTo>
                  <a:cubicBezTo>
                    <a:pt x="1548" y="7061"/>
                    <a:pt x="1" y="10799"/>
                    <a:pt x="1" y="14697"/>
                  </a:cubicBezTo>
                  <a:cubicBezTo>
                    <a:pt x="1" y="18594"/>
                    <a:pt x="1548" y="22332"/>
                    <a:pt x="4305" y="25088"/>
                  </a:cubicBezTo>
                  <a:cubicBezTo>
                    <a:pt x="7061" y="27844"/>
                    <a:pt x="10799" y="29393"/>
                    <a:pt x="14697" y="29393"/>
                  </a:cubicBezTo>
                  <a:cubicBezTo>
                    <a:pt x="18594" y="29393"/>
                    <a:pt x="22332" y="27844"/>
                    <a:pt x="25088" y="25088"/>
                  </a:cubicBezTo>
                  <a:cubicBezTo>
                    <a:pt x="27844" y="22332"/>
                    <a:pt x="29393" y="18594"/>
                    <a:pt x="29393" y="14697"/>
                  </a:cubicBezTo>
                  <a:cubicBezTo>
                    <a:pt x="29393" y="10799"/>
                    <a:pt x="27844" y="7061"/>
                    <a:pt x="25088" y="4305"/>
                  </a:cubicBezTo>
                  <a:cubicBezTo>
                    <a:pt x="22332" y="1550"/>
                    <a:pt x="18594" y="0"/>
                    <a:pt x="14697" y="0"/>
                  </a:cubicBez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 sz="2400">
                <a:solidFill>
                  <a:srgbClr val="FFC100"/>
                </a:solidFill>
                <a:latin typeface="Montserrat" pitchFamily="2" charset="77"/>
              </a:endParaRPr>
            </a:p>
          </p:txBody>
        </p:sp>
        <p:sp>
          <p:nvSpPr>
            <p:cNvPr id="19" name="Google Shape;237;p28">
              <a:extLst>
                <a:ext uri="{FF2B5EF4-FFF2-40B4-BE49-F238E27FC236}">
                  <a16:creationId xmlns:a16="http://schemas.microsoft.com/office/drawing/2014/main" id="{8ADF15B1-00DE-2F1D-4650-4D1D3192C501}"/>
                </a:ext>
              </a:extLst>
            </p:cNvPr>
            <p:cNvSpPr/>
            <p:nvPr/>
          </p:nvSpPr>
          <p:spPr>
            <a:xfrm>
              <a:off x="916275" y="2357800"/>
              <a:ext cx="798400" cy="791325"/>
            </a:xfrm>
            <a:custGeom>
              <a:avLst/>
              <a:gdLst/>
              <a:ahLst/>
              <a:cxnLst/>
              <a:rect l="l" t="t" r="r" b="b"/>
              <a:pathLst>
                <a:path w="31936" h="31653" extrusionOk="0">
                  <a:moveTo>
                    <a:pt x="13686" y="1298"/>
                  </a:moveTo>
                  <a:lnTo>
                    <a:pt x="13689" y="1317"/>
                  </a:lnTo>
                  <a:lnTo>
                    <a:pt x="13626" y="1324"/>
                  </a:lnTo>
                  <a:lnTo>
                    <a:pt x="13623" y="1305"/>
                  </a:lnTo>
                  <a:lnTo>
                    <a:pt x="13686" y="1298"/>
                  </a:lnTo>
                  <a:close/>
                  <a:moveTo>
                    <a:pt x="14307" y="1323"/>
                  </a:moveTo>
                  <a:lnTo>
                    <a:pt x="14311" y="1380"/>
                  </a:lnTo>
                  <a:lnTo>
                    <a:pt x="14291" y="1383"/>
                  </a:lnTo>
                  <a:lnTo>
                    <a:pt x="14286" y="1326"/>
                  </a:lnTo>
                  <a:lnTo>
                    <a:pt x="14307" y="1323"/>
                  </a:lnTo>
                  <a:close/>
                  <a:moveTo>
                    <a:pt x="14555" y="1120"/>
                  </a:moveTo>
                  <a:cubicBezTo>
                    <a:pt x="14561" y="1155"/>
                    <a:pt x="14567" y="1186"/>
                    <a:pt x="14575" y="1227"/>
                  </a:cubicBezTo>
                  <a:cubicBezTo>
                    <a:pt x="14525" y="1236"/>
                    <a:pt x="14486" y="1243"/>
                    <a:pt x="14447" y="1251"/>
                  </a:cubicBezTo>
                  <a:cubicBezTo>
                    <a:pt x="14440" y="1261"/>
                    <a:pt x="14435" y="1269"/>
                    <a:pt x="14431" y="1275"/>
                  </a:cubicBezTo>
                  <a:lnTo>
                    <a:pt x="14431" y="1275"/>
                  </a:lnTo>
                  <a:cubicBezTo>
                    <a:pt x="14430" y="1273"/>
                    <a:pt x="14428" y="1270"/>
                    <a:pt x="14427" y="1267"/>
                  </a:cubicBezTo>
                  <a:lnTo>
                    <a:pt x="14427" y="1267"/>
                  </a:lnTo>
                  <a:cubicBezTo>
                    <a:pt x="14425" y="1274"/>
                    <a:pt x="14423" y="1281"/>
                    <a:pt x="14421" y="1289"/>
                  </a:cubicBezTo>
                  <a:lnTo>
                    <a:pt x="14421" y="1289"/>
                  </a:lnTo>
                  <a:cubicBezTo>
                    <a:pt x="14423" y="1286"/>
                    <a:pt x="14427" y="1282"/>
                    <a:pt x="14431" y="1275"/>
                  </a:cubicBezTo>
                  <a:lnTo>
                    <a:pt x="14431" y="1275"/>
                  </a:lnTo>
                  <a:cubicBezTo>
                    <a:pt x="14440" y="1293"/>
                    <a:pt x="14448" y="1310"/>
                    <a:pt x="14452" y="1329"/>
                  </a:cubicBezTo>
                  <a:cubicBezTo>
                    <a:pt x="14454" y="1337"/>
                    <a:pt x="14432" y="1351"/>
                    <a:pt x="14388" y="1396"/>
                  </a:cubicBezTo>
                  <a:cubicBezTo>
                    <a:pt x="14402" y="1353"/>
                    <a:pt x="14413" y="1318"/>
                    <a:pt x="14421" y="1289"/>
                  </a:cubicBezTo>
                  <a:lnTo>
                    <a:pt x="14421" y="1289"/>
                  </a:lnTo>
                  <a:cubicBezTo>
                    <a:pt x="14418" y="1292"/>
                    <a:pt x="14416" y="1293"/>
                    <a:pt x="14415" y="1293"/>
                  </a:cubicBezTo>
                  <a:cubicBezTo>
                    <a:pt x="14410" y="1293"/>
                    <a:pt x="14414" y="1272"/>
                    <a:pt x="14419" y="1252"/>
                  </a:cubicBezTo>
                  <a:cubicBezTo>
                    <a:pt x="14421" y="1257"/>
                    <a:pt x="14424" y="1262"/>
                    <a:pt x="14427" y="1267"/>
                  </a:cubicBezTo>
                  <a:lnTo>
                    <a:pt x="14427" y="1267"/>
                  </a:lnTo>
                  <a:cubicBezTo>
                    <a:pt x="14447" y="1192"/>
                    <a:pt x="14448" y="1167"/>
                    <a:pt x="14448" y="1140"/>
                  </a:cubicBezTo>
                  <a:cubicBezTo>
                    <a:pt x="14486" y="1133"/>
                    <a:pt x="14513" y="1128"/>
                    <a:pt x="14555" y="1120"/>
                  </a:cubicBezTo>
                  <a:close/>
                  <a:moveTo>
                    <a:pt x="17402" y="1308"/>
                  </a:moveTo>
                  <a:cubicBezTo>
                    <a:pt x="17405" y="1346"/>
                    <a:pt x="17407" y="1373"/>
                    <a:pt x="17408" y="1398"/>
                  </a:cubicBezTo>
                  <a:lnTo>
                    <a:pt x="17363" y="1433"/>
                  </a:lnTo>
                  <a:cubicBezTo>
                    <a:pt x="17332" y="1404"/>
                    <a:pt x="17301" y="1376"/>
                    <a:pt x="17242" y="1321"/>
                  </a:cubicBezTo>
                  <a:cubicBezTo>
                    <a:pt x="17321" y="1315"/>
                    <a:pt x="17358" y="1312"/>
                    <a:pt x="17402" y="1308"/>
                  </a:cubicBezTo>
                  <a:close/>
                  <a:moveTo>
                    <a:pt x="14064" y="1408"/>
                  </a:moveTo>
                  <a:lnTo>
                    <a:pt x="14076" y="1457"/>
                  </a:lnTo>
                  <a:lnTo>
                    <a:pt x="13973" y="1468"/>
                  </a:lnTo>
                  <a:lnTo>
                    <a:pt x="13966" y="1442"/>
                  </a:lnTo>
                  <a:lnTo>
                    <a:pt x="14064" y="1408"/>
                  </a:lnTo>
                  <a:close/>
                  <a:moveTo>
                    <a:pt x="9038" y="1543"/>
                  </a:moveTo>
                  <a:lnTo>
                    <a:pt x="9062" y="1596"/>
                  </a:lnTo>
                  <a:lnTo>
                    <a:pt x="9040" y="1605"/>
                  </a:lnTo>
                  <a:lnTo>
                    <a:pt x="9016" y="1552"/>
                  </a:lnTo>
                  <a:lnTo>
                    <a:pt x="9038" y="1543"/>
                  </a:lnTo>
                  <a:close/>
                  <a:moveTo>
                    <a:pt x="10090" y="2275"/>
                  </a:moveTo>
                  <a:lnTo>
                    <a:pt x="10112" y="2328"/>
                  </a:lnTo>
                  <a:lnTo>
                    <a:pt x="10092" y="2336"/>
                  </a:lnTo>
                  <a:lnTo>
                    <a:pt x="10070" y="2283"/>
                  </a:lnTo>
                  <a:lnTo>
                    <a:pt x="10090" y="2275"/>
                  </a:lnTo>
                  <a:close/>
                  <a:moveTo>
                    <a:pt x="9408" y="2594"/>
                  </a:moveTo>
                  <a:lnTo>
                    <a:pt x="9416" y="2611"/>
                  </a:lnTo>
                  <a:lnTo>
                    <a:pt x="9356" y="2636"/>
                  </a:lnTo>
                  <a:lnTo>
                    <a:pt x="9349" y="2620"/>
                  </a:lnTo>
                  <a:lnTo>
                    <a:pt x="9408" y="2594"/>
                  </a:lnTo>
                  <a:close/>
                  <a:moveTo>
                    <a:pt x="22225" y="2748"/>
                  </a:moveTo>
                  <a:lnTo>
                    <a:pt x="22243" y="2759"/>
                  </a:lnTo>
                  <a:lnTo>
                    <a:pt x="22215" y="2809"/>
                  </a:lnTo>
                  <a:lnTo>
                    <a:pt x="22197" y="2800"/>
                  </a:lnTo>
                  <a:lnTo>
                    <a:pt x="22225" y="2748"/>
                  </a:lnTo>
                  <a:close/>
                  <a:moveTo>
                    <a:pt x="23439" y="3624"/>
                  </a:moveTo>
                  <a:lnTo>
                    <a:pt x="23456" y="3635"/>
                  </a:lnTo>
                  <a:lnTo>
                    <a:pt x="23423" y="3683"/>
                  </a:lnTo>
                  <a:lnTo>
                    <a:pt x="23406" y="3671"/>
                  </a:lnTo>
                  <a:lnTo>
                    <a:pt x="23439" y="3624"/>
                  </a:lnTo>
                  <a:close/>
                  <a:moveTo>
                    <a:pt x="7012" y="4052"/>
                  </a:moveTo>
                  <a:lnTo>
                    <a:pt x="7046" y="4097"/>
                  </a:lnTo>
                  <a:lnTo>
                    <a:pt x="7029" y="4109"/>
                  </a:lnTo>
                  <a:lnTo>
                    <a:pt x="6993" y="4064"/>
                  </a:lnTo>
                  <a:lnTo>
                    <a:pt x="7012" y="4052"/>
                  </a:lnTo>
                  <a:close/>
                  <a:moveTo>
                    <a:pt x="24607" y="4150"/>
                  </a:moveTo>
                  <a:lnTo>
                    <a:pt x="24623" y="4164"/>
                  </a:lnTo>
                  <a:lnTo>
                    <a:pt x="24586" y="4208"/>
                  </a:lnTo>
                  <a:lnTo>
                    <a:pt x="24570" y="4195"/>
                  </a:lnTo>
                  <a:lnTo>
                    <a:pt x="24607" y="4150"/>
                  </a:lnTo>
                  <a:close/>
                  <a:moveTo>
                    <a:pt x="26968" y="6009"/>
                  </a:moveTo>
                  <a:lnTo>
                    <a:pt x="26990" y="6029"/>
                  </a:lnTo>
                  <a:lnTo>
                    <a:pt x="26931" y="6106"/>
                  </a:lnTo>
                  <a:lnTo>
                    <a:pt x="26892" y="6067"/>
                  </a:lnTo>
                  <a:lnTo>
                    <a:pt x="26968" y="6009"/>
                  </a:lnTo>
                  <a:close/>
                  <a:moveTo>
                    <a:pt x="4341" y="6728"/>
                  </a:moveTo>
                  <a:lnTo>
                    <a:pt x="4385" y="6763"/>
                  </a:lnTo>
                  <a:lnTo>
                    <a:pt x="4372" y="6779"/>
                  </a:lnTo>
                  <a:lnTo>
                    <a:pt x="4326" y="6744"/>
                  </a:lnTo>
                  <a:lnTo>
                    <a:pt x="4341" y="6728"/>
                  </a:lnTo>
                  <a:close/>
                  <a:moveTo>
                    <a:pt x="3835" y="7604"/>
                  </a:moveTo>
                  <a:cubicBezTo>
                    <a:pt x="3835" y="7604"/>
                    <a:pt x="3835" y="7605"/>
                    <a:pt x="3835" y="7605"/>
                  </a:cubicBezTo>
                  <a:cubicBezTo>
                    <a:pt x="3835" y="7604"/>
                    <a:pt x="3835" y="7604"/>
                    <a:pt x="3835" y="7604"/>
                  </a:cubicBezTo>
                  <a:close/>
                  <a:moveTo>
                    <a:pt x="2580" y="9569"/>
                  </a:moveTo>
                  <a:lnTo>
                    <a:pt x="2595" y="9635"/>
                  </a:lnTo>
                  <a:lnTo>
                    <a:pt x="2595" y="9635"/>
                  </a:lnTo>
                  <a:cubicBezTo>
                    <a:pt x="2572" y="9623"/>
                    <a:pt x="2563" y="9603"/>
                    <a:pt x="2555" y="9581"/>
                  </a:cubicBezTo>
                  <a:lnTo>
                    <a:pt x="2580" y="9569"/>
                  </a:lnTo>
                  <a:close/>
                  <a:moveTo>
                    <a:pt x="2596" y="9635"/>
                  </a:moveTo>
                  <a:lnTo>
                    <a:pt x="2596" y="9637"/>
                  </a:lnTo>
                  <a:lnTo>
                    <a:pt x="2581" y="9644"/>
                  </a:lnTo>
                  <a:cubicBezTo>
                    <a:pt x="2603" y="9656"/>
                    <a:pt x="2612" y="9676"/>
                    <a:pt x="2621" y="9698"/>
                  </a:cubicBezTo>
                  <a:lnTo>
                    <a:pt x="2596" y="9710"/>
                  </a:lnTo>
                  <a:lnTo>
                    <a:pt x="2580" y="9642"/>
                  </a:lnTo>
                  <a:lnTo>
                    <a:pt x="2596" y="9635"/>
                  </a:lnTo>
                  <a:close/>
                  <a:moveTo>
                    <a:pt x="1922" y="11251"/>
                  </a:moveTo>
                  <a:lnTo>
                    <a:pt x="1969" y="11262"/>
                  </a:lnTo>
                  <a:lnTo>
                    <a:pt x="1938" y="11368"/>
                  </a:lnTo>
                  <a:lnTo>
                    <a:pt x="1910" y="11364"/>
                  </a:lnTo>
                  <a:lnTo>
                    <a:pt x="1922" y="11251"/>
                  </a:lnTo>
                  <a:close/>
                  <a:moveTo>
                    <a:pt x="1921" y="11465"/>
                  </a:moveTo>
                  <a:lnTo>
                    <a:pt x="1975" y="11483"/>
                  </a:lnTo>
                  <a:lnTo>
                    <a:pt x="1969" y="11504"/>
                  </a:lnTo>
                  <a:lnTo>
                    <a:pt x="1915" y="11487"/>
                  </a:lnTo>
                  <a:lnTo>
                    <a:pt x="1921" y="11465"/>
                  </a:lnTo>
                  <a:close/>
                  <a:moveTo>
                    <a:pt x="563" y="12581"/>
                  </a:moveTo>
                  <a:lnTo>
                    <a:pt x="558" y="12642"/>
                  </a:lnTo>
                  <a:lnTo>
                    <a:pt x="464" y="12623"/>
                  </a:lnTo>
                  <a:lnTo>
                    <a:pt x="465" y="12588"/>
                  </a:lnTo>
                  <a:lnTo>
                    <a:pt x="563" y="12581"/>
                  </a:lnTo>
                  <a:close/>
                  <a:moveTo>
                    <a:pt x="1656" y="13379"/>
                  </a:moveTo>
                  <a:lnTo>
                    <a:pt x="1713" y="13390"/>
                  </a:lnTo>
                  <a:lnTo>
                    <a:pt x="1709" y="13412"/>
                  </a:lnTo>
                  <a:lnTo>
                    <a:pt x="1653" y="13401"/>
                  </a:lnTo>
                  <a:lnTo>
                    <a:pt x="1656" y="13379"/>
                  </a:lnTo>
                  <a:close/>
                  <a:moveTo>
                    <a:pt x="1545" y="13877"/>
                  </a:moveTo>
                  <a:lnTo>
                    <a:pt x="1564" y="13878"/>
                  </a:lnTo>
                  <a:lnTo>
                    <a:pt x="1559" y="13944"/>
                  </a:lnTo>
                  <a:lnTo>
                    <a:pt x="1539" y="13941"/>
                  </a:lnTo>
                  <a:lnTo>
                    <a:pt x="1545" y="13877"/>
                  </a:lnTo>
                  <a:close/>
                  <a:moveTo>
                    <a:pt x="1506" y="14409"/>
                  </a:moveTo>
                  <a:lnTo>
                    <a:pt x="1541" y="14467"/>
                  </a:lnTo>
                  <a:lnTo>
                    <a:pt x="1528" y="14478"/>
                  </a:lnTo>
                  <a:lnTo>
                    <a:pt x="1539" y="14467"/>
                  </a:lnTo>
                  <a:cubicBezTo>
                    <a:pt x="1514" y="14462"/>
                    <a:pt x="1500" y="14446"/>
                    <a:pt x="1485" y="14428"/>
                  </a:cubicBezTo>
                  <a:lnTo>
                    <a:pt x="1506" y="14409"/>
                  </a:lnTo>
                  <a:close/>
                  <a:moveTo>
                    <a:pt x="1528" y="14478"/>
                  </a:moveTo>
                  <a:cubicBezTo>
                    <a:pt x="1554" y="14483"/>
                    <a:pt x="1569" y="14500"/>
                    <a:pt x="1582" y="14517"/>
                  </a:cubicBezTo>
                  <a:lnTo>
                    <a:pt x="1563" y="14536"/>
                  </a:lnTo>
                  <a:lnTo>
                    <a:pt x="1528" y="14478"/>
                  </a:lnTo>
                  <a:close/>
                  <a:moveTo>
                    <a:pt x="1419" y="15126"/>
                  </a:moveTo>
                  <a:cubicBezTo>
                    <a:pt x="1419" y="15128"/>
                    <a:pt x="1419" y="15129"/>
                    <a:pt x="1419" y="15131"/>
                  </a:cubicBezTo>
                  <a:lnTo>
                    <a:pt x="1419" y="15131"/>
                  </a:lnTo>
                  <a:lnTo>
                    <a:pt x="1415" y="15126"/>
                  </a:lnTo>
                  <a:lnTo>
                    <a:pt x="1415" y="15126"/>
                  </a:lnTo>
                  <a:lnTo>
                    <a:pt x="1419" y="15126"/>
                  </a:lnTo>
                  <a:close/>
                  <a:moveTo>
                    <a:pt x="1538" y="15004"/>
                  </a:moveTo>
                  <a:lnTo>
                    <a:pt x="1538" y="15004"/>
                  </a:lnTo>
                  <a:cubicBezTo>
                    <a:pt x="1537" y="15048"/>
                    <a:pt x="1535" y="15083"/>
                    <a:pt x="1534" y="15129"/>
                  </a:cubicBezTo>
                  <a:cubicBezTo>
                    <a:pt x="1492" y="15131"/>
                    <a:pt x="1460" y="15132"/>
                    <a:pt x="1429" y="15133"/>
                  </a:cubicBezTo>
                  <a:lnTo>
                    <a:pt x="1429" y="15133"/>
                  </a:lnTo>
                  <a:cubicBezTo>
                    <a:pt x="1451" y="15059"/>
                    <a:pt x="1491" y="15034"/>
                    <a:pt x="1538" y="15004"/>
                  </a:cubicBezTo>
                  <a:close/>
                  <a:moveTo>
                    <a:pt x="1386" y="15131"/>
                  </a:moveTo>
                  <a:cubicBezTo>
                    <a:pt x="1369" y="15185"/>
                    <a:pt x="1341" y="15188"/>
                    <a:pt x="1310" y="15189"/>
                  </a:cubicBezTo>
                  <a:cubicBezTo>
                    <a:pt x="1307" y="15174"/>
                    <a:pt x="1306" y="15160"/>
                    <a:pt x="1306" y="15145"/>
                  </a:cubicBezTo>
                  <a:lnTo>
                    <a:pt x="1386" y="15131"/>
                  </a:lnTo>
                  <a:close/>
                  <a:moveTo>
                    <a:pt x="1459" y="15399"/>
                  </a:moveTo>
                  <a:lnTo>
                    <a:pt x="1459" y="15466"/>
                  </a:lnTo>
                  <a:lnTo>
                    <a:pt x="1439" y="15466"/>
                  </a:lnTo>
                  <a:lnTo>
                    <a:pt x="1439" y="15399"/>
                  </a:lnTo>
                  <a:close/>
                  <a:moveTo>
                    <a:pt x="31403" y="15627"/>
                  </a:moveTo>
                  <a:lnTo>
                    <a:pt x="31422" y="15629"/>
                  </a:lnTo>
                  <a:lnTo>
                    <a:pt x="31417" y="15698"/>
                  </a:lnTo>
                  <a:lnTo>
                    <a:pt x="31397" y="15697"/>
                  </a:lnTo>
                  <a:lnTo>
                    <a:pt x="31403" y="15627"/>
                  </a:lnTo>
                  <a:close/>
                  <a:moveTo>
                    <a:pt x="31210" y="15819"/>
                  </a:moveTo>
                  <a:lnTo>
                    <a:pt x="31239" y="15820"/>
                  </a:lnTo>
                  <a:lnTo>
                    <a:pt x="31227" y="15957"/>
                  </a:lnTo>
                  <a:lnTo>
                    <a:pt x="31200" y="15954"/>
                  </a:lnTo>
                  <a:lnTo>
                    <a:pt x="31210" y="15819"/>
                  </a:lnTo>
                  <a:close/>
                  <a:moveTo>
                    <a:pt x="1487" y="16020"/>
                  </a:moveTo>
                  <a:lnTo>
                    <a:pt x="1487" y="16042"/>
                  </a:lnTo>
                  <a:lnTo>
                    <a:pt x="1429" y="16044"/>
                  </a:lnTo>
                  <a:lnTo>
                    <a:pt x="1429" y="16020"/>
                  </a:lnTo>
                  <a:close/>
                  <a:moveTo>
                    <a:pt x="31564" y="16226"/>
                  </a:moveTo>
                  <a:lnTo>
                    <a:pt x="31622" y="16234"/>
                  </a:lnTo>
                  <a:lnTo>
                    <a:pt x="31620" y="16257"/>
                  </a:lnTo>
                  <a:lnTo>
                    <a:pt x="31563" y="16250"/>
                  </a:lnTo>
                  <a:lnTo>
                    <a:pt x="31564" y="16226"/>
                  </a:lnTo>
                  <a:close/>
                  <a:moveTo>
                    <a:pt x="31299" y="16316"/>
                  </a:moveTo>
                  <a:cubicBezTo>
                    <a:pt x="31319" y="16316"/>
                    <a:pt x="31351" y="16329"/>
                    <a:pt x="31398" y="16360"/>
                  </a:cubicBezTo>
                  <a:cubicBezTo>
                    <a:pt x="31351" y="16388"/>
                    <a:pt x="31313" y="16410"/>
                    <a:pt x="31275" y="16432"/>
                  </a:cubicBezTo>
                  <a:cubicBezTo>
                    <a:pt x="31263" y="16370"/>
                    <a:pt x="31257" y="16316"/>
                    <a:pt x="31299" y="16316"/>
                  </a:cubicBezTo>
                  <a:close/>
                  <a:moveTo>
                    <a:pt x="345" y="16531"/>
                  </a:moveTo>
                  <a:lnTo>
                    <a:pt x="346" y="16554"/>
                  </a:lnTo>
                  <a:lnTo>
                    <a:pt x="289" y="16557"/>
                  </a:lnTo>
                  <a:lnTo>
                    <a:pt x="287" y="16532"/>
                  </a:lnTo>
                  <a:lnTo>
                    <a:pt x="345" y="16531"/>
                  </a:lnTo>
                  <a:close/>
                  <a:moveTo>
                    <a:pt x="947" y="16628"/>
                  </a:moveTo>
                  <a:lnTo>
                    <a:pt x="988" y="16682"/>
                  </a:lnTo>
                  <a:cubicBezTo>
                    <a:pt x="961" y="16682"/>
                    <a:pt x="945" y="16666"/>
                    <a:pt x="929" y="16651"/>
                  </a:cubicBezTo>
                  <a:lnTo>
                    <a:pt x="947" y="16628"/>
                  </a:lnTo>
                  <a:close/>
                  <a:moveTo>
                    <a:pt x="988" y="16682"/>
                  </a:moveTo>
                  <a:lnTo>
                    <a:pt x="977" y="16697"/>
                  </a:lnTo>
                  <a:cubicBezTo>
                    <a:pt x="1004" y="16697"/>
                    <a:pt x="1019" y="16713"/>
                    <a:pt x="1036" y="16728"/>
                  </a:cubicBezTo>
                  <a:lnTo>
                    <a:pt x="1022" y="16750"/>
                  </a:lnTo>
                  <a:cubicBezTo>
                    <a:pt x="1005" y="16732"/>
                    <a:pt x="989" y="16715"/>
                    <a:pt x="976" y="16697"/>
                  </a:cubicBezTo>
                  <a:lnTo>
                    <a:pt x="988" y="16682"/>
                  </a:lnTo>
                  <a:close/>
                  <a:moveTo>
                    <a:pt x="31554" y="16981"/>
                  </a:moveTo>
                  <a:lnTo>
                    <a:pt x="31573" y="16984"/>
                  </a:lnTo>
                  <a:lnTo>
                    <a:pt x="31560" y="17053"/>
                  </a:lnTo>
                  <a:lnTo>
                    <a:pt x="31541" y="17050"/>
                  </a:lnTo>
                  <a:lnTo>
                    <a:pt x="31554" y="16981"/>
                  </a:lnTo>
                  <a:close/>
                  <a:moveTo>
                    <a:pt x="31366" y="16598"/>
                  </a:moveTo>
                  <a:cubicBezTo>
                    <a:pt x="31407" y="16607"/>
                    <a:pt x="31436" y="16615"/>
                    <a:pt x="31475" y="16623"/>
                  </a:cubicBezTo>
                  <a:cubicBezTo>
                    <a:pt x="31433" y="16682"/>
                    <a:pt x="31405" y="16728"/>
                    <a:pt x="31369" y="16772"/>
                  </a:cubicBezTo>
                  <a:lnTo>
                    <a:pt x="31345" y="16734"/>
                  </a:lnTo>
                  <a:lnTo>
                    <a:pt x="31345" y="16734"/>
                  </a:lnTo>
                  <a:cubicBezTo>
                    <a:pt x="31351" y="16778"/>
                    <a:pt x="31367" y="16813"/>
                    <a:pt x="31385" y="16850"/>
                  </a:cubicBezTo>
                  <a:cubicBezTo>
                    <a:pt x="31339" y="16991"/>
                    <a:pt x="31257" y="17084"/>
                    <a:pt x="31114" y="17105"/>
                  </a:cubicBezTo>
                  <a:cubicBezTo>
                    <a:pt x="31120" y="17055"/>
                    <a:pt x="31126" y="16996"/>
                    <a:pt x="31133" y="16928"/>
                  </a:cubicBezTo>
                  <a:cubicBezTo>
                    <a:pt x="31169" y="16925"/>
                    <a:pt x="31195" y="16922"/>
                    <a:pt x="31233" y="16918"/>
                  </a:cubicBezTo>
                  <a:cubicBezTo>
                    <a:pt x="31261" y="16859"/>
                    <a:pt x="31292" y="16790"/>
                    <a:pt x="31325" y="16721"/>
                  </a:cubicBezTo>
                  <a:cubicBezTo>
                    <a:pt x="31353" y="16694"/>
                    <a:pt x="31358" y="16653"/>
                    <a:pt x="31366" y="16598"/>
                  </a:cubicBezTo>
                  <a:close/>
                  <a:moveTo>
                    <a:pt x="30449" y="17155"/>
                  </a:moveTo>
                  <a:lnTo>
                    <a:pt x="30507" y="17165"/>
                  </a:lnTo>
                  <a:lnTo>
                    <a:pt x="30502" y="17185"/>
                  </a:lnTo>
                  <a:lnTo>
                    <a:pt x="30446" y="17175"/>
                  </a:lnTo>
                  <a:lnTo>
                    <a:pt x="30449" y="17155"/>
                  </a:lnTo>
                  <a:close/>
                  <a:moveTo>
                    <a:pt x="31355" y="17088"/>
                  </a:moveTo>
                  <a:lnTo>
                    <a:pt x="31383" y="17093"/>
                  </a:lnTo>
                  <a:lnTo>
                    <a:pt x="31358" y="17230"/>
                  </a:lnTo>
                  <a:lnTo>
                    <a:pt x="31329" y="17225"/>
                  </a:lnTo>
                  <a:lnTo>
                    <a:pt x="31355" y="17088"/>
                  </a:lnTo>
                  <a:close/>
                  <a:moveTo>
                    <a:pt x="30618" y="17241"/>
                  </a:moveTo>
                  <a:lnTo>
                    <a:pt x="30713" y="17259"/>
                  </a:lnTo>
                  <a:lnTo>
                    <a:pt x="30711" y="17291"/>
                  </a:lnTo>
                  <a:lnTo>
                    <a:pt x="30614" y="17299"/>
                  </a:lnTo>
                  <a:lnTo>
                    <a:pt x="30614" y="17299"/>
                  </a:lnTo>
                  <a:lnTo>
                    <a:pt x="30618" y="17241"/>
                  </a:lnTo>
                  <a:close/>
                  <a:moveTo>
                    <a:pt x="30505" y="17277"/>
                  </a:moveTo>
                  <a:lnTo>
                    <a:pt x="30523" y="17280"/>
                  </a:lnTo>
                  <a:lnTo>
                    <a:pt x="30511" y="17344"/>
                  </a:lnTo>
                  <a:lnTo>
                    <a:pt x="30492" y="17341"/>
                  </a:lnTo>
                  <a:lnTo>
                    <a:pt x="30505" y="17277"/>
                  </a:lnTo>
                  <a:close/>
                  <a:moveTo>
                    <a:pt x="30843" y="17341"/>
                  </a:moveTo>
                  <a:lnTo>
                    <a:pt x="30863" y="17346"/>
                  </a:lnTo>
                  <a:lnTo>
                    <a:pt x="30849" y="17412"/>
                  </a:lnTo>
                  <a:lnTo>
                    <a:pt x="30830" y="17408"/>
                  </a:lnTo>
                  <a:lnTo>
                    <a:pt x="30843" y="17341"/>
                  </a:lnTo>
                  <a:close/>
                  <a:moveTo>
                    <a:pt x="30626" y="17458"/>
                  </a:moveTo>
                  <a:lnTo>
                    <a:pt x="30682" y="17469"/>
                  </a:lnTo>
                  <a:lnTo>
                    <a:pt x="30683" y="17469"/>
                  </a:lnTo>
                  <a:lnTo>
                    <a:pt x="30679" y="17491"/>
                  </a:lnTo>
                  <a:lnTo>
                    <a:pt x="30621" y="17480"/>
                  </a:lnTo>
                  <a:lnTo>
                    <a:pt x="30626" y="17458"/>
                  </a:lnTo>
                  <a:close/>
                  <a:moveTo>
                    <a:pt x="31173" y="17372"/>
                  </a:moveTo>
                  <a:lnTo>
                    <a:pt x="31173" y="17372"/>
                  </a:lnTo>
                  <a:cubicBezTo>
                    <a:pt x="31117" y="17469"/>
                    <a:pt x="31086" y="17524"/>
                    <a:pt x="31045" y="17596"/>
                  </a:cubicBezTo>
                  <a:cubicBezTo>
                    <a:pt x="31016" y="17543"/>
                    <a:pt x="30996" y="17508"/>
                    <a:pt x="30969" y="17459"/>
                  </a:cubicBezTo>
                  <a:cubicBezTo>
                    <a:pt x="31027" y="17434"/>
                    <a:pt x="31082" y="17411"/>
                    <a:pt x="31173" y="17372"/>
                  </a:cubicBezTo>
                  <a:close/>
                  <a:moveTo>
                    <a:pt x="31485" y="17565"/>
                  </a:moveTo>
                  <a:lnTo>
                    <a:pt x="31541" y="17577"/>
                  </a:lnTo>
                  <a:lnTo>
                    <a:pt x="31536" y="17600"/>
                  </a:lnTo>
                  <a:lnTo>
                    <a:pt x="31481" y="17589"/>
                  </a:lnTo>
                  <a:lnTo>
                    <a:pt x="31485" y="17565"/>
                  </a:lnTo>
                  <a:close/>
                  <a:moveTo>
                    <a:pt x="1379" y="17640"/>
                  </a:moveTo>
                  <a:lnTo>
                    <a:pt x="1382" y="17662"/>
                  </a:lnTo>
                  <a:lnTo>
                    <a:pt x="1325" y="17670"/>
                  </a:lnTo>
                  <a:lnTo>
                    <a:pt x="1322" y="17647"/>
                  </a:lnTo>
                  <a:lnTo>
                    <a:pt x="1379" y="17640"/>
                  </a:lnTo>
                  <a:close/>
                  <a:moveTo>
                    <a:pt x="31144" y="17612"/>
                  </a:moveTo>
                  <a:lnTo>
                    <a:pt x="31163" y="17617"/>
                  </a:lnTo>
                  <a:lnTo>
                    <a:pt x="31149" y="17684"/>
                  </a:lnTo>
                  <a:lnTo>
                    <a:pt x="31130" y="17680"/>
                  </a:lnTo>
                  <a:lnTo>
                    <a:pt x="31144" y="17612"/>
                  </a:lnTo>
                  <a:close/>
                  <a:moveTo>
                    <a:pt x="30964" y="17720"/>
                  </a:moveTo>
                  <a:lnTo>
                    <a:pt x="30979" y="17745"/>
                  </a:lnTo>
                  <a:lnTo>
                    <a:pt x="30925" y="17779"/>
                  </a:lnTo>
                  <a:lnTo>
                    <a:pt x="30925" y="17779"/>
                  </a:lnTo>
                  <a:cubicBezTo>
                    <a:pt x="30932" y="17749"/>
                    <a:pt x="30948" y="17734"/>
                    <a:pt x="30964" y="17720"/>
                  </a:cubicBezTo>
                  <a:close/>
                  <a:moveTo>
                    <a:pt x="30916" y="17764"/>
                  </a:moveTo>
                  <a:lnTo>
                    <a:pt x="30924" y="17779"/>
                  </a:lnTo>
                  <a:lnTo>
                    <a:pt x="30924" y="17779"/>
                  </a:lnTo>
                  <a:lnTo>
                    <a:pt x="30923" y="17780"/>
                  </a:lnTo>
                  <a:lnTo>
                    <a:pt x="30914" y="17765"/>
                  </a:lnTo>
                  <a:cubicBezTo>
                    <a:pt x="30908" y="17795"/>
                    <a:pt x="30892" y="17811"/>
                    <a:pt x="30874" y="17825"/>
                  </a:cubicBezTo>
                  <a:lnTo>
                    <a:pt x="30861" y="17800"/>
                  </a:lnTo>
                  <a:lnTo>
                    <a:pt x="30916" y="17764"/>
                  </a:lnTo>
                  <a:close/>
                  <a:moveTo>
                    <a:pt x="30683" y="17702"/>
                  </a:moveTo>
                  <a:cubicBezTo>
                    <a:pt x="30682" y="17759"/>
                    <a:pt x="30680" y="17790"/>
                    <a:pt x="30679" y="17834"/>
                  </a:cubicBezTo>
                  <a:cubicBezTo>
                    <a:pt x="30643" y="17836"/>
                    <a:pt x="30611" y="17836"/>
                    <a:pt x="30512" y="17837"/>
                  </a:cubicBezTo>
                  <a:cubicBezTo>
                    <a:pt x="30596" y="17771"/>
                    <a:pt x="30632" y="17743"/>
                    <a:pt x="30683" y="17702"/>
                  </a:cubicBezTo>
                  <a:close/>
                  <a:moveTo>
                    <a:pt x="31604" y="17858"/>
                  </a:moveTo>
                  <a:lnTo>
                    <a:pt x="31604" y="17858"/>
                  </a:lnTo>
                  <a:cubicBezTo>
                    <a:pt x="31604" y="17858"/>
                    <a:pt x="31604" y="17858"/>
                    <a:pt x="31604" y="17858"/>
                  </a:cubicBezTo>
                  <a:cubicBezTo>
                    <a:pt x="31604" y="17858"/>
                    <a:pt x="31604" y="17858"/>
                    <a:pt x="31604" y="17858"/>
                  </a:cubicBezTo>
                  <a:close/>
                  <a:moveTo>
                    <a:pt x="31238" y="17940"/>
                  </a:moveTo>
                  <a:lnTo>
                    <a:pt x="31294" y="17953"/>
                  </a:lnTo>
                  <a:lnTo>
                    <a:pt x="31289" y="17977"/>
                  </a:lnTo>
                  <a:lnTo>
                    <a:pt x="31233" y="17964"/>
                  </a:lnTo>
                  <a:lnTo>
                    <a:pt x="31238" y="17940"/>
                  </a:lnTo>
                  <a:close/>
                  <a:moveTo>
                    <a:pt x="31144" y="18131"/>
                  </a:moveTo>
                  <a:lnTo>
                    <a:pt x="31200" y="18146"/>
                  </a:lnTo>
                  <a:lnTo>
                    <a:pt x="31195" y="18168"/>
                  </a:lnTo>
                  <a:lnTo>
                    <a:pt x="31139" y="18155"/>
                  </a:lnTo>
                  <a:lnTo>
                    <a:pt x="31144" y="18131"/>
                  </a:lnTo>
                  <a:close/>
                  <a:moveTo>
                    <a:pt x="30589" y="18176"/>
                  </a:moveTo>
                  <a:lnTo>
                    <a:pt x="30579" y="18233"/>
                  </a:lnTo>
                  <a:lnTo>
                    <a:pt x="30487" y="18208"/>
                  </a:lnTo>
                  <a:lnTo>
                    <a:pt x="30492" y="18177"/>
                  </a:lnTo>
                  <a:lnTo>
                    <a:pt x="30589" y="18176"/>
                  </a:lnTo>
                  <a:close/>
                  <a:moveTo>
                    <a:pt x="31481" y="18207"/>
                  </a:moveTo>
                  <a:cubicBezTo>
                    <a:pt x="31517" y="18207"/>
                    <a:pt x="31544" y="18208"/>
                    <a:pt x="31594" y="18208"/>
                  </a:cubicBezTo>
                  <a:cubicBezTo>
                    <a:pt x="31582" y="18273"/>
                    <a:pt x="31576" y="18304"/>
                    <a:pt x="31573" y="18324"/>
                  </a:cubicBezTo>
                  <a:lnTo>
                    <a:pt x="31572" y="18324"/>
                  </a:lnTo>
                  <a:cubicBezTo>
                    <a:pt x="31547" y="18292"/>
                    <a:pt x="31519" y="18255"/>
                    <a:pt x="31481" y="18207"/>
                  </a:cubicBezTo>
                  <a:close/>
                  <a:moveTo>
                    <a:pt x="30596" y="18324"/>
                  </a:moveTo>
                  <a:lnTo>
                    <a:pt x="30608" y="18349"/>
                  </a:lnTo>
                  <a:lnTo>
                    <a:pt x="30549" y="18382"/>
                  </a:lnTo>
                  <a:lnTo>
                    <a:pt x="30546" y="18375"/>
                  </a:lnTo>
                  <a:lnTo>
                    <a:pt x="30546" y="18375"/>
                  </a:lnTo>
                  <a:cubicBezTo>
                    <a:pt x="30576" y="18341"/>
                    <a:pt x="30586" y="18333"/>
                    <a:pt x="30596" y="18324"/>
                  </a:cubicBezTo>
                  <a:close/>
                  <a:moveTo>
                    <a:pt x="31099" y="18329"/>
                  </a:moveTo>
                  <a:lnTo>
                    <a:pt x="31210" y="18357"/>
                  </a:lnTo>
                  <a:lnTo>
                    <a:pt x="31200" y="18390"/>
                  </a:lnTo>
                  <a:lnTo>
                    <a:pt x="31089" y="18361"/>
                  </a:lnTo>
                  <a:lnTo>
                    <a:pt x="31099" y="18329"/>
                  </a:lnTo>
                  <a:close/>
                  <a:moveTo>
                    <a:pt x="30521" y="18367"/>
                  </a:moveTo>
                  <a:cubicBezTo>
                    <a:pt x="30521" y="18375"/>
                    <a:pt x="30521" y="18382"/>
                    <a:pt x="30521" y="18390"/>
                  </a:cubicBezTo>
                  <a:lnTo>
                    <a:pt x="30521" y="18390"/>
                  </a:lnTo>
                  <a:cubicBezTo>
                    <a:pt x="30509" y="18403"/>
                    <a:pt x="30502" y="18409"/>
                    <a:pt x="30500" y="18409"/>
                  </a:cubicBezTo>
                  <a:cubicBezTo>
                    <a:pt x="30496" y="18409"/>
                    <a:pt x="30509" y="18388"/>
                    <a:pt x="30521" y="18367"/>
                  </a:cubicBezTo>
                  <a:close/>
                  <a:moveTo>
                    <a:pt x="30521" y="18405"/>
                  </a:moveTo>
                  <a:cubicBezTo>
                    <a:pt x="30522" y="18425"/>
                    <a:pt x="30522" y="18444"/>
                    <a:pt x="30518" y="18464"/>
                  </a:cubicBezTo>
                  <a:cubicBezTo>
                    <a:pt x="30517" y="18473"/>
                    <a:pt x="30492" y="18480"/>
                    <a:pt x="30437" y="18511"/>
                  </a:cubicBezTo>
                  <a:cubicBezTo>
                    <a:pt x="30473" y="18465"/>
                    <a:pt x="30501" y="18431"/>
                    <a:pt x="30521" y="18405"/>
                  </a:cubicBezTo>
                  <a:close/>
                  <a:moveTo>
                    <a:pt x="1926" y="18504"/>
                  </a:moveTo>
                  <a:lnTo>
                    <a:pt x="1931" y="18526"/>
                  </a:lnTo>
                  <a:lnTo>
                    <a:pt x="1875" y="18536"/>
                  </a:lnTo>
                  <a:lnTo>
                    <a:pt x="1869" y="18514"/>
                  </a:lnTo>
                  <a:lnTo>
                    <a:pt x="1926" y="18504"/>
                  </a:lnTo>
                  <a:close/>
                  <a:moveTo>
                    <a:pt x="30680" y="18387"/>
                  </a:moveTo>
                  <a:lnTo>
                    <a:pt x="30680" y="18387"/>
                  </a:lnTo>
                  <a:cubicBezTo>
                    <a:pt x="30705" y="18471"/>
                    <a:pt x="30721" y="18530"/>
                    <a:pt x="30746" y="18617"/>
                  </a:cubicBezTo>
                  <a:cubicBezTo>
                    <a:pt x="30679" y="18561"/>
                    <a:pt x="30657" y="18485"/>
                    <a:pt x="30680" y="18387"/>
                  </a:cubicBezTo>
                  <a:close/>
                  <a:moveTo>
                    <a:pt x="1960" y="18744"/>
                  </a:moveTo>
                  <a:lnTo>
                    <a:pt x="1973" y="18808"/>
                  </a:lnTo>
                  <a:lnTo>
                    <a:pt x="1956" y="18813"/>
                  </a:lnTo>
                  <a:lnTo>
                    <a:pt x="1941" y="18748"/>
                  </a:lnTo>
                  <a:lnTo>
                    <a:pt x="1960" y="18744"/>
                  </a:lnTo>
                  <a:close/>
                  <a:moveTo>
                    <a:pt x="30183" y="18756"/>
                  </a:moveTo>
                  <a:cubicBezTo>
                    <a:pt x="30271" y="18756"/>
                    <a:pt x="30303" y="18823"/>
                    <a:pt x="30326" y="18894"/>
                  </a:cubicBezTo>
                  <a:cubicBezTo>
                    <a:pt x="30283" y="18942"/>
                    <a:pt x="30245" y="18989"/>
                    <a:pt x="30196" y="19044"/>
                  </a:cubicBezTo>
                  <a:cubicBezTo>
                    <a:pt x="30174" y="18951"/>
                    <a:pt x="30153" y="18864"/>
                    <a:pt x="30130" y="18763"/>
                  </a:cubicBezTo>
                  <a:cubicBezTo>
                    <a:pt x="30150" y="18758"/>
                    <a:pt x="30167" y="18756"/>
                    <a:pt x="30183" y="18756"/>
                  </a:cubicBezTo>
                  <a:close/>
                  <a:moveTo>
                    <a:pt x="31007" y="19253"/>
                  </a:moveTo>
                  <a:lnTo>
                    <a:pt x="31063" y="19270"/>
                  </a:lnTo>
                  <a:lnTo>
                    <a:pt x="31055" y="19292"/>
                  </a:lnTo>
                  <a:lnTo>
                    <a:pt x="31001" y="19275"/>
                  </a:lnTo>
                  <a:lnTo>
                    <a:pt x="31007" y="19253"/>
                  </a:lnTo>
                  <a:close/>
                  <a:moveTo>
                    <a:pt x="888" y="19175"/>
                  </a:moveTo>
                  <a:cubicBezTo>
                    <a:pt x="899" y="19216"/>
                    <a:pt x="913" y="19254"/>
                    <a:pt x="927" y="19304"/>
                  </a:cubicBezTo>
                  <a:cubicBezTo>
                    <a:pt x="883" y="19319"/>
                    <a:pt x="851" y="19329"/>
                    <a:pt x="816" y="19341"/>
                  </a:cubicBezTo>
                  <a:cubicBezTo>
                    <a:pt x="821" y="19358"/>
                    <a:pt x="826" y="19378"/>
                    <a:pt x="830" y="19398"/>
                  </a:cubicBezTo>
                  <a:lnTo>
                    <a:pt x="830" y="19398"/>
                  </a:lnTo>
                  <a:cubicBezTo>
                    <a:pt x="809" y="19393"/>
                    <a:pt x="792" y="19382"/>
                    <a:pt x="776" y="19370"/>
                  </a:cubicBezTo>
                  <a:lnTo>
                    <a:pt x="817" y="19336"/>
                  </a:lnTo>
                  <a:cubicBezTo>
                    <a:pt x="810" y="19295"/>
                    <a:pt x="802" y="19253"/>
                    <a:pt x="794" y="19205"/>
                  </a:cubicBezTo>
                  <a:cubicBezTo>
                    <a:pt x="826" y="19194"/>
                    <a:pt x="851" y="19186"/>
                    <a:pt x="888" y="19175"/>
                  </a:cubicBezTo>
                  <a:close/>
                  <a:moveTo>
                    <a:pt x="832" y="19407"/>
                  </a:moveTo>
                  <a:lnTo>
                    <a:pt x="832" y="19407"/>
                  </a:lnTo>
                  <a:cubicBezTo>
                    <a:pt x="855" y="19411"/>
                    <a:pt x="873" y="19425"/>
                    <a:pt x="892" y="19438"/>
                  </a:cubicBezTo>
                  <a:lnTo>
                    <a:pt x="880" y="19463"/>
                  </a:lnTo>
                  <a:lnTo>
                    <a:pt x="827" y="19414"/>
                  </a:lnTo>
                  <a:lnTo>
                    <a:pt x="832" y="19407"/>
                  </a:lnTo>
                  <a:close/>
                  <a:moveTo>
                    <a:pt x="30620" y="19466"/>
                  </a:moveTo>
                  <a:lnTo>
                    <a:pt x="30632" y="19494"/>
                  </a:lnTo>
                  <a:lnTo>
                    <a:pt x="30574" y="19523"/>
                  </a:lnTo>
                  <a:cubicBezTo>
                    <a:pt x="30585" y="19494"/>
                    <a:pt x="30602" y="19481"/>
                    <a:pt x="30620" y="19466"/>
                  </a:cubicBezTo>
                  <a:close/>
                  <a:moveTo>
                    <a:pt x="30568" y="19506"/>
                  </a:moveTo>
                  <a:lnTo>
                    <a:pt x="30574" y="19523"/>
                  </a:lnTo>
                  <a:lnTo>
                    <a:pt x="30567" y="19507"/>
                  </a:lnTo>
                  <a:cubicBezTo>
                    <a:pt x="30557" y="19537"/>
                    <a:pt x="30539" y="19550"/>
                    <a:pt x="30521" y="19563"/>
                  </a:cubicBezTo>
                  <a:lnTo>
                    <a:pt x="30510" y="19537"/>
                  </a:lnTo>
                  <a:lnTo>
                    <a:pt x="30568" y="19506"/>
                  </a:lnTo>
                  <a:close/>
                  <a:moveTo>
                    <a:pt x="31261" y="19163"/>
                  </a:moveTo>
                  <a:lnTo>
                    <a:pt x="31261" y="19163"/>
                  </a:lnTo>
                  <a:cubicBezTo>
                    <a:pt x="31241" y="19247"/>
                    <a:pt x="31214" y="19331"/>
                    <a:pt x="31202" y="19416"/>
                  </a:cubicBezTo>
                  <a:cubicBezTo>
                    <a:pt x="31192" y="19488"/>
                    <a:pt x="31202" y="19560"/>
                    <a:pt x="31202" y="19629"/>
                  </a:cubicBezTo>
                  <a:cubicBezTo>
                    <a:pt x="31142" y="19607"/>
                    <a:pt x="31097" y="19592"/>
                    <a:pt x="31033" y="19570"/>
                  </a:cubicBezTo>
                  <a:cubicBezTo>
                    <a:pt x="31069" y="19511"/>
                    <a:pt x="31117" y="19448"/>
                    <a:pt x="31149" y="19375"/>
                  </a:cubicBezTo>
                  <a:cubicBezTo>
                    <a:pt x="31182" y="19304"/>
                    <a:pt x="31197" y="19225"/>
                    <a:pt x="31261" y="19163"/>
                  </a:cubicBezTo>
                  <a:close/>
                  <a:moveTo>
                    <a:pt x="30202" y="19694"/>
                  </a:moveTo>
                  <a:lnTo>
                    <a:pt x="30256" y="19713"/>
                  </a:lnTo>
                  <a:lnTo>
                    <a:pt x="30248" y="19735"/>
                  </a:lnTo>
                  <a:lnTo>
                    <a:pt x="30193" y="19715"/>
                  </a:lnTo>
                  <a:lnTo>
                    <a:pt x="30202" y="19694"/>
                  </a:lnTo>
                  <a:close/>
                  <a:moveTo>
                    <a:pt x="30640" y="19591"/>
                  </a:moveTo>
                  <a:lnTo>
                    <a:pt x="30640" y="19591"/>
                  </a:lnTo>
                  <a:cubicBezTo>
                    <a:pt x="30652" y="19651"/>
                    <a:pt x="30661" y="19700"/>
                    <a:pt x="30665" y="19756"/>
                  </a:cubicBezTo>
                  <a:cubicBezTo>
                    <a:pt x="30587" y="19742"/>
                    <a:pt x="30526" y="19742"/>
                    <a:pt x="30640" y="19591"/>
                  </a:cubicBezTo>
                  <a:close/>
                  <a:moveTo>
                    <a:pt x="30017" y="19690"/>
                  </a:moveTo>
                  <a:lnTo>
                    <a:pt x="30065" y="19700"/>
                  </a:lnTo>
                  <a:lnTo>
                    <a:pt x="30024" y="19803"/>
                  </a:lnTo>
                  <a:lnTo>
                    <a:pt x="29998" y="19797"/>
                  </a:lnTo>
                  <a:lnTo>
                    <a:pt x="30017" y="19690"/>
                  </a:lnTo>
                  <a:close/>
                  <a:moveTo>
                    <a:pt x="30661" y="19990"/>
                  </a:moveTo>
                  <a:lnTo>
                    <a:pt x="30679" y="19997"/>
                  </a:lnTo>
                  <a:lnTo>
                    <a:pt x="30652" y="20062"/>
                  </a:lnTo>
                  <a:lnTo>
                    <a:pt x="30635" y="20054"/>
                  </a:lnTo>
                  <a:lnTo>
                    <a:pt x="30661" y="19990"/>
                  </a:lnTo>
                  <a:close/>
                  <a:moveTo>
                    <a:pt x="30663" y="20240"/>
                  </a:moveTo>
                  <a:lnTo>
                    <a:pt x="30715" y="20262"/>
                  </a:lnTo>
                  <a:lnTo>
                    <a:pt x="30707" y="20284"/>
                  </a:lnTo>
                  <a:lnTo>
                    <a:pt x="30654" y="20262"/>
                  </a:lnTo>
                  <a:lnTo>
                    <a:pt x="30663" y="20240"/>
                  </a:lnTo>
                  <a:close/>
                  <a:moveTo>
                    <a:pt x="29531" y="20277"/>
                  </a:moveTo>
                  <a:lnTo>
                    <a:pt x="29583" y="20299"/>
                  </a:lnTo>
                  <a:lnTo>
                    <a:pt x="29575" y="20319"/>
                  </a:lnTo>
                  <a:lnTo>
                    <a:pt x="29522" y="20296"/>
                  </a:lnTo>
                  <a:lnTo>
                    <a:pt x="29531" y="20277"/>
                  </a:lnTo>
                  <a:close/>
                  <a:moveTo>
                    <a:pt x="30452" y="20353"/>
                  </a:moveTo>
                  <a:lnTo>
                    <a:pt x="30468" y="20360"/>
                  </a:lnTo>
                  <a:lnTo>
                    <a:pt x="30443" y="20425"/>
                  </a:lnTo>
                  <a:lnTo>
                    <a:pt x="30426" y="20418"/>
                  </a:lnTo>
                  <a:lnTo>
                    <a:pt x="30452" y="20353"/>
                  </a:lnTo>
                  <a:close/>
                  <a:moveTo>
                    <a:pt x="30558" y="20343"/>
                  </a:moveTo>
                  <a:lnTo>
                    <a:pt x="30607" y="20355"/>
                  </a:lnTo>
                  <a:lnTo>
                    <a:pt x="30564" y="20462"/>
                  </a:lnTo>
                  <a:lnTo>
                    <a:pt x="30536" y="20456"/>
                  </a:lnTo>
                  <a:lnTo>
                    <a:pt x="30558" y="20343"/>
                  </a:lnTo>
                  <a:close/>
                  <a:moveTo>
                    <a:pt x="30801" y="20480"/>
                  </a:moveTo>
                  <a:lnTo>
                    <a:pt x="30801" y="20480"/>
                  </a:lnTo>
                  <a:cubicBezTo>
                    <a:pt x="30776" y="20556"/>
                    <a:pt x="30758" y="20616"/>
                    <a:pt x="30735" y="20690"/>
                  </a:cubicBezTo>
                  <a:cubicBezTo>
                    <a:pt x="30689" y="20677"/>
                    <a:pt x="30655" y="20666"/>
                    <a:pt x="30633" y="20659"/>
                  </a:cubicBezTo>
                  <a:cubicBezTo>
                    <a:pt x="30605" y="20672"/>
                    <a:pt x="30586" y="20686"/>
                    <a:pt x="30567" y="20697"/>
                  </a:cubicBezTo>
                  <a:lnTo>
                    <a:pt x="30558" y="20669"/>
                  </a:lnTo>
                  <a:lnTo>
                    <a:pt x="30620" y="20643"/>
                  </a:lnTo>
                  <a:lnTo>
                    <a:pt x="30624" y="20661"/>
                  </a:lnTo>
                  <a:cubicBezTo>
                    <a:pt x="30626" y="20609"/>
                    <a:pt x="30618" y="20569"/>
                    <a:pt x="30611" y="20522"/>
                  </a:cubicBezTo>
                  <a:cubicBezTo>
                    <a:pt x="30633" y="20522"/>
                    <a:pt x="30654" y="20523"/>
                    <a:pt x="30675" y="20523"/>
                  </a:cubicBezTo>
                  <a:cubicBezTo>
                    <a:pt x="30690" y="20523"/>
                    <a:pt x="30706" y="20523"/>
                    <a:pt x="30721" y="20521"/>
                  </a:cubicBezTo>
                  <a:cubicBezTo>
                    <a:pt x="30739" y="20519"/>
                    <a:pt x="30758" y="20502"/>
                    <a:pt x="30801" y="20480"/>
                  </a:cubicBezTo>
                  <a:close/>
                  <a:moveTo>
                    <a:pt x="30454" y="20758"/>
                  </a:moveTo>
                  <a:lnTo>
                    <a:pt x="30507" y="20781"/>
                  </a:lnTo>
                  <a:lnTo>
                    <a:pt x="30498" y="20803"/>
                  </a:lnTo>
                  <a:lnTo>
                    <a:pt x="30445" y="20778"/>
                  </a:lnTo>
                  <a:lnTo>
                    <a:pt x="30454" y="20758"/>
                  </a:lnTo>
                  <a:close/>
                  <a:moveTo>
                    <a:pt x="30009" y="20931"/>
                  </a:moveTo>
                  <a:lnTo>
                    <a:pt x="30062" y="20956"/>
                  </a:lnTo>
                  <a:lnTo>
                    <a:pt x="30053" y="20977"/>
                  </a:lnTo>
                  <a:lnTo>
                    <a:pt x="30000" y="20953"/>
                  </a:lnTo>
                  <a:lnTo>
                    <a:pt x="30009" y="20931"/>
                  </a:lnTo>
                  <a:close/>
                  <a:moveTo>
                    <a:pt x="30267" y="21027"/>
                  </a:moveTo>
                  <a:lnTo>
                    <a:pt x="30267" y="21027"/>
                  </a:lnTo>
                  <a:cubicBezTo>
                    <a:pt x="30258" y="21062"/>
                    <a:pt x="30252" y="21102"/>
                    <a:pt x="30233" y="21152"/>
                  </a:cubicBezTo>
                  <a:cubicBezTo>
                    <a:pt x="30176" y="21124"/>
                    <a:pt x="30130" y="21102"/>
                    <a:pt x="30050" y="21064"/>
                  </a:cubicBezTo>
                  <a:cubicBezTo>
                    <a:pt x="30143" y="21047"/>
                    <a:pt x="30199" y="21039"/>
                    <a:pt x="30267" y="21027"/>
                  </a:cubicBezTo>
                  <a:close/>
                  <a:moveTo>
                    <a:pt x="30434" y="20972"/>
                  </a:moveTo>
                  <a:cubicBezTo>
                    <a:pt x="30597" y="20972"/>
                    <a:pt x="30463" y="21141"/>
                    <a:pt x="30537" y="21198"/>
                  </a:cubicBezTo>
                  <a:cubicBezTo>
                    <a:pt x="30459" y="21223"/>
                    <a:pt x="30411" y="21234"/>
                    <a:pt x="30323" y="21258"/>
                  </a:cubicBezTo>
                  <a:cubicBezTo>
                    <a:pt x="30382" y="21139"/>
                    <a:pt x="30398" y="21049"/>
                    <a:pt x="30427" y="20972"/>
                  </a:cubicBezTo>
                  <a:cubicBezTo>
                    <a:pt x="30429" y="20972"/>
                    <a:pt x="30431" y="20972"/>
                    <a:pt x="30434" y="20972"/>
                  </a:cubicBezTo>
                  <a:close/>
                  <a:moveTo>
                    <a:pt x="2989" y="21250"/>
                  </a:moveTo>
                  <a:lnTo>
                    <a:pt x="3015" y="21311"/>
                  </a:lnTo>
                  <a:lnTo>
                    <a:pt x="2997" y="21318"/>
                  </a:lnTo>
                  <a:lnTo>
                    <a:pt x="2971" y="21258"/>
                  </a:lnTo>
                  <a:lnTo>
                    <a:pt x="2989" y="21250"/>
                  </a:lnTo>
                  <a:close/>
                  <a:moveTo>
                    <a:pt x="29507" y="21368"/>
                  </a:moveTo>
                  <a:cubicBezTo>
                    <a:pt x="29582" y="21368"/>
                    <a:pt x="29643" y="21396"/>
                    <a:pt x="29690" y="21453"/>
                  </a:cubicBezTo>
                  <a:lnTo>
                    <a:pt x="29690" y="21453"/>
                  </a:lnTo>
                  <a:cubicBezTo>
                    <a:pt x="29609" y="21442"/>
                    <a:pt x="29540" y="21406"/>
                    <a:pt x="29472" y="21370"/>
                  </a:cubicBezTo>
                  <a:cubicBezTo>
                    <a:pt x="29484" y="21368"/>
                    <a:pt x="29496" y="21368"/>
                    <a:pt x="29507" y="21368"/>
                  </a:cubicBezTo>
                  <a:close/>
                  <a:moveTo>
                    <a:pt x="29806" y="21424"/>
                  </a:moveTo>
                  <a:lnTo>
                    <a:pt x="29796" y="21483"/>
                  </a:lnTo>
                  <a:lnTo>
                    <a:pt x="29900" y="21604"/>
                  </a:lnTo>
                  <a:lnTo>
                    <a:pt x="29900" y="21604"/>
                  </a:lnTo>
                  <a:cubicBezTo>
                    <a:pt x="29876" y="21616"/>
                    <a:pt x="29852" y="21623"/>
                    <a:pt x="29829" y="21623"/>
                  </a:cubicBezTo>
                  <a:cubicBezTo>
                    <a:pt x="29799" y="21623"/>
                    <a:pt x="29769" y="21613"/>
                    <a:pt x="29739" y="21593"/>
                  </a:cubicBezTo>
                  <a:cubicBezTo>
                    <a:pt x="29758" y="21558"/>
                    <a:pt x="29777" y="21521"/>
                    <a:pt x="29796" y="21483"/>
                  </a:cubicBezTo>
                  <a:lnTo>
                    <a:pt x="29756" y="21462"/>
                  </a:lnTo>
                  <a:lnTo>
                    <a:pt x="29756" y="21462"/>
                  </a:lnTo>
                  <a:cubicBezTo>
                    <a:pt x="29778" y="21440"/>
                    <a:pt x="29792" y="21432"/>
                    <a:pt x="29806" y="21424"/>
                  </a:cubicBezTo>
                  <a:close/>
                  <a:moveTo>
                    <a:pt x="29984" y="21603"/>
                  </a:moveTo>
                  <a:cubicBezTo>
                    <a:pt x="30006" y="21603"/>
                    <a:pt x="30025" y="21610"/>
                    <a:pt x="30043" y="21618"/>
                  </a:cubicBezTo>
                  <a:lnTo>
                    <a:pt x="30027" y="21659"/>
                  </a:lnTo>
                  <a:lnTo>
                    <a:pt x="29915" y="21630"/>
                  </a:lnTo>
                  <a:lnTo>
                    <a:pt x="29918" y="21623"/>
                  </a:lnTo>
                  <a:lnTo>
                    <a:pt x="29918" y="21623"/>
                  </a:lnTo>
                  <a:cubicBezTo>
                    <a:pt x="29944" y="21608"/>
                    <a:pt x="29965" y="21603"/>
                    <a:pt x="29984" y="21603"/>
                  </a:cubicBezTo>
                  <a:close/>
                  <a:moveTo>
                    <a:pt x="30090" y="21811"/>
                  </a:moveTo>
                  <a:lnTo>
                    <a:pt x="30118" y="21821"/>
                  </a:lnTo>
                  <a:lnTo>
                    <a:pt x="30052" y="21996"/>
                  </a:lnTo>
                  <a:lnTo>
                    <a:pt x="30003" y="21977"/>
                  </a:lnTo>
                  <a:lnTo>
                    <a:pt x="30090" y="21811"/>
                  </a:lnTo>
                  <a:close/>
                  <a:moveTo>
                    <a:pt x="3355" y="22180"/>
                  </a:moveTo>
                  <a:lnTo>
                    <a:pt x="3374" y="22207"/>
                  </a:lnTo>
                  <a:lnTo>
                    <a:pt x="3301" y="22270"/>
                  </a:lnTo>
                  <a:lnTo>
                    <a:pt x="3270" y="22223"/>
                  </a:lnTo>
                  <a:lnTo>
                    <a:pt x="3355" y="22180"/>
                  </a:lnTo>
                  <a:close/>
                  <a:moveTo>
                    <a:pt x="28672" y="22457"/>
                  </a:moveTo>
                  <a:lnTo>
                    <a:pt x="28688" y="22467"/>
                  </a:lnTo>
                  <a:lnTo>
                    <a:pt x="28651" y="22523"/>
                  </a:lnTo>
                  <a:lnTo>
                    <a:pt x="28635" y="22511"/>
                  </a:lnTo>
                  <a:lnTo>
                    <a:pt x="28672" y="22457"/>
                  </a:lnTo>
                  <a:close/>
                  <a:moveTo>
                    <a:pt x="29238" y="22426"/>
                  </a:moveTo>
                  <a:cubicBezTo>
                    <a:pt x="29241" y="22525"/>
                    <a:pt x="29243" y="22570"/>
                    <a:pt x="29244" y="22638"/>
                  </a:cubicBezTo>
                  <a:cubicBezTo>
                    <a:pt x="29191" y="22620"/>
                    <a:pt x="29166" y="22611"/>
                    <a:pt x="29125" y="22598"/>
                  </a:cubicBezTo>
                  <a:cubicBezTo>
                    <a:pt x="29155" y="22553"/>
                    <a:pt x="29180" y="22514"/>
                    <a:pt x="29238" y="22426"/>
                  </a:cubicBezTo>
                  <a:close/>
                  <a:moveTo>
                    <a:pt x="30156" y="22570"/>
                  </a:moveTo>
                  <a:lnTo>
                    <a:pt x="30174" y="22579"/>
                  </a:lnTo>
                  <a:lnTo>
                    <a:pt x="30140" y="22642"/>
                  </a:lnTo>
                  <a:lnTo>
                    <a:pt x="30124" y="22633"/>
                  </a:lnTo>
                  <a:lnTo>
                    <a:pt x="30156" y="22570"/>
                  </a:lnTo>
                  <a:close/>
                  <a:moveTo>
                    <a:pt x="29340" y="22663"/>
                  </a:moveTo>
                  <a:lnTo>
                    <a:pt x="29437" y="22725"/>
                  </a:lnTo>
                  <a:lnTo>
                    <a:pt x="29418" y="22754"/>
                  </a:lnTo>
                  <a:lnTo>
                    <a:pt x="29321" y="22692"/>
                  </a:lnTo>
                  <a:lnTo>
                    <a:pt x="29340" y="22663"/>
                  </a:lnTo>
                  <a:close/>
                  <a:moveTo>
                    <a:pt x="29596" y="22725"/>
                  </a:moveTo>
                  <a:lnTo>
                    <a:pt x="29612" y="22735"/>
                  </a:lnTo>
                  <a:lnTo>
                    <a:pt x="29574" y="22794"/>
                  </a:lnTo>
                  <a:lnTo>
                    <a:pt x="29558" y="22784"/>
                  </a:lnTo>
                  <a:lnTo>
                    <a:pt x="29596" y="22725"/>
                  </a:lnTo>
                  <a:close/>
                  <a:moveTo>
                    <a:pt x="29079" y="22885"/>
                  </a:moveTo>
                  <a:lnTo>
                    <a:pt x="29096" y="22895"/>
                  </a:lnTo>
                  <a:lnTo>
                    <a:pt x="29057" y="22953"/>
                  </a:lnTo>
                  <a:lnTo>
                    <a:pt x="29041" y="22942"/>
                  </a:lnTo>
                  <a:lnTo>
                    <a:pt x="29079" y="22885"/>
                  </a:lnTo>
                  <a:close/>
                  <a:moveTo>
                    <a:pt x="28753" y="22928"/>
                  </a:moveTo>
                  <a:lnTo>
                    <a:pt x="28896" y="23026"/>
                  </a:lnTo>
                  <a:lnTo>
                    <a:pt x="28876" y="23054"/>
                  </a:lnTo>
                  <a:lnTo>
                    <a:pt x="28735" y="22957"/>
                  </a:lnTo>
                  <a:lnTo>
                    <a:pt x="28753" y="22928"/>
                  </a:lnTo>
                  <a:close/>
                  <a:moveTo>
                    <a:pt x="29797" y="22934"/>
                  </a:moveTo>
                  <a:lnTo>
                    <a:pt x="29822" y="22950"/>
                  </a:lnTo>
                  <a:lnTo>
                    <a:pt x="29744" y="23069"/>
                  </a:lnTo>
                  <a:lnTo>
                    <a:pt x="29719" y="23054"/>
                  </a:lnTo>
                  <a:lnTo>
                    <a:pt x="29797" y="22934"/>
                  </a:lnTo>
                  <a:close/>
                  <a:moveTo>
                    <a:pt x="3883" y="23109"/>
                  </a:moveTo>
                  <a:lnTo>
                    <a:pt x="3895" y="23128"/>
                  </a:lnTo>
                  <a:lnTo>
                    <a:pt x="3845" y="23156"/>
                  </a:lnTo>
                  <a:lnTo>
                    <a:pt x="3835" y="23137"/>
                  </a:lnTo>
                  <a:lnTo>
                    <a:pt x="3883" y="23109"/>
                  </a:lnTo>
                  <a:close/>
                  <a:moveTo>
                    <a:pt x="29047" y="23215"/>
                  </a:moveTo>
                  <a:lnTo>
                    <a:pt x="29143" y="23279"/>
                  </a:lnTo>
                  <a:lnTo>
                    <a:pt x="29124" y="23309"/>
                  </a:lnTo>
                  <a:lnTo>
                    <a:pt x="29029" y="23243"/>
                  </a:lnTo>
                  <a:lnTo>
                    <a:pt x="29047" y="23215"/>
                  </a:lnTo>
                  <a:close/>
                  <a:moveTo>
                    <a:pt x="28968" y="23335"/>
                  </a:moveTo>
                  <a:lnTo>
                    <a:pt x="29015" y="23369"/>
                  </a:lnTo>
                  <a:lnTo>
                    <a:pt x="29001" y="23388"/>
                  </a:lnTo>
                  <a:lnTo>
                    <a:pt x="28954" y="23354"/>
                  </a:lnTo>
                  <a:lnTo>
                    <a:pt x="28968" y="23335"/>
                  </a:lnTo>
                  <a:close/>
                  <a:moveTo>
                    <a:pt x="29681" y="23401"/>
                  </a:moveTo>
                  <a:lnTo>
                    <a:pt x="29728" y="23434"/>
                  </a:lnTo>
                  <a:lnTo>
                    <a:pt x="29715" y="23454"/>
                  </a:lnTo>
                  <a:lnTo>
                    <a:pt x="29668" y="23422"/>
                  </a:lnTo>
                  <a:lnTo>
                    <a:pt x="29681" y="23401"/>
                  </a:lnTo>
                  <a:close/>
                  <a:moveTo>
                    <a:pt x="29194" y="23410"/>
                  </a:moveTo>
                  <a:lnTo>
                    <a:pt x="29241" y="23443"/>
                  </a:lnTo>
                  <a:lnTo>
                    <a:pt x="29228" y="23463"/>
                  </a:lnTo>
                  <a:lnTo>
                    <a:pt x="29181" y="23429"/>
                  </a:lnTo>
                  <a:lnTo>
                    <a:pt x="29194" y="23410"/>
                  </a:lnTo>
                  <a:close/>
                  <a:moveTo>
                    <a:pt x="29068" y="23635"/>
                  </a:moveTo>
                  <a:lnTo>
                    <a:pt x="29084" y="23647"/>
                  </a:lnTo>
                  <a:lnTo>
                    <a:pt x="29046" y="23706"/>
                  </a:lnTo>
                  <a:lnTo>
                    <a:pt x="29029" y="23694"/>
                  </a:lnTo>
                  <a:lnTo>
                    <a:pt x="29068" y="23635"/>
                  </a:lnTo>
                  <a:close/>
                  <a:moveTo>
                    <a:pt x="27901" y="23618"/>
                  </a:moveTo>
                  <a:cubicBezTo>
                    <a:pt x="27935" y="23634"/>
                    <a:pt x="27960" y="23646"/>
                    <a:pt x="27998" y="23663"/>
                  </a:cubicBezTo>
                  <a:cubicBezTo>
                    <a:pt x="27966" y="23705"/>
                    <a:pt x="27938" y="23740"/>
                    <a:pt x="27910" y="23774"/>
                  </a:cubicBezTo>
                  <a:cubicBezTo>
                    <a:pt x="27885" y="23753"/>
                    <a:pt x="27870" y="23741"/>
                    <a:pt x="27845" y="23721"/>
                  </a:cubicBezTo>
                  <a:cubicBezTo>
                    <a:pt x="27861" y="23691"/>
                    <a:pt x="27879" y="23659"/>
                    <a:pt x="27901" y="23618"/>
                  </a:cubicBezTo>
                  <a:close/>
                  <a:moveTo>
                    <a:pt x="29269" y="23715"/>
                  </a:moveTo>
                  <a:lnTo>
                    <a:pt x="29363" y="23782"/>
                  </a:lnTo>
                  <a:lnTo>
                    <a:pt x="29343" y="23813"/>
                  </a:lnTo>
                  <a:lnTo>
                    <a:pt x="29250" y="23746"/>
                  </a:lnTo>
                  <a:lnTo>
                    <a:pt x="29250" y="23744"/>
                  </a:lnTo>
                  <a:lnTo>
                    <a:pt x="29269" y="23715"/>
                  </a:lnTo>
                  <a:close/>
                  <a:moveTo>
                    <a:pt x="27941" y="23972"/>
                  </a:moveTo>
                  <a:lnTo>
                    <a:pt x="27954" y="23986"/>
                  </a:lnTo>
                  <a:lnTo>
                    <a:pt x="27913" y="24037"/>
                  </a:lnTo>
                  <a:lnTo>
                    <a:pt x="27898" y="24025"/>
                  </a:lnTo>
                  <a:lnTo>
                    <a:pt x="27939" y="23972"/>
                  </a:lnTo>
                  <a:close/>
                  <a:moveTo>
                    <a:pt x="28451" y="24151"/>
                  </a:moveTo>
                  <a:cubicBezTo>
                    <a:pt x="28490" y="24151"/>
                    <a:pt x="28521" y="24165"/>
                    <a:pt x="28529" y="24225"/>
                  </a:cubicBezTo>
                  <a:cubicBezTo>
                    <a:pt x="28484" y="24234"/>
                    <a:pt x="28444" y="24243"/>
                    <a:pt x="28389" y="24253"/>
                  </a:cubicBezTo>
                  <a:cubicBezTo>
                    <a:pt x="28360" y="24224"/>
                    <a:pt x="28323" y="24187"/>
                    <a:pt x="28288" y="24152"/>
                  </a:cubicBezTo>
                  <a:lnTo>
                    <a:pt x="28288" y="24152"/>
                  </a:lnTo>
                  <a:cubicBezTo>
                    <a:pt x="28301" y="24161"/>
                    <a:pt x="28318" y="24164"/>
                    <a:pt x="28335" y="24164"/>
                  </a:cubicBezTo>
                  <a:cubicBezTo>
                    <a:pt x="28372" y="24164"/>
                    <a:pt x="28415" y="24151"/>
                    <a:pt x="28451" y="24151"/>
                  </a:cubicBezTo>
                  <a:close/>
                  <a:moveTo>
                    <a:pt x="29021" y="24249"/>
                  </a:moveTo>
                  <a:lnTo>
                    <a:pt x="29065" y="24284"/>
                  </a:lnTo>
                  <a:lnTo>
                    <a:pt x="29050" y="24303"/>
                  </a:lnTo>
                  <a:lnTo>
                    <a:pt x="29006" y="24268"/>
                  </a:lnTo>
                  <a:lnTo>
                    <a:pt x="29021" y="24249"/>
                  </a:lnTo>
                  <a:close/>
                  <a:moveTo>
                    <a:pt x="27947" y="24240"/>
                  </a:moveTo>
                  <a:lnTo>
                    <a:pt x="27961" y="24253"/>
                  </a:lnTo>
                  <a:lnTo>
                    <a:pt x="27919" y="24306"/>
                  </a:lnTo>
                  <a:lnTo>
                    <a:pt x="27904" y="24293"/>
                  </a:lnTo>
                  <a:lnTo>
                    <a:pt x="27947" y="24240"/>
                  </a:lnTo>
                  <a:close/>
                  <a:moveTo>
                    <a:pt x="3261" y="24372"/>
                  </a:moveTo>
                  <a:lnTo>
                    <a:pt x="3281" y="24402"/>
                  </a:lnTo>
                  <a:lnTo>
                    <a:pt x="3186" y="24464"/>
                  </a:lnTo>
                  <a:lnTo>
                    <a:pt x="3164" y="24434"/>
                  </a:lnTo>
                  <a:lnTo>
                    <a:pt x="3261" y="24372"/>
                  </a:lnTo>
                  <a:close/>
                  <a:moveTo>
                    <a:pt x="28625" y="24571"/>
                  </a:moveTo>
                  <a:lnTo>
                    <a:pt x="28715" y="24609"/>
                  </a:lnTo>
                  <a:lnTo>
                    <a:pt x="28681" y="24661"/>
                  </a:lnTo>
                  <a:lnTo>
                    <a:pt x="28607" y="24599"/>
                  </a:lnTo>
                  <a:lnTo>
                    <a:pt x="28625" y="24571"/>
                  </a:lnTo>
                  <a:close/>
                  <a:moveTo>
                    <a:pt x="27338" y="24683"/>
                  </a:moveTo>
                  <a:lnTo>
                    <a:pt x="27358" y="24702"/>
                  </a:lnTo>
                  <a:lnTo>
                    <a:pt x="27265" y="24798"/>
                  </a:lnTo>
                  <a:lnTo>
                    <a:pt x="27243" y="24779"/>
                  </a:lnTo>
                  <a:lnTo>
                    <a:pt x="27338" y="24683"/>
                  </a:lnTo>
                  <a:close/>
                  <a:moveTo>
                    <a:pt x="27338" y="24990"/>
                  </a:moveTo>
                  <a:lnTo>
                    <a:pt x="27379" y="25030"/>
                  </a:lnTo>
                  <a:lnTo>
                    <a:pt x="27363" y="25046"/>
                  </a:lnTo>
                  <a:lnTo>
                    <a:pt x="27321" y="25007"/>
                  </a:lnTo>
                  <a:lnTo>
                    <a:pt x="27338" y="24990"/>
                  </a:lnTo>
                  <a:close/>
                  <a:moveTo>
                    <a:pt x="28554" y="25139"/>
                  </a:moveTo>
                  <a:lnTo>
                    <a:pt x="28569" y="25152"/>
                  </a:lnTo>
                  <a:lnTo>
                    <a:pt x="28523" y="25208"/>
                  </a:lnTo>
                  <a:lnTo>
                    <a:pt x="28509" y="25195"/>
                  </a:lnTo>
                  <a:lnTo>
                    <a:pt x="28554" y="25139"/>
                  </a:lnTo>
                  <a:close/>
                  <a:moveTo>
                    <a:pt x="26962" y="25155"/>
                  </a:moveTo>
                  <a:lnTo>
                    <a:pt x="26976" y="25170"/>
                  </a:lnTo>
                  <a:lnTo>
                    <a:pt x="26930" y="25217"/>
                  </a:lnTo>
                  <a:lnTo>
                    <a:pt x="26917" y="25204"/>
                  </a:lnTo>
                  <a:lnTo>
                    <a:pt x="26962" y="25155"/>
                  </a:lnTo>
                  <a:close/>
                  <a:moveTo>
                    <a:pt x="27436" y="25070"/>
                  </a:moveTo>
                  <a:lnTo>
                    <a:pt x="27460" y="25089"/>
                  </a:lnTo>
                  <a:lnTo>
                    <a:pt x="27346" y="25235"/>
                  </a:lnTo>
                  <a:lnTo>
                    <a:pt x="27310" y="25199"/>
                  </a:lnTo>
                  <a:lnTo>
                    <a:pt x="27436" y="25070"/>
                  </a:lnTo>
                  <a:close/>
                  <a:moveTo>
                    <a:pt x="4066" y="25211"/>
                  </a:moveTo>
                  <a:lnTo>
                    <a:pt x="4082" y="25229"/>
                  </a:lnTo>
                  <a:lnTo>
                    <a:pt x="4035" y="25264"/>
                  </a:lnTo>
                  <a:lnTo>
                    <a:pt x="4020" y="25246"/>
                  </a:lnTo>
                  <a:lnTo>
                    <a:pt x="4066" y="25211"/>
                  </a:lnTo>
                  <a:close/>
                  <a:moveTo>
                    <a:pt x="5190" y="25290"/>
                  </a:moveTo>
                  <a:lnTo>
                    <a:pt x="5204" y="25307"/>
                  </a:lnTo>
                  <a:lnTo>
                    <a:pt x="5160" y="25345"/>
                  </a:lnTo>
                  <a:lnTo>
                    <a:pt x="5145" y="25327"/>
                  </a:lnTo>
                  <a:lnTo>
                    <a:pt x="5190" y="25290"/>
                  </a:lnTo>
                  <a:close/>
                  <a:moveTo>
                    <a:pt x="26920" y="25336"/>
                  </a:moveTo>
                  <a:lnTo>
                    <a:pt x="26961" y="25377"/>
                  </a:lnTo>
                  <a:lnTo>
                    <a:pt x="26945" y="25393"/>
                  </a:lnTo>
                  <a:lnTo>
                    <a:pt x="26905" y="25352"/>
                  </a:lnTo>
                  <a:lnTo>
                    <a:pt x="26920" y="25336"/>
                  </a:lnTo>
                  <a:close/>
                  <a:moveTo>
                    <a:pt x="28338" y="25363"/>
                  </a:moveTo>
                  <a:lnTo>
                    <a:pt x="28379" y="25402"/>
                  </a:lnTo>
                  <a:lnTo>
                    <a:pt x="28363" y="25420"/>
                  </a:lnTo>
                  <a:lnTo>
                    <a:pt x="28320" y="25380"/>
                  </a:lnTo>
                  <a:lnTo>
                    <a:pt x="28338" y="25363"/>
                  </a:lnTo>
                  <a:close/>
                  <a:moveTo>
                    <a:pt x="28340" y="25546"/>
                  </a:moveTo>
                  <a:cubicBezTo>
                    <a:pt x="28362" y="25546"/>
                    <a:pt x="28385" y="25572"/>
                    <a:pt x="28409" y="25645"/>
                  </a:cubicBezTo>
                  <a:cubicBezTo>
                    <a:pt x="28351" y="25641"/>
                    <a:pt x="28307" y="25636"/>
                    <a:pt x="28253" y="25630"/>
                  </a:cubicBezTo>
                  <a:cubicBezTo>
                    <a:pt x="28283" y="25588"/>
                    <a:pt x="28311" y="25546"/>
                    <a:pt x="28340" y="25546"/>
                  </a:cubicBezTo>
                  <a:close/>
                  <a:moveTo>
                    <a:pt x="27514" y="25446"/>
                  </a:moveTo>
                  <a:lnTo>
                    <a:pt x="27514" y="25446"/>
                  </a:lnTo>
                  <a:cubicBezTo>
                    <a:pt x="27505" y="25558"/>
                    <a:pt x="27502" y="25604"/>
                    <a:pt x="27496" y="25673"/>
                  </a:cubicBezTo>
                  <a:cubicBezTo>
                    <a:pt x="27455" y="25647"/>
                    <a:pt x="27433" y="25633"/>
                    <a:pt x="27401" y="25613"/>
                  </a:cubicBezTo>
                  <a:cubicBezTo>
                    <a:pt x="27424" y="25576"/>
                    <a:pt x="27446" y="25545"/>
                    <a:pt x="27514" y="25446"/>
                  </a:cubicBezTo>
                  <a:close/>
                  <a:moveTo>
                    <a:pt x="27477" y="25782"/>
                  </a:moveTo>
                  <a:lnTo>
                    <a:pt x="27491" y="25795"/>
                  </a:lnTo>
                  <a:lnTo>
                    <a:pt x="27442" y="25845"/>
                  </a:lnTo>
                  <a:lnTo>
                    <a:pt x="27429" y="25832"/>
                  </a:lnTo>
                  <a:lnTo>
                    <a:pt x="27477" y="25782"/>
                  </a:lnTo>
                  <a:close/>
                  <a:moveTo>
                    <a:pt x="27911" y="25735"/>
                  </a:moveTo>
                  <a:lnTo>
                    <a:pt x="27935" y="25750"/>
                  </a:lnTo>
                  <a:lnTo>
                    <a:pt x="27870" y="25850"/>
                  </a:lnTo>
                  <a:lnTo>
                    <a:pt x="27829" y="25820"/>
                  </a:lnTo>
                  <a:lnTo>
                    <a:pt x="27911" y="25735"/>
                  </a:lnTo>
                  <a:close/>
                  <a:moveTo>
                    <a:pt x="27548" y="25957"/>
                  </a:moveTo>
                  <a:lnTo>
                    <a:pt x="27561" y="25970"/>
                  </a:lnTo>
                  <a:lnTo>
                    <a:pt x="27511" y="26022"/>
                  </a:lnTo>
                  <a:lnTo>
                    <a:pt x="27498" y="26007"/>
                  </a:lnTo>
                  <a:lnTo>
                    <a:pt x="27548" y="25957"/>
                  </a:lnTo>
                  <a:close/>
                  <a:moveTo>
                    <a:pt x="26965" y="25966"/>
                  </a:moveTo>
                  <a:lnTo>
                    <a:pt x="26987" y="25982"/>
                  </a:lnTo>
                  <a:cubicBezTo>
                    <a:pt x="26965" y="26017"/>
                    <a:pt x="26937" y="26045"/>
                    <a:pt x="26914" y="26076"/>
                  </a:cubicBezTo>
                  <a:lnTo>
                    <a:pt x="26879" y="26041"/>
                  </a:lnTo>
                  <a:cubicBezTo>
                    <a:pt x="26906" y="26016"/>
                    <a:pt x="26939" y="25992"/>
                    <a:pt x="26965" y="25966"/>
                  </a:cubicBezTo>
                  <a:close/>
                  <a:moveTo>
                    <a:pt x="27905" y="25913"/>
                  </a:moveTo>
                  <a:lnTo>
                    <a:pt x="27926" y="25933"/>
                  </a:lnTo>
                  <a:lnTo>
                    <a:pt x="27774" y="26089"/>
                  </a:lnTo>
                  <a:lnTo>
                    <a:pt x="27755" y="26069"/>
                  </a:lnTo>
                  <a:lnTo>
                    <a:pt x="27905" y="25913"/>
                  </a:lnTo>
                  <a:close/>
                  <a:moveTo>
                    <a:pt x="26424" y="26063"/>
                  </a:moveTo>
                  <a:lnTo>
                    <a:pt x="26437" y="26078"/>
                  </a:lnTo>
                  <a:lnTo>
                    <a:pt x="26384" y="26122"/>
                  </a:lnTo>
                  <a:lnTo>
                    <a:pt x="26372" y="26107"/>
                  </a:lnTo>
                  <a:lnTo>
                    <a:pt x="26424" y="26063"/>
                  </a:lnTo>
                  <a:close/>
                  <a:moveTo>
                    <a:pt x="26056" y="26148"/>
                  </a:moveTo>
                  <a:lnTo>
                    <a:pt x="26068" y="26164"/>
                  </a:lnTo>
                  <a:lnTo>
                    <a:pt x="26016" y="26207"/>
                  </a:lnTo>
                  <a:lnTo>
                    <a:pt x="26005" y="26192"/>
                  </a:lnTo>
                  <a:lnTo>
                    <a:pt x="26056" y="26148"/>
                  </a:lnTo>
                  <a:close/>
                  <a:moveTo>
                    <a:pt x="27644" y="26179"/>
                  </a:moveTo>
                  <a:lnTo>
                    <a:pt x="27708" y="26248"/>
                  </a:lnTo>
                  <a:lnTo>
                    <a:pt x="27686" y="26276"/>
                  </a:lnTo>
                  <a:lnTo>
                    <a:pt x="27602" y="26225"/>
                  </a:lnTo>
                  <a:lnTo>
                    <a:pt x="27644" y="26179"/>
                  </a:lnTo>
                  <a:close/>
                  <a:moveTo>
                    <a:pt x="26365" y="26238"/>
                  </a:moveTo>
                  <a:lnTo>
                    <a:pt x="26402" y="26282"/>
                  </a:lnTo>
                  <a:lnTo>
                    <a:pt x="26384" y="26297"/>
                  </a:lnTo>
                  <a:lnTo>
                    <a:pt x="26347" y="26253"/>
                  </a:lnTo>
                  <a:lnTo>
                    <a:pt x="26365" y="26238"/>
                  </a:lnTo>
                  <a:close/>
                  <a:moveTo>
                    <a:pt x="27776" y="26301"/>
                  </a:moveTo>
                  <a:lnTo>
                    <a:pt x="27789" y="26314"/>
                  </a:lnTo>
                  <a:lnTo>
                    <a:pt x="27738" y="26367"/>
                  </a:lnTo>
                  <a:lnTo>
                    <a:pt x="27724" y="26353"/>
                  </a:lnTo>
                  <a:lnTo>
                    <a:pt x="27776" y="26301"/>
                  </a:lnTo>
                  <a:close/>
                  <a:moveTo>
                    <a:pt x="25649" y="26317"/>
                  </a:moveTo>
                  <a:lnTo>
                    <a:pt x="25684" y="26363"/>
                  </a:lnTo>
                  <a:lnTo>
                    <a:pt x="25668" y="26376"/>
                  </a:lnTo>
                  <a:lnTo>
                    <a:pt x="25632" y="26332"/>
                  </a:lnTo>
                  <a:lnTo>
                    <a:pt x="25649" y="26317"/>
                  </a:lnTo>
                  <a:close/>
                  <a:moveTo>
                    <a:pt x="25887" y="26367"/>
                  </a:moveTo>
                  <a:lnTo>
                    <a:pt x="25899" y="26382"/>
                  </a:lnTo>
                  <a:lnTo>
                    <a:pt x="25847" y="26426"/>
                  </a:lnTo>
                  <a:lnTo>
                    <a:pt x="25835" y="26412"/>
                  </a:lnTo>
                  <a:lnTo>
                    <a:pt x="25887" y="26367"/>
                  </a:lnTo>
                  <a:close/>
                  <a:moveTo>
                    <a:pt x="25794" y="26495"/>
                  </a:moveTo>
                  <a:lnTo>
                    <a:pt x="25865" y="26587"/>
                  </a:lnTo>
                  <a:lnTo>
                    <a:pt x="25840" y="26609"/>
                  </a:lnTo>
                  <a:lnTo>
                    <a:pt x="25769" y="26518"/>
                  </a:lnTo>
                  <a:lnTo>
                    <a:pt x="25794" y="26495"/>
                  </a:lnTo>
                  <a:close/>
                  <a:moveTo>
                    <a:pt x="27057" y="26582"/>
                  </a:moveTo>
                  <a:lnTo>
                    <a:pt x="27068" y="26597"/>
                  </a:lnTo>
                  <a:lnTo>
                    <a:pt x="27014" y="26643"/>
                  </a:lnTo>
                  <a:lnTo>
                    <a:pt x="27001" y="26628"/>
                  </a:lnTo>
                  <a:lnTo>
                    <a:pt x="27057" y="26582"/>
                  </a:lnTo>
                  <a:close/>
                  <a:moveTo>
                    <a:pt x="26289" y="26681"/>
                  </a:moveTo>
                  <a:lnTo>
                    <a:pt x="26361" y="26771"/>
                  </a:lnTo>
                  <a:lnTo>
                    <a:pt x="26334" y="26793"/>
                  </a:lnTo>
                  <a:lnTo>
                    <a:pt x="26262" y="26703"/>
                  </a:lnTo>
                  <a:lnTo>
                    <a:pt x="26289" y="26681"/>
                  </a:lnTo>
                  <a:close/>
                  <a:moveTo>
                    <a:pt x="26686" y="26721"/>
                  </a:moveTo>
                  <a:lnTo>
                    <a:pt x="26718" y="26756"/>
                  </a:lnTo>
                  <a:lnTo>
                    <a:pt x="26628" y="26832"/>
                  </a:lnTo>
                  <a:lnTo>
                    <a:pt x="26608" y="26813"/>
                  </a:lnTo>
                  <a:lnTo>
                    <a:pt x="26686" y="26721"/>
                  </a:lnTo>
                  <a:close/>
                  <a:moveTo>
                    <a:pt x="26090" y="26773"/>
                  </a:moveTo>
                  <a:lnTo>
                    <a:pt x="26125" y="26819"/>
                  </a:lnTo>
                  <a:lnTo>
                    <a:pt x="26108" y="26834"/>
                  </a:lnTo>
                  <a:lnTo>
                    <a:pt x="26072" y="26790"/>
                  </a:lnTo>
                  <a:lnTo>
                    <a:pt x="26090" y="26773"/>
                  </a:lnTo>
                  <a:close/>
                  <a:moveTo>
                    <a:pt x="26214" y="26821"/>
                  </a:moveTo>
                  <a:lnTo>
                    <a:pt x="26249" y="26865"/>
                  </a:lnTo>
                  <a:lnTo>
                    <a:pt x="26231" y="26881"/>
                  </a:lnTo>
                  <a:lnTo>
                    <a:pt x="26196" y="26835"/>
                  </a:lnTo>
                  <a:lnTo>
                    <a:pt x="26214" y="26821"/>
                  </a:lnTo>
                  <a:close/>
                  <a:moveTo>
                    <a:pt x="26795" y="26856"/>
                  </a:moveTo>
                  <a:lnTo>
                    <a:pt x="26868" y="26944"/>
                  </a:lnTo>
                  <a:lnTo>
                    <a:pt x="26840" y="26968"/>
                  </a:lnTo>
                  <a:lnTo>
                    <a:pt x="26767" y="26879"/>
                  </a:lnTo>
                  <a:lnTo>
                    <a:pt x="26795" y="26856"/>
                  </a:lnTo>
                  <a:close/>
                  <a:moveTo>
                    <a:pt x="26967" y="27037"/>
                  </a:moveTo>
                  <a:lnTo>
                    <a:pt x="26979" y="27052"/>
                  </a:lnTo>
                  <a:lnTo>
                    <a:pt x="26923" y="27099"/>
                  </a:lnTo>
                  <a:lnTo>
                    <a:pt x="26911" y="27084"/>
                  </a:lnTo>
                  <a:lnTo>
                    <a:pt x="26967" y="27037"/>
                  </a:lnTo>
                  <a:close/>
                  <a:moveTo>
                    <a:pt x="26618" y="27181"/>
                  </a:moveTo>
                  <a:lnTo>
                    <a:pt x="26630" y="27197"/>
                  </a:lnTo>
                  <a:lnTo>
                    <a:pt x="26574" y="27244"/>
                  </a:lnTo>
                  <a:lnTo>
                    <a:pt x="26574" y="27243"/>
                  </a:lnTo>
                  <a:lnTo>
                    <a:pt x="26562" y="27228"/>
                  </a:lnTo>
                  <a:lnTo>
                    <a:pt x="26618" y="27181"/>
                  </a:lnTo>
                  <a:close/>
                  <a:moveTo>
                    <a:pt x="24664" y="27193"/>
                  </a:moveTo>
                  <a:lnTo>
                    <a:pt x="24675" y="27209"/>
                  </a:lnTo>
                  <a:lnTo>
                    <a:pt x="24620" y="27247"/>
                  </a:lnTo>
                  <a:lnTo>
                    <a:pt x="24610" y="27231"/>
                  </a:lnTo>
                  <a:lnTo>
                    <a:pt x="24664" y="27193"/>
                  </a:lnTo>
                  <a:close/>
                  <a:moveTo>
                    <a:pt x="25902" y="27219"/>
                  </a:moveTo>
                  <a:lnTo>
                    <a:pt x="25935" y="27265"/>
                  </a:lnTo>
                  <a:lnTo>
                    <a:pt x="25916" y="27280"/>
                  </a:lnTo>
                  <a:lnTo>
                    <a:pt x="25882" y="27233"/>
                  </a:lnTo>
                  <a:lnTo>
                    <a:pt x="25902" y="27219"/>
                  </a:lnTo>
                  <a:close/>
                  <a:moveTo>
                    <a:pt x="26877" y="27313"/>
                  </a:moveTo>
                  <a:lnTo>
                    <a:pt x="26914" y="27359"/>
                  </a:lnTo>
                  <a:lnTo>
                    <a:pt x="26895" y="27375"/>
                  </a:lnTo>
                  <a:lnTo>
                    <a:pt x="26859" y="27330"/>
                  </a:lnTo>
                  <a:lnTo>
                    <a:pt x="26877" y="27313"/>
                  </a:lnTo>
                  <a:close/>
                  <a:moveTo>
                    <a:pt x="26003" y="27358"/>
                  </a:moveTo>
                  <a:lnTo>
                    <a:pt x="26038" y="27405"/>
                  </a:lnTo>
                  <a:lnTo>
                    <a:pt x="26018" y="27418"/>
                  </a:lnTo>
                  <a:lnTo>
                    <a:pt x="25984" y="27372"/>
                  </a:lnTo>
                  <a:lnTo>
                    <a:pt x="26003" y="27358"/>
                  </a:lnTo>
                  <a:close/>
                  <a:moveTo>
                    <a:pt x="6652" y="27165"/>
                  </a:moveTo>
                  <a:cubicBezTo>
                    <a:pt x="6765" y="27256"/>
                    <a:pt x="6818" y="27299"/>
                    <a:pt x="6864" y="27336"/>
                  </a:cubicBezTo>
                  <a:cubicBezTo>
                    <a:pt x="6826" y="27381"/>
                    <a:pt x="6798" y="27415"/>
                    <a:pt x="6724" y="27502"/>
                  </a:cubicBezTo>
                  <a:cubicBezTo>
                    <a:pt x="6749" y="27397"/>
                    <a:pt x="6770" y="27362"/>
                    <a:pt x="6762" y="27325"/>
                  </a:cubicBezTo>
                  <a:cubicBezTo>
                    <a:pt x="6756" y="27293"/>
                    <a:pt x="6720" y="27259"/>
                    <a:pt x="6652" y="27165"/>
                  </a:cubicBezTo>
                  <a:close/>
                  <a:moveTo>
                    <a:pt x="25397" y="27508"/>
                  </a:moveTo>
                  <a:lnTo>
                    <a:pt x="25463" y="27519"/>
                  </a:lnTo>
                  <a:lnTo>
                    <a:pt x="25459" y="27536"/>
                  </a:lnTo>
                  <a:cubicBezTo>
                    <a:pt x="25481" y="27520"/>
                    <a:pt x="25502" y="27519"/>
                    <a:pt x="25522" y="27519"/>
                  </a:cubicBezTo>
                  <a:cubicBezTo>
                    <a:pt x="25526" y="27519"/>
                    <a:pt x="25529" y="27519"/>
                    <a:pt x="25532" y="27519"/>
                  </a:cubicBezTo>
                  <a:lnTo>
                    <a:pt x="25524" y="27547"/>
                  </a:lnTo>
                  <a:lnTo>
                    <a:pt x="25457" y="27536"/>
                  </a:lnTo>
                  <a:lnTo>
                    <a:pt x="25462" y="27519"/>
                  </a:lnTo>
                  <a:lnTo>
                    <a:pt x="25462" y="27519"/>
                  </a:lnTo>
                  <a:cubicBezTo>
                    <a:pt x="25435" y="27536"/>
                    <a:pt x="25412" y="27536"/>
                    <a:pt x="25390" y="27536"/>
                  </a:cubicBezTo>
                  <a:lnTo>
                    <a:pt x="25397" y="27508"/>
                  </a:lnTo>
                  <a:close/>
                  <a:moveTo>
                    <a:pt x="26386" y="27316"/>
                  </a:moveTo>
                  <a:cubicBezTo>
                    <a:pt x="26517" y="27377"/>
                    <a:pt x="26631" y="27428"/>
                    <a:pt x="26756" y="27484"/>
                  </a:cubicBezTo>
                  <a:cubicBezTo>
                    <a:pt x="26718" y="27516"/>
                    <a:pt x="26693" y="27539"/>
                    <a:pt x="26665" y="27562"/>
                  </a:cubicBezTo>
                  <a:cubicBezTo>
                    <a:pt x="26620" y="27530"/>
                    <a:pt x="26581" y="27487"/>
                    <a:pt x="26530" y="27469"/>
                  </a:cubicBezTo>
                  <a:cubicBezTo>
                    <a:pt x="26505" y="27462"/>
                    <a:pt x="26478" y="27460"/>
                    <a:pt x="26449" y="27460"/>
                  </a:cubicBezTo>
                  <a:cubicBezTo>
                    <a:pt x="26425" y="27460"/>
                    <a:pt x="26400" y="27461"/>
                    <a:pt x="26374" y="27461"/>
                  </a:cubicBezTo>
                  <a:cubicBezTo>
                    <a:pt x="26365" y="27461"/>
                    <a:pt x="26355" y="27461"/>
                    <a:pt x="26346" y="27461"/>
                  </a:cubicBezTo>
                  <a:cubicBezTo>
                    <a:pt x="26359" y="27409"/>
                    <a:pt x="26367" y="27381"/>
                    <a:pt x="26386" y="27316"/>
                  </a:cubicBezTo>
                  <a:close/>
                  <a:moveTo>
                    <a:pt x="26446" y="27553"/>
                  </a:moveTo>
                  <a:lnTo>
                    <a:pt x="26458" y="27569"/>
                  </a:lnTo>
                  <a:lnTo>
                    <a:pt x="26402" y="27615"/>
                  </a:lnTo>
                  <a:lnTo>
                    <a:pt x="26392" y="27600"/>
                  </a:lnTo>
                  <a:lnTo>
                    <a:pt x="26446" y="27553"/>
                  </a:lnTo>
                  <a:close/>
                  <a:moveTo>
                    <a:pt x="24424" y="27746"/>
                  </a:moveTo>
                  <a:lnTo>
                    <a:pt x="24495" y="27817"/>
                  </a:lnTo>
                  <a:lnTo>
                    <a:pt x="24445" y="27847"/>
                  </a:lnTo>
                  <a:lnTo>
                    <a:pt x="24397" y="27765"/>
                  </a:lnTo>
                  <a:lnTo>
                    <a:pt x="24424" y="27746"/>
                  </a:lnTo>
                  <a:close/>
                  <a:moveTo>
                    <a:pt x="25575" y="27868"/>
                  </a:moveTo>
                  <a:lnTo>
                    <a:pt x="25607" y="27917"/>
                  </a:lnTo>
                  <a:lnTo>
                    <a:pt x="25588" y="27930"/>
                  </a:lnTo>
                  <a:lnTo>
                    <a:pt x="25556" y="27881"/>
                  </a:lnTo>
                  <a:lnTo>
                    <a:pt x="25575" y="27868"/>
                  </a:lnTo>
                  <a:close/>
                  <a:moveTo>
                    <a:pt x="26040" y="28034"/>
                  </a:moveTo>
                  <a:lnTo>
                    <a:pt x="26074" y="28081"/>
                  </a:lnTo>
                  <a:lnTo>
                    <a:pt x="26053" y="28096"/>
                  </a:lnTo>
                  <a:lnTo>
                    <a:pt x="26021" y="28049"/>
                  </a:lnTo>
                  <a:lnTo>
                    <a:pt x="26040" y="28034"/>
                  </a:lnTo>
                  <a:close/>
                  <a:moveTo>
                    <a:pt x="24867" y="28080"/>
                  </a:moveTo>
                  <a:lnTo>
                    <a:pt x="24898" y="28130"/>
                  </a:lnTo>
                  <a:lnTo>
                    <a:pt x="24878" y="28143"/>
                  </a:lnTo>
                  <a:lnTo>
                    <a:pt x="24848" y="28093"/>
                  </a:lnTo>
                  <a:lnTo>
                    <a:pt x="24867" y="28080"/>
                  </a:lnTo>
                  <a:close/>
                  <a:moveTo>
                    <a:pt x="25476" y="28043"/>
                  </a:moveTo>
                  <a:cubicBezTo>
                    <a:pt x="25480" y="28100"/>
                    <a:pt x="25483" y="28142"/>
                    <a:pt x="25484" y="28174"/>
                  </a:cubicBezTo>
                  <a:lnTo>
                    <a:pt x="25484" y="28174"/>
                  </a:lnTo>
                  <a:cubicBezTo>
                    <a:pt x="25469" y="28164"/>
                    <a:pt x="25455" y="28154"/>
                    <a:pt x="25444" y="28142"/>
                  </a:cubicBezTo>
                  <a:cubicBezTo>
                    <a:pt x="25437" y="28136"/>
                    <a:pt x="25453" y="28111"/>
                    <a:pt x="25476" y="28043"/>
                  </a:cubicBezTo>
                  <a:close/>
                  <a:moveTo>
                    <a:pt x="25500" y="28154"/>
                  </a:moveTo>
                  <a:cubicBezTo>
                    <a:pt x="25504" y="28154"/>
                    <a:pt x="25509" y="28173"/>
                    <a:pt x="25513" y="28192"/>
                  </a:cubicBezTo>
                  <a:lnTo>
                    <a:pt x="25513" y="28193"/>
                  </a:lnTo>
                  <a:cubicBezTo>
                    <a:pt x="25507" y="28189"/>
                    <a:pt x="25501" y="28185"/>
                    <a:pt x="25495" y="28181"/>
                  </a:cubicBezTo>
                  <a:lnTo>
                    <a:pt x="25495" y="28181"/>
                  </a:lnTo>
                  <a:cubicBezTo>
                    <a:pt x="25496" y="28161"/>
                    <a:pt x="25498" y="28154"/>
                    <a:pt x="25500" y="28154"/>
                  </a:cubicBezTo>
                  <a:close/>
                  <a:moveTo>
                    <a:pt x="24182" y="28140"/>
                  </a:moveTo>
                  <a:lnTo>
                    <a:pt x="24238" y="28240"/>
                  </a:lnTo>
                  <a:lnTo>
                    <a:pt x="24207" y="28258"/>
                  </a:lnTo>
                  <a:lnTo>
                    <a:pt x="24151" y="28156"/>
                  </a:lnTo>
                  <a:lnTo>
                    <a:pt x="24151" y="28156"/>
                  </a:lnTo>
                  <a:lnTo>
                    <a:pt x="24152" y="28158"/>
                  </a:lnTo>
                  <a:lnTo>
                    <a:pt x="24182" y="28140"/>
                  </a:lnTo>
                  <a:close/>
                  <a:moveTo>
                    <a:pt x="25476" y="28211"/>
                  </a:moveTo>
                  <a:lnTo>
                    <a:pt x="25484" y="28212"/>
                  </a:lnTo>
                  <a:lnTo>
                    <a:pt x="25484" y="28212"/>
                  </a:lnTo>
                  <a:cubicBezTo>
                    <a:pt x="25485" y="28255"/>
                    <a:pt x="25481" y="28268"/>
                    <a:pt x="25478" y="28280"/>
                  </a:cubicBezTo>
                  <a:lnTo>
                    <a:pt x="25450" y="28279"/>
                  </a:lnTo>
                  <a:lnTo>
                    <a:pt x="25476" y="28211"/>
                  </a:lnTo>
                  <a:close/>
                  <a:moveTo>
                    <a:pt x="25225" y="28246"/>
                  </a:moveTo>
                  <a:cubicBezTo>
                    <a:pt x="25250" y="28271"/>
                    <a:pt x="25273" y="28293"/>
                    <a:pt x="25347" y="28361"/>
                  </a:cubicBezTo>
                  <a:cubicBezTo>
                    <a:pt x="25235" y="28352"/>
                    <a:pt x="25188" y="28349"/>
                    <a:pt x="25120" y="28345"/>
                  </a:cubicBezTo>
                  <a:cubicBezTo>
                    <a:pt x="25166" y="28302"/>
                    <a:pt x="25190" y="28280"/>
                    <a:pt x="25225" y="28246"/>
                  </a:cubicBezTo>
                  <a:close/>
                  <a:moveTo>
                    <a:pt x="9569" y="28333"/>
                  </a:moveTo>
                  <a:lnTo>
                    <a:pt x="9628" y="28364"/>
                  </a:lnTo>
                  <a:lnTo>
                    <a:pt x="9619" y="28380"/>
                  </a:lnTo>
                  <a:lnTo>
                    <a:pt x="9561" y="28349"/>
                  </a:lnTo>
                  <a:lnTo>
                    <a:pt x="9569" y="28333"/>
                  </a:lnTo>
                  <a:close/>
                  <a:moveTo>
                    <a:pt x="22532" y="28333"/>
                  </a:moveTo>
                  <a:lnTo>
                    <a:pt x="22556" y="28386"/>
                  </a:lnTo>
                  <a:lnTo>
                    <a:pt x="22535" y="28395"/>
                  </a:lnTo>
                  <a:lnTo>
                    <a:pt x="22512" y="28342"/>
                  </a:lnTo>
                  <a:lnTo>
                    <a:pt x="22532" y="28333"/>
                  </a:lnTo>
                  <a:close/>
                  <a:moveTo>
                    <a:pt x="25712" y="28429"/>
                  </a:moveTo>
                  <a:lnTo>
                    <a:pt x="25722" y="28445"/>
                  </a:lnTo>
                  <a:lnTo>
                    <a:pt x="25660" y="28487"/>
                  </a:lnTo>
                  <a:lnTo>
                    <a:pt x="25650" y="28471"/>
                  </a:lnTo>
                  <a:lnTo>
                    <a:pt x="25712" y="28429"/>
                  </a:lnTo>
                  <a:close/>
                  <a:moveTo>
                    <a:pt x="7966" y="28486"/>
                  </a:moveTo>
                  <a:lnTo>
                    <a:pt x="7986" y="28499"/>
                  </a:lnTo>
                  <a:lnTo>
                    <a:pt x="7954" y="28546"/>
                  </a:lnTo>
                  <a:lnTo>
                    <a:pt x="7953" y="28546"/>
                  </a:lnTo>
                  <a:lnTo>
                    <a:pt x="7933" y="28535"/>
                  </a:lnTo>
                  <a:lnTo>
                    <a:pt x="7966" y="28486"/>
                  </a:lnTo>
                  <a:close/>
                  <a:moveTo>
                    <a:pt x="21934" y="28554"/>
                  </a:moveTo>
                  <a:lnTo>
                    <a:pt x="21940" y="28571"/>
                  </a:lnTo>
                  <a:lnTo>
                    <a:pt x="21879" y="28599"/>
                  </a:lnTo>
                  <a:lnTo>
                    <a:pt x="21872" y="28580"/>
                  </a:lnTo>
                  <a:lnTo>
                    <a:pt x="21934" y="28554"/>
                  </a:lnTo>
                  <a:close/>
                  <a:moveTo>
                    <a:pt x="22625" y="28543"/>
                  </a:moveTo>
                  <a:lnTo>
                    <a:pt x="22647" y="28596"/>
                  </a:lnTo>
                  <a:lnTo>
                    <a:pt x="22627" y="28605"/>
                  </a:lnTo>
                  <a:lnTo>
                    <a:pt x="22603" y="28552"/>
                  </a:lnTo>
                  <a:lnTo>
                    <a:pt x="22625" y="28543"/>
                  </a:lnTo>
                  <a:close/>
                  <a:moveTo>
                    <a:pt x="24948" y="28505"/>
                  </a:moveTo>
                  <a:cubicBezTo>
                    <a:pt x="24974" y="28505"/>
                    <a:pt x="25000" y="28528"/>
                    <a:pt x="25028" y="28580"/>
                  </a:cubicBezTo>
                  <a:cubicBezTo>
                    <a:pt x="24979" y="28608"/>
                    <a:pt x="24951" y="28624"/>
                    <a:pt x="24916" y="28645"/>
                  </a:cubicBezTo>
                  <a:cubicBezTo>
                    <a:pt x="24894" y="28623"/>
                    <a:pt x="24876" y="28604"/>
                    <a:pt x="24854" y="28582"/>
                  </a:cubicBezTo>
                  <a:cubicBezTo>
                    <a:pt x="24887" y="28535"/>
                    <a:pt x="24917" y="28505"/>
                    <a:pt x="24948" y="28505"/>
                  </a:cubicBezTo>
                  <a:close/>
                  <a:moveTo>
                    <a:pt x="9166" y="28633"/>
                  </a:moveTo>
                  <a:lnTo>
                    <a:pt x="9287" y="28698"/>
                  </a:lnTo>
                  <a:lnTo>
                    <a:pt x="9272" y="28723"/>
                  </a:lnTo>
                  <a:lnTo>
                    <a:pt x="9152" y="28658"/>
                  </a:lnTo>
                  <a:lnTo>
                    <a:pt x="9166" y="28633"/>
                  </a:lnTo>
                  <a:close/>
                  <a:moveTo>
                    <a:pt x="24572" y="28718"/>
                  </a:moveTo>
                  <a:lnTo>
                    <a:pt x="24601" y="28723"/>
                  </a:lnTo>
                  <a:lnTo>
                    <a:pt x="24568" y="28785"/>
                  </a:lnTo>
                  <a:lnTo>
                    <a:pt x="24568" y="28785"/>
                  </a:lnTo>
                  <a:cubicBezTo>
                    <a:pt x="24557" y="28762"/>
                    <a:pt x="24564" y="28740"/>
                    <a:pt x="24572" y="28718"/>
                  </a:cubicBezTo>
                  <a:close/>
                  <a:moveTo>
                    <a:pt x="24551" y="28783"/>
                  </a:moveTo>
                  <a:lnTo>
                    <a:pt x="24568" y="28786"/>
                  </a:lnTo>
                  <a:lnTo>
                    <a:pt x="24568" y="28786"/>
                  </a:lnTo>
                  <a:lnTo>
                    <a:pt x="24567" y="28788"/>
                  </a:lnTo>
                  <a:lnTo>
                    <a:pt x="24550" y="28785"/>
                  </a:lnTo>
                  <a:lnTo>
                    <a:pt x="24550" y="28785"/>
                  </a:lnTo>
                  <a:lnTo>
                    <a:pt x="24551" y="28783"/>
                  </a:lnTo>
                  <a:close/>
                  <a:moveTo>
                    <a:pt x="24972" y="28773"/>
                  </a:moveTo>
                  <a:lnTo>
                    <a:pt x="24981" y="28789"/>
                  </a:lnTo>
                  <a:lnTo>
                    <a:pt x="24917" y="28826"/>
                  </a:lnTo>
                  <a:lnTo>
                    <a:pt x="24907" y="28808"/>
                  </a:lnTo>
                  <a:lnTo>
                    <a:pt x="24972" y="28773"/>
                  </a:lnTo>
                  <a:close/>
                  <a:moveTo>
                    <a:pt x="24550" y="28785"/>
                  </a:moveTo>
                  <a:lnTo>
                    <a:pt x="24550" y="28785"/>
                  </a:lnTo>
                  <a:cubicBezTo>
                    <a:pt x="24561" y="28809"/>
                    <a:pt x="24554" y="28831"/>
                    <a:pt x="24547" y="28852"/>
                  </a:cubicBezTo>
                  <a:lnTo>
                    <a:pt x="24519" y="28848"/>
                  </a:lnTo>
                  <a:lnTo>
                    <a:pt x="24550" y="28785"/>
                  </a:lnTo>
                  <a:close/>
                  <a:moveTo>
                    <a:pt x="24130" y="28776"/>
                  </a:moveTo>
                  <a:lnTo>
                    <a:pt x="24174" y="28860"/>
                  </a:lnTo>
                  <a:lnTo>
                    <a:pt x="24146" y="28880"/>
                  </a:lnTo>
                  <a:lnTo>
                    <a:pt x="24079" y="28808"/>
                  </a:lnTo>
                  <a:lnTo>
                    <a:pt x="24130" y="28776"/>
                  </a:lnTo>
                  <a:close/>
                  <a:moveTo>
                    <a:pt x="22346" y="28876"/>
                  </a:moveTo>
                  <a:lnTo>
                    <a:pt x="22353" y="28894"/>
                  </a:lnTo>
                  <a:lnTo>
                    <a:pt x="22290" y="28921"/>
                  </a:lnTo>
                  <a:lnTo>
                    <a:pt x="22284" y="28904"/>
                  </a:lnTo>
                  <a:lnTo>
                    <a:pt x="22346" y="28876"/>
                  </a:lnTo>
                  <a:close/>
                  <a:moveTo>
                    <a:pt x="23840" y="28860"/>
                  </a:moveTo>
                  <a:lnTo>
                    <a:pt x="23865" y="28911"/>
                  </a:lnTo>
                  <a:lnTo>
                    <a:pt x="23845" y="28923"/>
                  </a:lnTo>
                  <a:lnTo>
                    <a:pt x="23820" y="28871"/>
                  </a:lnTo>
                  <a:lnTo>
                    <a:pt x="23840" y="28860"/>
                  </a:lnTo>
                  <a:close/>
                  <a:moveTo>
                    <a:pt x="21319" y="28870"/>
                  </a:moveTo>
                  <a:lnTo>
                    <a:pt x="21336" y="28924"/>
                  </a:lnTo>
                  <a:lnTo>
                    <a:pt x="21314" y="28930"/>
                  </a:lnTo>
                  <a:lnTo>
                    <a:pt x="21297" y="28876"/>
                  </a:lnTo>
                  <a:lnTo>
                    <a:pt x="21319" y="28870"/>
                  </a:lnTo>
                  <a:close/>
                  <a:moveTo>
                    <a:pt x="24411" y="28829"/>
                  </a:moveTo>
                  <a:cubicBezTo>
                    <a:pt x="24422" y="28848"/>
                    <a:pt x="24433" y="28870"/>
                    <a:pt x="24451" y="28901"/>
                  </a:cubicBezTo>
                  <a:lnTo>
                    <a:pt x="24451" y="28902"/>
                  </a:lnTo>
                  <a:cubicBezTo>
                    <a:pt x="24411" y="28924"/>
                    <a:pt x="24376" y="28944"/>
                    <a:pt x="24341" y="28963"/>
                  </a:cubicBezTo>
                  <a:lnTo>
                    <a:pt x="24307" y="28952"/>
                  </a:lnTo>
                  <a:cubicBezTo>
                    <a:pt x="24341" y="28911"/>
                    <a:pt x="24376" y="28870"/>
                    <a:pt x="24411" y="28829"/>
                  </a:cubicBezTo>
                  <a:close/>
                  <a:moveTo>
                    <a:pt x="9112" y="29002"/>
                  </a:moveTo>
                  <a:lnTo>
                    <a:pt x="9174" y="29035"/>
                  </a:lnTo>
                  <a:lnTo>
                    <a:pt x="9165" y="29052"/>
                  </a:lnTo>
                  <a:lnTo>
                    <a:pt x="9103" y="29019"/>
                  </a:lnTo>
                  <a:lnTo>
                    <a:pt x="9112" y="29002"/>
                  </a:lnTo>
                  <a:close/>
                  <a:moveTo>
                    <a:pt x="21957" y="29014"/>
                  </a:moveTo>
                  <a:cubicBezTo>
                    <a:pt x="21975" y="29064"/>
                    <a:pt x="21984" y="29088"/>
                    <a:pt x="21990" y="29102"/>
                  </a:cubicBezTo>
                  <a:cubicBezTo>
                    <a:pt x="21948" y="29095"/>
                    <a:pt x="21900" y="29086"/>
                    <a:pt x="21838" y="29075"/>
                  </a:cubicBezTo>
                  <a:cubicBezTo>
                    <a:pt x="21876" y="29055"/>
                    <a:pt x="21904" y="29042"/>
                    <a:pt x="21957" y="29014"/>
                  </a:cubicBezTo>
                  <a:close/>
                  <a:moveTo>
                    <a:pt x="23771" y="29029"/>
                  </a:moveTo>
                  <a:lnTo>
                    <a:pt x="23799" y="29070"/>
                  </a:lnTo>
                  <a:lnTo>
                    <a:pt x="23695" y="29127"/>
                  </a:lnTo>
                  <a:lnTo>
                    <a:pt x="23679" y="29105"/>
                  </a:lnTo>
                  <a:lnTo>
                    <a:pt x="23771" y="29029"/>
                  </a:lnTo>
                  <a:close/>
                  <a:moveTo>
                    <a:pt x="21647" y="29145"/>
                  </a:moveTo>
                  <a:lnTo>
                    <a:pt x="21653" y="29163"/>
                  </a:lnTo>
                  <a:lnTo>
                    <a:pt x="21588" y="29185"/>
                  </a:lnTo>
                  <a:lnTo>
                    <a:pt x="21582" y="29166"/>
                  </a:lnTo>
                  <a:lnTo>
                    <a:pt x="21647" y="29145"/>
                  </a:lnTo>
                  <a:close/>
                  <a:moveTo>
                    <a:pt x="8482" y="28960"/>
                  </a:moveTo>
                  <a:lnTo>
                    <a:pt x="8482" y="28960"/>
                  </a:lnTo>
                  <a:cubicBezTo>
                    <a:pt x="8544" y="28999"/>
                    <a:pt x="8581" y="29029"/>
                    <a:pt x="8631" y="29054"/>
                  </a:cubicBezTo>
                  <a:cubicBezTo>
                    <a:pt x="8632" y="29108"/>
                    <a:pt x="8635" y="29169"/>
                    <a:pt x="8637" y="29229"/>
                  </a:cubicBezTo>
                  <a:cubicBezTo>
                    <a:pt x="8604" y="29233"/>
                    <a:pt x="8570" y="29239"/>
                    <a:pt x="8534" y="29245"/>
                  </a:cubicBezTo>
                  <a:cubicBezTo>
                    <a:pt x="8522" y="29235"/>
                    <a:pt x="8500" y="29225"/>
                    <a:pt x="8500" y="29211"/>
                  </a:cubicBezTo>
                  <a:cubicBezTo>
                    <a:pt x="8491" y="29135"/>
                    <a:pt x="8488" y="29058"/>
                    <a:pt x="8482" y="28960"/>
                  </a:cubicBezTo>
                  <a:close/>
                  <a:moveTo>
                    <a:pt x="21160" y="29179"/>
                  </a:moveTo>
                  <a:lnTo>
                    <a:pt x="21167" y="29207"/>
                  </a:lnTo>
                  <a:lnTo>
                    <a:pt x="21039" y="29248"/>
                  </a:lnTo>
                  <a:lnTo>
                    <a:pt x="21030" y="29220"/>
                  </a:lnTo>
                  <a:lnTo>
                    <a:pt x="21160" y="29179"/>
                  </a:lnTo>
                  <a:close/>
                  <a:moveTo>
                    <a:pt x="12432" y="29207"/>
                  </a:moveTo>
                  <a:lnTo>
                    <a:pt x="12559" y="29244"/>
                  </a:lnTo>
                  <a:lnTo>
                    <a:pt x="12550" y="29272"/>
                  </a:lnTo>
                  <a:lnTo>
                    <a:pt x="12424" y="29235"/>
                  </a:lnTo>
                  <a:lnTo>
                    <a:pt x="12432" y="29207"/>
                  </a:lnTo>
                  <a:close/>
                  <a:moveTo>
                    <a:pt x="23898" y="29247"/>
                  </a:moveTo>
                  <a:lnTo>
                    <a:pt x="23905" y="29263"/>
                  </a:lnTo>
                  <a:lnTo>
                    <a:pt x="23842" y="29300"/>
                  </a:lnTo>
                  <a:lnTo>
                    <a:pt x="23833" y="29282"/>
                  </a:lnTo>
                  <a:lnTo>
                    <a:pt x="23898" y="29247"/>
                  </a:lnTo>
                  <a:close/>
                  <a:moveTo>
                    <a:pt x="12771" y="29294"/>
                  </a:moveTo>
                  <a:lnTo>
                    <a:pt x="12793" y="29300"/>
                  </a:lnTo>
                  <a:lnTo>
                    <a:pt x="12777" y="29356"/>
                  </a:lnTo>
                  <a:lnTo>
                    <a:pt x="12756" y="29348"/>
                  </a:lnTo>
                  <a:lnTo>
                    <a:pt x="12771" y="29294"/>
                  </a:lnTo>
                  <a:close/>
                  <a:moveTo>
                    <a:pt x="21038" y="29325"/>
                  </a:moveTo>
                  <a:lnTo>
                    <a:pt x="21054" y="29381"/>
                  </a:lnTo>
                  <a:lnTo>
                    <a:pt x="21032" y="29386"/>
                  </a:lnTo>
                  <a:lnTo>
                    <a:pt x="21016" y="29332"/>
                  </a:lnTo>
                  <a:lnTo>
                    <a:pt x="21038" y="29325"/>
                  </a:lnTo>
                  <a:close/>
                  <a:moveTo>
                    <a:pt x="21183" y="29338"/>
                  </a:moveTo>
                  <a:lnTo>
                    <a:pt x="21200" y="29392"/>
                  </a:lnTo>
                  <a:lnTo>
                    <a:pt x="21177" y="29400"/>
                  </a:lnTo>
                  <a:lnTo>
                    <a:pt x="21161" y="29345"/>
                  </a:lnTo>
                  <a:lnTo>
                    <a:pt x="21183" y="29338"/>
                  </a:lnTo>
                  <a:close/>
                  <a:moveTo>
                    <a:pt x="22443" y="29378"/>
                  </a:moveTo>
                  <a:lnTo>
                    <a:pt x="22463" y="29432"/>
                  </a:lnTo>
                  <a:lnTo>
                    <a:pt x="22465" y="29432"/>
                  </a:lnTo>
                  <a:lnTo>
                    <a:pt x="22443" y="29441"/>
                  </a:lnTo>
                  <a:lnTo>
                    <a:pt x="22422" y="29388"/>
                  </a:lnTo>
                  <a:lnTo>
                    <a:pt x="22443" y="29378"/>
                  </a:lnTo>
                  <a:close/>
                  <a:moveTo>
                    <a:pt x="9012" y="29385"/>
                  </a:moveTo>
                  <a:lnTo>
                    <a:pt x="9032" y="29450"/>
                  </a:lnTo>
                  <a:cubicBezTo>
                    <a:pt x="9027" y="29450"/>
                    <a:pt x="9021" y="29451"/>
                    <a:pt x="9019" y="29451"/>
                  </a:cubicBezTo>
                  <a:cubicBezTo>
                    <a:pt x="9003" y="29432"/>
                    <a:pt x="8993" y="29411"/>
                    <a:pt x="8982" y="29389"/>
                  </a:cubicBezTo>
                  <a:lnTo>
                    <a:pt x="9012" y="29385"/>
                  </a:lnTo>
                  <a:close/>
                  <a:moveTo>
                    <a:pt x="22956" y="29375"/>
                  </a:moveTo>
                  <a:lnTo>
                    <a:pt x="22956" y="29375"/>
                  </a:lnTo>
                  <a:cubicBezTo>
                    <a:pt x="22908" y="29425"/>
                    <a:pt x="22871" y="29461"/>
                    <a:pt x="22836" y="29498"/>
                  </a:cubicBezTo>
                  <a:cubicBezTo>
                    <a:pt x="22803" y="29451"/>
                    <a:pt x="22741" y="29397"/>
                    <a:pt x="22956" y="29375"/>
                  </a:cubicBezTo>
                  <a:close/>
                  <a:moveTo>
                    <a:pt x="21881" y="29472"/>
                  </a:moveTo>
                  <a:lnTo>
                    <a:pt x="21900" y="29526"/>
                  </a:lnTo>
                  <a:lnTo>
                    <a:pt x="21876" y="29534"/>
                  </a:lnTo>
                  <a:lnTo>
                    <a:pt x="21859" y="29479"/>
                  </a:lnTo>
                  <a:lnTo>
                    <a:pt x="21881" y="29472"/>
                  </a:lnTo>
                  <a:close/>
                  <a:moveTo>
                    <a:pt x="20414" y="29531"/>
                  </a:moveTo>
                  <a:lnTo>
                    <a:pt x="20418" y="29548"/>
                  </a:lnTo>
                  <a:lnTo>
                    <a:pt x="20352" y="29563"/>
                  </a:lnTo>
                  <a:lnTo>
                    <a:pt x="20348" y="29545"/>
                  </a:lnTo>
                  <a:lnTo>
                    <a:pt x="20414" y="29531"/>
                  </a:lnTo>
                  <a:close/>
                  <a:moveTo>
                    <a:pt x="13668" y="29507"/>
                  </a:moveTo>
                  <a:lnTo>
                    <a:pt x="13689" y="29511"/>
                  </a:lnTo>
                  <a:lnTo>
                    <a:pt x="13677" y="29567"/>
                  </a:lnTo>
                  <a:lnTo>
                    <a:pt x="13655" y="29563"/>
                  </a:lnTo>
                  <a:lnTo>
                    <a:pt x="13668" y="29507"/>
                  </a:lnTo>
                  <a:close/>
                  <a:moveTo>
                    <a:pt x="20707" y="29575"/>
                  </a:moveTo>
                  <a:lnTo>
                    <a:pt x="20711" y="29592"/>
                  </a:lnTo>
                  <a:lnTo>
                    <a:pt x="20646" y="29614"/>
                  </a:lnTo>
                  <a:lnTo>
                    <a:pt x="20642" y="29595"/>
                  </a:lnTo>
                  <a:lnTo>
                    <a:pt x="20707" y="29575"/>
                  </a:lnTo>
                  <a:close/>
                  <a:moveTo>
                    <a:pt x="23483" y="29569"/>
                  </a:moveTo>
                  <a:lnTo>
                    <a:pt x="23490" y="29585"/>
                  </a:lnTo>
                  <a:lnTo>
                    <a:pt x="23424" y="29616"/>
                  </a:lnTo>
                  <a:lnTo>
                    <a:pt x="23417" y="29598"/>
                  </a:lnTo>
                  <a:lnTo>
                    <a:pt x="23483" y="29569"/>
                  </a:lnTo>
                  <a:close/>
                  <a:moveTo>
                    <a:pt x="22138" y="29567"/>
                  </a:moveTo>
                  <a:lnTo>
                    <a:pt x="22157" y="29622"/>
                  </a:lnTo>
                  <a:lnTo>
                    <a:pt x="22135" y="29629"/>
                  </a:lnTo>
                  <a:lnTo>
                    <a:pt x="22116" y="29575"/>
                  </a:lnTo>
                  <a:lnTo>
                    <a:pt x="22138" y="29567"/>
                  </a:lnTo>
                  <a:close/>
                  <a:moveTo>
                    <a:pt x="19378" y="29572"/>
                  </a:moveTo>
                  <a:lnTo>
                    <a:pt x="19388" y="29600"/>
                  </a:lnTo>
                  <a:lnTo>
                    <a:pt x="19283" y="29644"/>
                  </a:lnTo>
                  <a:lnTo>
                    <a:pt x="19271" y="29597"/>
                  </a:lnTo>
                  <a:lnTo>
                    <a:pt x="19378" y="29572"/>
                  </a:lnTo>
                  <a:close/>
                  <a:moveTo>
                    <a:pt x="9758" y="29600"/>
                  </a:moveTo>
                  <a:lnTo>
                    <a:pt x="9821" y="29632"/>
                  </a:lnTo>
                  <a:lnTo>
                    <a:pt x="9812" y="29650"/>
                  </a:lnTo>
                  <a:lnTo>
                    <a:pt x="9749" y="29616"/>
                  </a:lnTo>
                  <a:lnTo>
                    <a:pt x="9758" y="29600"/>
                  </a:lnTo>
                  <a:close/>
                  <a:moveTo>
                    <a:pt x="13785" y="29597"/>
                  </a:moveTo>
                  <a:cubicBezTo>
                    <a:pt x="13836" y="29631"/>
                    <a:pt x="13888" y="29664"/>
                    <a:pt x="13971" y="29720"/>
                  </a:cubicBezTo>
                  <a:cubicBezTo>
                    <a:pt x="13873" y="29713"/>
                    <a:pt x="13808" y="29707"/>
                    <a:pt x="13740" y="29703"/>
                  </a:cubicBezTo>
                  <a:cubicBezTo>
                    <a:pt x="13729" y="29714"/>
                    <a:pt x="13711" y="29728"/>
                    <a:pt x="13692" y="29739"/>
                  </a:cubicBezTo>
                  <a:lnTo>
                    <a:pt x="13674" y="29717"/>
                  </a:lnTo>
                  <a:lnTo>
                    <a:pt x="13736" y="29689"/>
                  </a:lnTo>
                  <a:lnTo>
                    <a:pt x="13748" y="29703"/>
                  </a:lnTo>
                  <a:cubicBezTo>
                    <a:pt x="13746" y="29669"/>
                    <a:pt x="13751" y="29642"/>
                    <a:pt x="13760" y="29616"/>
                  </a:cubicBezTo>
                  <a:cubicBezTo>
                    <a:pt x="13761" y="29609"/>
                    <a:pt x="13774" y="29604"/>
                    <a:pt x="13785" y="29597"/>
                  </a:cubicBezTo>
                  <a:close/>
                  <a:moveTo>
                    <a:pt x="22903" y="29695"/>
                  </a:moveTo>
                  <a:lnTo>
                    <a:pt x="22914" y="29722"/>
                  </a:lnTo>
                  <a:lnTo>
                    <a:pt x="22781" y="29781"/>
                  </a:lnTo>
                  <a:lnTo>
                    <a:pt x="22769" y="29754"/>
                  </a:lnTo>
                  <a:lnTo>
                    <a:pt x="22903" y="29695"/>
                  </a:lnTo>
                  <a:close/>
                  <a:moveTo>
                    <a:pt x="22197" y="29731"/>
                  </a:moveTo>
                  <a:lnTo>
                    <a:pt x="22216" y="29784"/>
                  </a:lnTo>
                  <a:lnTo>
                    <a:pt x="22193" y="29791"/>
                  </a:lnTo>
                  <a:lnTo>
                    <a:pt x="22174" y="29738"/>
                  </a:lnTo>
                  <a:lnTo>
                    <a:pt x="22197" y="29731"/>
                  </a:lnTo>
                  <a:close/>
                  <a:moveTo>
                    <a:pt x="10017" y="29723"/>
                  </a:moveTo>
                  <a:lnTo>
                    <a:pt x="10149" y="29778"/>
                  </a:lnTo>
                  <a:lnTo>
                    <a:pt x="10137" y="29803"/>
                  </a:lnTo>
                  <a:lnTo>
                    <a:pt x="10005" y="29750"/>
                  </a:lnTo>
                  <a:lnTo>
                    <a:pt x="10017" y="29723"/>
                  </a:lnTo>
                  <a:close/>
                  <a:moveTo>
                    <a:pt x="19624" y="29862"/>
                  </a:moveTo>
                  <a:lnTo>
                    <a:pt x="19634" y="29919"/>
                  </a:lnTo>
                  <a:lnTo>
                    <a:pt x="19612" y="29923"/>
                  </a:lnTo>
                  <a:lnTo>
                    <a:pt x="19602" y="29867"/>
                  </a:lnTo>
                  <a:lnTo>
                    <a:pt x="19624" y="29862"/>
                  </a:lnTo>
                  <a:close/>
                  <a:moveTo>
                    <a:pt x="19347" y="29865"/>
                  </a:moveTo>
                  <a:lnTo>
                    <a:pt x="19358" y="29920"/>
                  </a:lnTo>
                  <a:lnTo>
                    <a:pt x="19334" y="29926"/>
                  </a:lnTo>
                  <a:lnTo>
                    <a:pt x="19325" y="29869"/>
                  </a:lnTo>
                  <a:lnTo>
                    <a:pt x="19347" y="29865"/>
                  </a:lnTo>
                  <a:close/>
                  <a:moveTo>
                    <a:pt x="21872" y="30040"/>
                  </a:moveTo>
                  <a:lnTo>
                    <a:pt x="21878" y="30057"/>
                  </a:lnTo>
                  <a:lnTo>
                    <a:pt x="21809" y="30081"/>
                  </a:lnTo>
                  <a:lnTo>
                    <a:pt x="21803" y="30062"/>
                  </a:lnTo>
                  <a:lnTo>
                    <a:pt x="21872" y="30040"/>
                  </a:lnTo>
                  <a:close/>
                  <a:moveTo>
                    <a:pt x="16375" y="30046"/>
                  </a:moveTo>
                  <a:lnTo>
                    <a:pt x="16372" y="30103"/>
                  </a:lnTo>
                  <a:lnTo>
                    <a:pt x="16350" y="30103"/>
                  </a:lnTo>
                  <a:lnTo>
                    <a:pt x="16352" y="30046"/>
                  </a:lnTo>
                  <a:close/>
                  <a:moveTo>
                    <a:pt x="10680" y="29990"/>
                  </a:moveTo>
                  <a:cubicBezTo>
                    <a:pt x="10744" y="30015"/>
                    <a:pt x="10802" y="30038"/>
                    <a:pt x="10873" y="30068"/>
                  </a:cubicBezTo>
                  <a:cubicBezTo>
                    <a:pt x="10867" y="30085"/>
                    <a:pt x="10862" y="30103"/>
                    <a:pt x="10857" y="30120"/>
                  </a:cubicBezTo>
                  <a:lnTo>
                    <a:pt x="10857" y="30120"/>
                  </a:lnTo>
                  <a:cubicBezTo>
                    <a:pt x="10741" y="30116"/>
                    <a:pt x="10698" y="30099"/>
                    <a:pt x="10654" y="30081"/>
                  </a:cubicBezTo>
                  <a:cubicBezTo>
                    <a:pt x="10663" y="30050"/>
                    <a:pt x="10670" y="30025"/>
                    <a:pt x="10680" y="29990"/>
                  </a:cubicBezTo>
                  <a:close/>
                  <a:moveTo>
                    <a:pt x="18163" y="30100"/>
                  </a:moveTo>
                  <a:lnTo>
                    <a:pt x="18164" y="30119"/>
                  </a:lnTo>
                  <a:lnTo>
                    <a:pt x="18097" y="30128"/>
                  </a:lnTo>
                  <a:lnTo>
                    <a:pt x="18095" y="30109"/>
                  </a:lnTo>
                  <a:lnTo>
                    <a:pt x="18163" y="30100"/>
                  </a:lnTo>
                  <a:close/>
                  <a:moveTo>
                    <a:pt x="15063" y="30073"/>
                  </a:moveTo>
                  <a:lnTo>
                    <a:pt x="15085" y="30075"/>
                  </a:lnTo>
                  <a:lnTo>
                    <a:pt x="15079" y="30132"/>
                  </a:lnTo>
                  <a:lnTo>
                    <a:pt x="15056" y="30131"/>
                  </a:lnTo>
                  <a:lnTo>
                    <a:pt x="15063" y="30073"/>
                  </a:lnTo>
                  <a:close/>
                  <a:moveTo>
                    <a:pt x="19930" y="29956"/>
                  </a:moveTo>
                  <a:cubicBezTo>
                    <a:pt x="19950" y="30001"/>
                    <a:pt x="19961" y="30025"/>
                    <a:pt x="19977" y="30060"/>
                  </a:cubicBezTo>
                  <a:cubicBezTo>
                    <a:pt x="19937" y="30076"/>
                    <a:pt x="19900" y="30091"/>
                    <a:pt x="19790" y="30137"/>
                  </a:cubicBezTo>
                  <a:cubicBezTo>
                    <a:pt x="19859" y="30047"/>
                    <a:pt x="19887" y="30012"/>
                    <a:pt x="19930" y="29956"/>
                  </a:cubicBezTo>
                  <a:close/>
                  <a:moveTo>
                    <a:pt x="20392" y="30103"/>
                  </a:moveTo>
                  <a:lnTo>
                    <a:pt x="20407" y="30150"/>
                  </a:lnTo>
                  <a:lnTo>
                    <a:pt x="20292" y="30175"/>
                  </a:lnTo>
                  <a:lnTo>
                    <a:pt x="20282" y="30149"/>
                  </a:lnTo>
                  <a:lnTo>
                    <a:pt x="20392" y="30103"/>
                  </a:lnTo>
                  <a:close/>
                  <a:moveTo>
                    <a:pt x="18771" y="30184"/>
                  </a:moveTo>
                  <a:lnTo>
                    <a:pt x="18776" y="30240"/>
                  </a:lnTo>
                  <a:lnTo>
                    <a:pt x="18754" y="30243"/>
                  </a:lnTo>
                  <a:lnTo>
                    <a:pt x="18747" y="30185"/>
                  </a:lnTo>
                  <a:lnTo>
                    <a:pt x="18771" y="30184"/>
                  </a:lnTo>
                  <a:close/>
                  <a:moveTo>
                    <a:pt x="13586" y="30196"/>
                  </a:moveTo>
                  <a:lnTo>
                    <a:pt x="13609" y="30200"/>
                  </a:lnTo>
                  <a:lnTo>
                    <a:pt x="13598" y="30256"/>
                  </a:lnTo>
                  <a:lnTo>
                    <a:pt x="13596" y="30256"/>
                  </a:lnTo>
                  <a:lnTo>
                    <a:pt x="13574" y="30251"/>
                  </a:lnTo>
                  <a:lnTo>
                    <a:pt x="13586" y="30196"/>
                  </a:lnTo>
                  <a:close/>
                  <a:moveTo>
                    <a:pt x="10902" y="30170"/>
                  </a:moveTo>
                  <a:cubicBezTo>
                    <a:pt x="11057" y="30205"/>
                    <a:pt x="11043" y="30238"/>
                    <a:pt x="11025" y="30287"/>
                  </a:cubicBezTo>
                  <a:cubicBezTo>
                    <a:pt x="10967" y="30269"/>
                    <a:pt x="10905" y="30250"/>
                    <a:pt x="10773" y="30209"/>
                  </a:cubicBezTo>
                  <a:cubicBezTo>
                    <a:pt x="10822" y="30194"/>
                    <a:pt x="10863" y="30182"/>
                    <a:pt x="10902" y="30170"/>
                  </a:cubicBezTo>
                  <a:close/>
                  <a:moveTo>
                    <a:pt x="14276" y="30265"/>
                  </a:moveTo>
                  <a:lnTo>
                    <a:pt x="14276" y="30266"/>
                  </a:lnTo>
                  <a:lnTo>
                    <a:pt x="14299" y="30269"/>
                  </a:lnTo>
                  <a:lnTo>
                    <a:pt x="14289" y="30327"/>
                  </a:lnTo>
                  <a:lnTo>
                    <a:pt x="14267" y="30322"/>
                  </a:lnTo>
                  <a:lnTo>
                    <a:pt x="14276" y="30265"/>
                  </a:lnTo>
                  <a:close/>
                  <a:moveTo>
                    <a:pt x="18956" y="30349"/>
                  </a:moveTo>
                  <a:lnTo>
                    <a:pt x="18960" y="30377"/>
                  </a:lnTo>
                  <a:lnTo>
                    <a:pt x="18821" y="30394"/>
                  </a:lnTo>
                  <a:lnTo>
                    <a:pt x="18818" y="30365"/>
                  </a:lnTo>
                  <a:lnTo>
                    <a:pt x="18956" y="30349"/>
                  </a:lnTo>
                  <a:close/>
                  <a:moveTo>
                    <a:pt x="19508" y="30357"/>
                  </a:moveTo>
                  <a:lnTo>
                    <a:pt x="19522" y="30404"/>
                  </a:lnTo>
                  <a:lnTo>
                    <a:pt x="19408" y="30430"/>
                  </a:lnTo>
                  <a:lnTo>
                    <a:pt x="19399" y="30404"/>
                  </a:lnTo>
                  <a:lnTo>
                    <a:pt x="19508" y="30357"/>
                  </a:lnTo>
                  <a:close/>
                  <a:moveTo>
                    <a:pt x="20367" y="30288"/>
                  </a:moveTo>
                  <a:lnTo>
                    <a:pt x="20367" y="30288"/>
                  </a:lnTo>
                  <a:cubicBezTo>
                    <a:pt x="20351" y="30352"/>
                    <a:pt x="20336" y="30406"/>
                    <a:pt x="20311" y="30505"/>
                  </a:cubicBezTo>
                  <a:cubicBezTo>
                    <a:pt x="20277" y="30424"/>
                    <a:pt x="20258" y="30377"/>
                    <a:pt x="20236" y="30324"/>
                  </a:cubicBezTo>
                  <a:cubicBezTo>
                    <a:pt x="20292" y="30309"/>
                    <a:pt x="20321" y="30300"/>
                    <a:pt x="20367" y="30288"/>
                  </a:cubicBezTo>
                  <a:close/>
                  <a:moveTo>
                    <a:pt x="18312" y="30469"/>
                  </a:moveTo>
                  <a:lnTo>
                    <a:pt x="18316" y="30527"/>
                  </a:lnTo>
                  <a:lnTo>
                    <a:pt x="18292" y="30530"/>
                  </a:lnTo>
                  <a:lnTo>
                    <a:pt x="18288" y="30472"/>
                  </a:lnTo>
                  <a:lnTo>
                    <a:pt x="18312" y="30469"/>
                  </a:lnTo>
                  <a:close/>
                  <a:moveTo>
                    <a:pt x="19617" y="30571"/>
                  </a:moveTo>
                  <a:lnTo>
                    <a:pt x="19636" y="30684"/>
                  </a:lnTo>
                  <a:lnTo>
                    <a:pt x="19600" y="30693"/>
                  </a:lnTo>
                  <a:lnTo>
                    <a:pt x="19581" y="30578"/>
                  </a:lnTo>
                  <a:lnTo>
                    <a:pt x="19617" y="30571"/>
                  </a:lnTo>
                  <a:close/>
                  <a:moveTo>
                    <a:pt x="19349" y="31032"/>
                  </a:moveTo>
                  <a:cubicBezTo>
                    <a:pt x="19338" y="31034"/>
                    <a:pt x="19328" y="31037"/>
                    <a:pt x="19317" y="31041"/>
                  </a:cubicBezTo>
                  <a:lnTo>
                    <a:pt x="19317" y="31041"/>
                  </a:lnTo>
                  <a:cubicBezTo>
                    <a:pt x="19321" y="31040"/>
                    <a:pt x="19336" y="31038"/>
                    <a:pt x="19350" y="31036"/>
                  </a:cubicBezTo>
                  <a:lnTo>
                    <a:pt x="19349" y="31032"/>
                  </a:lnTo>
                  <a:close/>
                  <a:moveTo>
                    <a:pt x="15029" y="30999"/>
                  </a:moveTo>
                  <a:lnTo>
                    <a:pt x="15073" y="31050"/>
                  </a:lnTo>
                  <a:lnTo>
                    <a:pt x="15063" y="31057"/>
                  </a:lnTo>
                  <a:lnTo>
                    <a:pt x="15063" y="31057"/>
                  </a:lnTo>
                  <a:cubicBezTo>
                    <a:pt x="15063" y="31055"/>
                    <a:pt x="15063" y="31054"/>
                    <a:pt x="15063" y="31052"/>
                  </a:cubicBezTo>
                  <a:cubicBezTo>
                    <a:pt x="15040" y="31046"/>
                    <a:pt x="15022" y="31030"/>
                    <a:pt x="15004" y="31015"/>
                  </a:cubicBezTo>
                  <a:lnTo>
                    <a:pt x="15029" y="30999"/>
                  </a:lnTo>
                  <a:close/>
                  <a:moveTo>
                    <a:pt x="14764" y="31039"/>
                  </a:moveTo>
                  <a:lnTo>
                    <a:pt x="14751" y="31134"/>
                  </a:lnTo>
                  <a:lnTo>
                    <a:pt x="14717" y="31136"/>
                  </a:lnTo>
                  <a:lnTo>
                    <a:pt x="14701" y="31040"/>
                  </a:lnTo>
                  <a:lnTo>
                    <a:pt x="14764" y="31039"/>
                  </a:lnTo>
                  <a:close/>
                  <a:moveTo>
                    <a:pt x="15073" y="31060"/>
                  </a:moveTo>
                  <a:cubicBezTo>
                    <a:pt x="15118" y="31060"/>
                    <a:pt x="15156" y="31066"/>
                    <a:pt x="15198" y="31072"/>
                  </a:cubicBezTo>
                  <a:cubicBezTo>
                    <a:pt x="15198" y="31108"/>
                    <a:pt x="15198" y="31133"/>
                    <a:pt x="15198" y="31171"/>
                  </a:cubicBezTo>
                  <a:lnTo>
                    <a:pt x="15060" y="31171"/>
                  </a:lnTo>
                  <a:cubicBezTo>
                    <a:pt x="15061" y="31128"/>
                    <a:pt x="15062" y="31095"/>
                    <a:pt x="15063" y="31061"/>
                  </a:cubicBezTo>
                  <a:lnTo>
                    <a:pt x="15063" y="31061"/>
                  </a:lnTo>
                  <a:cubicBezTo>
                    <a:pt x="15066" y="31060"/>
                    <a:pt x="15070" y="31060"/>
                    <a:pt x="15073" y="31060"/>
                  </a:cubicBezTo>
                  <a:close/>
                  <a:moveTo>
                    <a:pt x="16475" y="31036"/>
                  </a:moveTo>
                  <a:cubicBezTo>
                    <a:pt x="16458" y="31067"/>
                    <a:pt x="16433" y="31108"/>
                    <a:pt x="16386" y="31184"/>
                  </a:cubicBezTo>
                  <a:cubicBezTo>
                    <a:pt x="16371" y="31103"/>
                    <a:pt x="16367" y="31078"/>
                    <a:pt x="16359" y="31037"/>
                  </a:cubicBezTo>
                  <a:cubicBezTo>
                    <a:pt x="16414" y="31037"/>
                    <a:pt x="16462" y="31036"/>
                    <a:pt x="16475" y="31036"/>
                  </a:cubicBezTo>
                  <a:close/>
                  <a:moveTo>
                    <a:pt x="15988" y="31140"/>
                  </a:moveTo>
                  <a:lnTo>
                    <a:pt x="15983" y="31236"/>
                  </a:lnTo>
                  <a:lnTo>
                    <a:pt x="15947" y="31237"/>
                  </a:lnTo>
                  <a:lnTo>
                    <a:pt x="15925" y="31142"/>
                  </a:lnTo>
                  <a:lnTo>
                    <a:pt x="15988" y="31140"/>
                  </a:lnTo>
                  <a:close/>
                  <a:moveTo>
                    <a:pt x="16842" y="31246"/>
                  </a:moveTo>
                  <a:lnTo>
                    <a:pt x="16842" y="31303"/>
                  </a:lnTo>
                  <a:lnTo>
                    <a:pt x="16817" y="31305"/>
                  </a:lnTo>
                  <a:lnTo>
                    <a:pt x="16818" y="31248"/>
                  </a:lnTo>
                  <a:lnTo>
                    <a:pt x="16842" y="31246"/>
                  </a:lnTo>
                  <a:close/>
                  <a:moveTo>
                    <a:pt x="16280" y="31095"/>
                  </a:moveTo>
                  <a:lnTo>
                    <a:pt x="16280" y="31095"/>
                  </a:lnTo>
                  <a:cubicBezTo>
                    <a:pt x="16275" y="31200"/>
                    <a:pt x="16274" y="31252"/>
                    <a:pt x="16271" y="31308"/>
                  </a:cubicBezTo>
                  <a:cubicBezTo>
                    <a:pt x="16227" y="31308"/>
                    <a:pt x="16194" y="31308"/>
                    <a:pt x="16144" y="31309"/>
                  </a:cubicBezTo>
                  <a:cubicBezTo>
                    <a:pt x="16183" y="31249"/>
                    <a:pt x="16216" y="31196"/>
                    <a:pt x="16280" y="31095"/>
                  </a:cubicBezTo>
                  <a:close/>
                  <a:moveTo>
                    <a:pt x="14600" y="31050"/>
                  </a:moveTo>
                  <a:cubicBezTo>
                    <a:pt x="14605" y="31125"/>
                    <a:pt x="14610" y="31172"/>
                    <a:pt x="14614" y="31230"/>
                  </a:cubicBezTo>
                  <a:cubicBezTo>
                    <a:pt x="14644" y="31240"/>
                    <a:pt x="14685" y="31255"/>
                    <a:pt x="14729" y="31271"/>
                  </a:cubicBezTo>
                  <a:cubicBezTo>
                    <a:pt x="14722" y="31284"/>
                    <a:pt x="14719" y="31299"/>
                    <a:pt x="14708" y="31308"/>
                  </a:cubicBezTo>
                  <a:cubicBezTo>
                    <a:pt x="14692" y="31323"/>
                    <a:pt x="14672" y="31342"/>
                    <a:pt x="14651" y="31343"/>
                  </a:cubicBezTo>
                  <a:cubicBezTo>
                    <a:pt x="14590" y="31349"/>
                    <a:pt x="14529" y="31352"/>
                    <a:pt x="14468" y="31352"/>
                  </a:cubicBezTo>
                  <a:cubicBezTo>
                    <a:pt x="14314" y="31352"/>
                    <a:pt x="14161" y="31337"/>
                    <a:pt x="14007" y="31333"/>
                  </a:cubicBezTo>
                  <a:lnTo>
                    <a:pt x="13991" y="31286"/>
                  </a:lnTo>
                  <a:lnTo>
                    <a:pt x="14121" y="31264"/>
                  </a:lnTo>
                  <a:lnTo>
                    <a:pt x="14102" y="31231"/>
                  </a:lnTo>
                  <a:lnTo>
                    <a:pt x="14102" y="31231"/>
                  </a:lnTo>
                  <a:cubicBezTo>
                    <a:pt x="14207" y="31250"/>
                    <a:pt x="14311" y="31270"/>
                    <a:pt x="14414" y="31287"/>
                  </a:cubicBezTo>
                  <a:cubicBezTo>
                    <a:pt x="14473" y="31218"/>
                    <a:pt x="14525" y="31149"/>
                    <a:pt x="14600" y="31050"/>
                  </a:cubicBezTo>
                  <a:close/>
                  <a:moveTo>
                    <a:pt x="14809" y="31343"/>
                  </a:moveTo>
                  <a:lnTo>
                    <a:pt x="14882" y="31349"/>
                  </a:lnTo>
                  <a:lnTo>
                    <a:pt x="14879" y="31368"/>
                  </a:lnTo>
                  <a:lnTo>
                    <a:pt x="14806" y="31361"/>
                  </a:lnTo>
                  <a:lnTo>
                    <a:pt x="14809" y="31343"/>
                  </a:lnTo>
                  <a:close/>
                  <a:moveTo>
                    <a:pt x="15619" y="31352"/>
                  </a:moveTo>
                  <a:lnTo>
                    <a:pt x="15693" y="31358"/>
                  </a:lnTo>
                  <a:lnTo>
                    <a:pt x="15691" y="31377"/>
                  </a:lnTo>
                  <a:lnTo>
                    <a:pt x="15618" y="31371"/>
                  </a:lnTo>
                  <a:lnTo>
                    <a:pt x="15619" y="31352"/>
                  </a:lnTo>
                  <a:close/>
                  <a:moveTo>
                    <a:pt x="16033" y="31428"/>
                  </a:moveTo>
                  <a:lnTo>
                    <a:pt x="16053" y="31526"/>
                  </a:lnTo>
                  <a:lnTo>
                    <a:pt x="15990" y="31524"/>
                  </a:lnTo>
                  <a:lnTo>
                    <a:pt x="15996" y="31428"/>
                  </a:lnTo>
                  <a:close/>
                  <a:moveTo>
                    <a:pt x="15213" y="0"/>
                  </a:moveTo>
                  <a:cubicBezTo>
                    <a:pt x="15117" y="0"/>
                    <a:pt x="15021" y="8"/>
                    <a:pt x="14931" y="49"/>
                  </a:cubicBezTo>
                  <a:cubicBezTo>
                    <a:pt x="14877" y="21"/>
                    <a:pt x="14820" y="13"/>
                    <a:pt x="14763" y="13"/>
                  </a:cubicBezTo>
                  <a:cubicBezTo>
                    <a:pt x="14669" y="13"/>
                    <a:pt x="14574" y="36"/>
                    <a:pt x="14489" y="36"/>
                  </a:cubicBezTo>
                  <a:cubicBezTo>
                    <a:pt x="14459" y="36"/>
                    <a:pt x="14431" y="33"/>
                    <a:pt x="14404" y="25"/>
                  </a:cubicBezTo>
                  <a:cubicBezTo>
                    <a:pt x="14352" y="8"/>
                    <a:pt x="14302" y="2"/>
                    <a:pt x="14253" y="2"/>
                  </a:cubicBezTo>
                  <a:cubicBezTo>
                    <a:pt x="14129" y="2"/>
                    <a:pt x="14012" y="40"/>
                    <a:pt x="13899" y="40"/>
                  </a:cubicBezTo>
                  <a:cubicBezTo>
                    <a:pt x="13884" y="40"/>
                    <a:pt x="13871" y="40"/>
                    <a:pt x="13857" y="38"/>
                  </a:cubicBezTo>
                  <a:cubicBezTo>
                    <a:pt x="13792" y="96"/>
                    <a:pt x="13739" y="144"/>
                    <a:pt x="13724" y="157"/>
                  </a:cubicBezTo>
                  <a:cubicBezTo>
                    <a:pt x="13517" y="165"/>
                    <a:pt x="13362" y="159"/>
                    <a:pt x="13212" y="178"/>
                  </a:cubicBezTo>
                  <a:cubicBezTo>
                    <a:pt x="13204" y="179"/>
                    <a:pt x="13196" y="179"/>
                    <a:pt x="13189" y="179"/>
                  </a:cubicBezTo>
                  <a:cubicBezTo>
                    <a:pt x="13111" y="179"/>
                    <a:pt x="13029" y="153"/>
                    <a:pt x="12952" y="153"/>
                  </a:cubicBezTo>
                  <a:cubicBezTo>
                    <a:pt x="12882" y="153"/>
                    <a:pt x="12815" y="175"/>
                    <a:pt x="12759" y="257"/>
                  </a:cubicBezTo>
                  <a:cubicBezTo>
                    <a:pt x="12731" y="244"/>
                    <a:pt x="12703" y="231"/>
                    <a:pt x="12671" y="215"/>
                  </a:cubicBezTo>
                  <a:cubicBezTo>
                    <a:pt x="12608" y="285"/>
                    <a:pt x="12503" y="268"/>
                    <a:pt x="12424" y="322"/>
                  </a:cubicBezTo>
                  <a:cubicBezTo>
                    <a:pt x="12404" y="336"/>
                    <a:pt x="12383" y="341"/>
                    <a:pt x="12361" y="341"/>
                  </a:cubicBezTo>
                  <a:cubicBezTo>
                    <a:pt x="12316" y="341"/>
                    <a:pt x="12266" y="321"/>
                    <a:pt x="12216" y="321"/>
                  </a:cubicBezTo>
                  <a:cubicBezTo>
                    <a:pt x="12175" y="321"/>
                    <a:pt x="12134" y="334"/>
                    <a:pt x="12094" y="380"/>
                  </a:cubicBezTo>
                  <a:cubicBezTo>
                    <a:pt x="12056" y="424"/>
                    <a:pt x="11994" y="451"/>
                    <a:pt x="11926" y="451"/>
                  </a:cubicBezTo>
                  <a:cubicBezTo>
                    <a:pt x="11882" y="451"/>
                    <a:pt x="11836" y="440"/>
                    <a:pt x="11794" y="416"/>
                  </a:cubicBezTo>
                  <a:cubicBezTo>
                    <a:pt x="11774" y="456"/>
                    <a:pt x="11742" y="466"/>
                    <a:pt x="11705" y="466"/>
                  </a:cubicBezTo>
                  <a:cubicBezTo>
                    <a:pt x="11674" y="466"/>
                    <a:pt x="11640" y="459"/>
                    <a:pt x="11608" y="459"/>
                  </a:cubicBezTo>
                  <a:cubicBezTo>
                    <a:pt x="11561" y="459"/>
                    <a:pt x="11517" y="473"/>
                    <a:pt x="11494" y="543"/>
                  </a:cubicBezTo>
                  <a:cubicBezTo>
                    <a:pt x="11500" y="565"/>
                    <a:pt x="11511" y="609"/>
                    <a:pt x="11523" y="655"/>
                  </a:cubicBezTo>
                  <a:cubicBezTo>
                    <a:pt x="11406" y="631"/>
                    <a:pt x="11298" y="611"/>
                    <a:pt x="11192" y="590"/>
                  </a:cubicBezTo>
                  <a:cubicBezTo>
                    <a:pt x="11105" y="709"/>
                    <a:pt x="10945" y="600"/>
                    <a:pt x="10832" y="744"/>
                  </a:cubicBezTo>
                  <a:cubicBezTo>
                    <a:pt x="10826" y="753"/>
                    <a:pt x="10798" y="797"/>
                    <a:pt x="10767" y="845"/>
                  </a:cubicBezTo>
                  <a:cubicBezTo>
                    <a:pt x="10710" y="824"/>
                    <a:pt x="10651" y="803"/>
                    <a:pt x="10596" y="783"/>
                  </a:cubicBezTo>
                  <a:cubicBezTo>
                    <a:pt x="10527" y="806"/>
                    <a:pt x="10461" y="828"/>
                    <a:pt x="10365" y="859"/>
                  </a:cubicBezTo>
                  <a:cubicBezTo>
                    <a:pt x="10351" y="899"/>
                    <a:pt x="10329" y="955"/>
                    <a:pt x="10311" y="1000"/>
                  </a:cubicBezTo>
                  <a:cubicBezTo>
                    <a:pt x="9981" y="1039"/>
                    <a:pt x="9664" y="1056"/>
                    <a:pt x="9427" y="1304"/>
                  </a:cubicBezTo>
                  <a:cubicBezTo>
                    <a:pt x="9344" y="1318"/>
                    <a:pt x="9271" y="1324"/>
                    <a:pt x="9200" y="1346"/>
                  </a:cubicBezTo>
                  <a:cubicBezTo>
                    <a:pt x="9027" y="1405"/>
                    <a:pt x="8909" y="1565"/>
                    <a:pt x="8715" y="1585"/>
                  </a:cubicBezTo>
                  <a:cubicBezTo>
                    <a:pt x="8638" y="1751"/>
                    <a:pt x="8470" y="1701"/>
                    <a:pt x="8354" y="1770"/>
                  </a:cubicBezTo>
                  <a:cubicBezTo>
                    <a:pt x="8232" y="1843"/>
                    <a:pt x="8123" y="1941"/>
                    <a:pt x="8008" y="2026"/>
                  </a:cubicBezTo>
                  <a:cubicBezTo>
                    <a:pt x="8000" y="2033"/>
                    <a:pt x="7988" y="2042"/>
                    <a:pt x="7978" y="2044"/>
                  </a:cubicBezTo>
                  <a:cubicBezTo>
                    <a:pt x="7885" y="2054"/>
                    <a:pt x="7789" y="2035"/>
                    <a:pt x="7725" y="2152"/>
                  </a:cubicBezTo>
                  <a:cubicBezTo>
                    <a:pt x="7689" y="2217"/>
                    <a:pt x="7527" y="2158"/>
                    <a:pt x="7523" y="2297"/>
                  </a:cubicBezTo>
                  <a:cubicBezTo>
                    <a:pt x="7522" y="2317"/>
                    <a:pt x="7433" y="2367"/>
                    <a:pt x="7383" y="2389"/>
                  </a:cubicBezTo>
                  <a:cubicBezTo>
                    <a:pt x="7305" y="2422"/>
                    <a:pt x="7179" y="2403"/>
                    <a:pt x="7158" y="2488"/>
                  </a:cubicBezTo>
                  <a:cubicBezTo>
                    <a:pt x="7124" y="2625"/>
                    <a:pt x="7015" y="2536"/>
                    <a:pt x="6958" y="2610"/>
                  </a:cubicBezTo>
                  <a:cubicBezTo>
                    <a:pt x="6907" y="2678"/>
                    <a:pt x="6805" y="2716"/>
                    <a:pt x="6734" y="2776"/>
                  </a:cubicBezTo>
                  <a:cubicBezTo>
                    <a:pt x="6668" y="2832"/>
                    <a:pt x="6614" y="2900"/>
                    <a:pt x="6605" y="2910"/>
                  </a:cubicBezTo>
                  <a:cubicBezTo>
                    <a:pt x="6471" y="2982"/>
                    <a:pt x="6359" y="3010"/>
                    <a:pt x="6325" y="3066"/>
                  </a:cubicBezTo>
                  <a:cubicBezTo>
                    <a:pt x="6222" y="3229"/>
                    <a:pt x="6067" y="3329"/>
                    <a:pt x="5943" y="3520"/>
                  </a:cubicBezTo>
                  <a:lnTo>
                    <a:pt x="5943" y="3520"/>
                  </a:lnTo>
                  <a:cubicBezTo>
                    <a:pt x="5934" y="3514"/>
                    <a:pt x="5925" y="3509"/>
                    <a:pt x="5915" y="3503"/>
                  </a:cubicBezTo>
                  <a:lnTo>
                    <a:pt x="5915" y="3503"/>
                  </a:lnTo>
                  <a:cubicBezTo>
                    <a:pt x="5918" y="3516"/>
                    <a:pt x="5921" y="3531"/>
                    <a:pt x="5925" y="3549"/>
                  </a:cubicBezTo>
                  <a:cubicBezTo>
                    <a:pt x="5931" y="3539"/>
                    <a:pt x="5937" y="3529"/>
                    <a:pt x="5943" y="3520"/>
                  </a:cubicBezTo>
                  <a:lnTo>
                    <a:pt x="5943" y="3520"/>
                  </a:lnTo>
                  <a:cubicBezTo>
                    <a:pt x="5949" y="3524"/>
                    <a:pt x="5955" y="3528"/>
                    <a:pt x="5961" y="3532"/>
                  </a:cubicBezTo>
                  <a:cubicBezTo>
                    <a:pt x="5965" y="3537"/>
                    <a:pt x="5959" y="3554"/>
                    <a:pt x="5943" y="3554"/>
                  </a:cubicBezTo>
                  <a:cubicBezTo>
                    <a:pt x="5938" y="3554"/>
                    <a:pt x="5932" y="3552"/>
                    <a:pt x="5925" y="3549"/>
                  </a:cubicBezTo>
                  <a:cubicBezTo>
                    <a:pt x="5924" y="3550"/>
                    <a:pt x="5922" y="3551"/>
                    <a:pt x="5920" y="3551"/>
                  </a:cubicBezTo>
                  <a:cubicBezTo>
                    <a:pt x="5909" y="3551"/>
                    <a:pt x="5899" y="3521"/>
                    <a:pt x="5888" y="3490"/>
                  </a:cubicBezTo>
                  <a:lnTo>
                    <a:pt x="5888" y="3490"/>
                  </a:lnTo>
                  <a:cubicBezTo>
                    <a:pt x="5897" y="3494"/>
                    <a:pt x="5906" y="3499"/>
                    <a:pt x="5915" y="3503"/>
                  </a:cubicBezTo>
                  <a:lnTo>
                    <a:pt x="5915" y="3503"/>
                  </a:lnTo>
                  <a:cubicBezTo>
                    <a:pt x="5903" y="3458"/>
                    <a:pt x="5898" y="3447"/>
                    <a:pt x="5896" y="3447"/>
                  </a:cubicBezTo>
                  <a:cubicBezTo>
                    <a:pt x="5896" y="3447"/>
                    <a:pt x="5896" y="3447"/>
                    <a:pt x="5896" y="3447"/>
                  </a:cubicBezTo>
                  <a:cubicBezTo>
                    <a:pt x="5838" y="3481"/>
                    <a:pt x="5785" y="3525"/>
                    <a:pt x="5727" y="3549"/>
                  </a:cubicBezTo>
                  <a:cubicBezTo>
                    <a:pt x="5659" y="3575"/>
                    <a:pt x="5721" y="3674"/>
                    <a:pt x="5615" y="3681"/>
                  </a:cubicBezTo>
                  <a:cubicBezTo>
                    <a:pt x="5571" y="3683"/>
                    <a:pt x="5497" y="3749"/>
                    <a:pt x="5472" y="3797"/>
                  </a:cubicBezTo>
                  <a:cubicBezTo>
                    <a:pt x="5393" y="3949"/>
                    <a:pt x="5271" y="4025"/>
                    <a:pt x="5113" y="4072"/>
                  </a:cubicBezTo>
                  <a:cubicBezTo>
                    <a:pt x="5094" y="4227"/>
                    <a:pt x="4982" y="4283"/>
                    <a:pt x="4912" y="4300"/>
                  </a:cubicBezTo>
                  <a:cubicBezTo>
                    <a:pt x="4825" y="4415"/>
                    <a:pt x="4781" y="4490"/>
                    <a:pt x="4720" y="4549"/>
                  </a:cubicBezTo>
                  <a:cubicBezTo>
                    <a:pt x="4654" y="4615"/>
                    <a:pt x="4539" y="4656"/>
                    <a:pt x="4508" y="4726"/>
                  </a:cubicBezTo>
                  <a:cubicBezTo>
                    <a:pt x="4464" y="4827"/>
                    <a:pt x="4369" y="4798"/>
                    <a:pt x="4320" y="4877"/>
                  </a:cubicBezTo>
                  <a:cubicBezTo>
                    <a:pt x="4266" y="4962"/>
                    <a:pt x="4177" y="5030"/>
                    <a:pt x="4127" y="5082"/>
                  </a:cubicBezTo>
                  <a:cubicBezTo>
                    <a:pt x="4080" y="5198"/>
                    <a:pt x="4052" y="5291"/>
                    <a:pt x="4030" y="5369"/>
                  </a:cubicBezTo>
                  <a:cubicBezTo>
                    <a:pt x="3921" y="5416"/>
                    <a:pt x="3824" y="5455"/>
                    <a:pt x="3730" y="5497"/>
                  </a:cubicBezTo>
                  <a:cubicBezTo>
                    <a:pt x="3718" y="5501"/>
                    <a:pt x="3711" y="5523"/>
                    <a:pt x="3701" y="5536"/>
                  </a:cubicBezTo>
                  <a:cubicBezTo>
                    <a:pt x="3730" y="5572"/>
                    <a:pt x="3761" y="5605"/>
                    <a:pt x="3807" y="5658"/>
                  </a:cubicBezTo>
                  <a:cubicBezTo>
                    <a:pt x="3729" y="5735"/>
                    <a:pt x="3654" y="5807"/>
                    <a:pt x="3577" y="5881"/>
                  </a:cubicBezTo>
                  <a:cubicBezTo>
                    <a:pt x="3555" y="5920"/>
                    <a:pt x="3527" y="5967"/>
                    <a:pt x="3489" y="6032"/>
                  </a:cubicBezTo>
                  <a:cubicBezTo>
                    <a:pt x="3479" y="5970"/>
                    <a:pt x="3473" y="5942"/>
                    <a:pt x="3464" y="5895"/>
                  </a:cubicBezTo>
                  <a:lnTo>
                    <a:pt x="3464" y="5895"/>
                  </a:lnTo>
                  <a:cubicBezTo>
                    <a:pt x="3296" y="6073"/>
                    <a:pt x="3493" y="6162"/>
                    <a:pt x="3412" y="6319"/>
                  </a:cubicBezTo>
                  <a:cubicBezTo>
                    <a:pt x="3371" y="6282"/>
                    <a:pt x="3330" y="6234"/>
                    <a:pt x="3273" y="6234"/>
                  </a:cubicBezTo>
                  <a:cubicBezTo>
                    <a:pt x="3254" y="6234"/>
                    <a:pt x="3232" y="6240"/>
                    <a:pt x="3208" y="6254"/>
                  </a:cubicBezTo>
                  <a:cubicBezTo>
                    <a:pt x="3125" y="6303"/>
                    <a:pt x="3049" y="6368"/>
                    <a:pt x="2984" y="6428"/>
                  </a:cubicBezTo>
                  <a:cubicBezTo>
                    <a:pt x="2950" y="6512"/>
                    <a:pt x="2912" y="6591"/>
                    <a:pt x="2884" y="6674"/>
                  </a:cubicBezTo>
                  <a:cubicBezTo>
                    <a:pt x="2789" y="6956"/>
                    <a:pt x="2438" y="7066"/>
                    <a:pt x="2405" y="7391"/>
                  </a:cubicBezTo>
                  <a:cubicBezTo>
                    <a:pt x="2281" y="7449"/>
                    <a:pt x="2212" y="7542"/>
                    <a:pt x="2225" y="7681"/>
                  </a:cubicBezTo>
                  <a:cubicBezTo>
                    <a:pt x="2096" y="7740"/>
                    <a:pt x="2062" y="7890"/>
                    <a:pt x="1999" y="8008"/>
                  </a:cubicBezTo>
                  <a:cubicBezTo>
                    <a:pt x="1963" y="8073"/>
                    <a:pt x="1957" y="8155"/>
                    <a:pt x="1941" y="8223"/>
                  </a:cubicBezTo>
                  <a:cubicBezTo>
                    <a:pt x="1888" y="8283"/>
                    <a:pt x="1832" y="8336"/>
                    <a:pt x="1793" y="8399"/>
                  </a:cubicBezTo>
                  <a:cubicBezTo>
                    <a:pt x="1642" y="8648"/>
                    <a:pt x="1550" y="8935"/>
                    <a:pt x="1357" y="9155"/>
                  </a:cubicBezTo>
                  <a:cubicBezTo>
                    <a:pt x="1338" y="9176"/>
                    <a:pt x="1319" y="9229"/>
                    <a:pt x="1326" y="9251"/>
                  </a:cubicBezTo>
                  <a:cubicBezTo>
                    <a:pt x="1367" y="9379"/>
                    <a:pt x="1282" y="9478"/>
                    <a:pt x="1241" y="9582"/>
                  </a:cubicBezTo>
                  <a:cubicBezTo>
                    <a:pt x="1211" y="9660"/>
                    <a:pt x="1114" y="9737"/>
                    <a:pt x="1117" y="9798"/>
                  </a:cubicBezTo>
                  <a:cubicBezTo>
                    <a:pt x="1126" y="9965"/>
                    <a:pt x="983" y="10097"/>
                    <a:pt x="994" y="10228"/>
                  </a:cubicBezTo>
                  <a:cubicBezTo>
                    <a:pt x="1004" y="10403"/>
                    <a:pt x="914" y="10491"/>
                    <a:pt x="854" y="10619"/>
                  </a:cubicBezTo>
                  <a:cubicBezTo>
                    <a:pt x="829" y="10671"/>
                    <a:pt x="849" y="10752"/>
                    <a:pt x="835" y="10815"/>
                  </a:cubicBezTo>
                  <a:cubicBezTo>
                    <a:pt x="823" y="10872"/>
                    <a:pt x="791" y="10924"/>
                    <a:pt x="763" y="10989"/>
                  </a:cubicBezTo>
                  <a:cubicBezTo>
                    <a:pt x="777" y="11024"/>
                    <a:pt x="798" y="11074"/>
                    <a:pt x="819" y="11128"/>
                  </a:cubicBezTo>
                  <a:lnTo>
                    <a:pt x="670" y="11237"/>
                  </a:lnTo>
                  <a:cubicBezTo>
                    <a:pt x="692" y="11290"/>
                    <a:pt x="713" y="11340"/>
                    <a:pt x="736" y="11399"/>
                  </a:cubicBezTo>
                  <a:cubicBezTo>
                    <a:pt x="716" y="11418"/>
                    <a:pt x="695" y="11436"/>
                    <a:pt x="660" y="11467"/>
                  </a:cubicBezTo>
                  <a:cubicBezTo>
                    <a:pt x="689" y="11514"/>
                    <a:pt x="721" y="11565"/>
                    <a:pt x="764" y="11633"/>
                  </a:cubicBezTo>
                  <a:cubicBezTo>
                    <a:pt x="698" y="11642"/>
                    <a:pt x="661" y="11648"/>
                    <a:pt x="607" y="11654"/>
                  </a:cubicBezTo>
                  <a:cubicBezTo>
                    <a:pt x="593" y="11702"/>
                    <a:pt x="585" y="11761"/>
                    <a:pt x="560" y="11811"/>
                  </a:cubicBezTo>
                  <a:cubicBezTo>
                    <a:pt x="532" y="11870"/>
                    <a:pt x="489" y="11921"/>
                    <a:pt x="474" y="11948"/>
                  </a:cubicBezTo>
                  <a:cubicBezTo>
                    <a:pt x="474" y="12058"/>
                    <a:pt x="498" y="12157"/>
                    <a:pt x="468" y="12207"/>
                  </a:cubicBezTo>
                  <a:cubicBezTo>
                    <a:pt x="377" y="12360"/>
                    <a:pt x="443" y="12526"/>
                    <a:pt x="388" y="12672"/>
                  </a:cubicBezTo>
                  <a:cubicBezTo>
                    <a:pt x="452" y="12701"/>
                    <a:pt x="501" y="12725"/>
                    <a:pt x="557" y="12750"/>
                  </a:cubicBezTo>
                  <a:cubicBezTo>
                    <a:pt x="538" y="12766"/>
                    <a:pt x="529" y="12779"/>
                    <a:pt x="521" y="12779"/>
                  </a:cubicBezTo>
                  <a:cubicBezTo>
                    <a:pt x="476" y="12778"/>
                    <a:pt x="430" y="12775"/>
                    <a:pt x="382" y="12773"/>
                  </a:cubicBezTo>
                  <a:cubicBezTo>
                    <a:pt x="327" y="12932"/>
                    <a:pt x="307" y="13100"/>
                    <a:pt x="277" y="13269"/>
                  </a:cubicBezTo>
                  <a:cubicBezTo>
                    <a:pt x="264" y="13354"/>
                    <a:pt x="248" y="13440"/>
                    <a:pt x="224" y="13525"/>
                  </a:cubicBezTo>
                  <a:cubicBezTo>
                    <a:pt x="209" y="13612"/>
                    <a:pt x="189" y="13699"/>
                    <a:pt x="155" y="13785"/>
                  </a:cubicBezTo>
                  <a:cubicBezTo>
                    <a:pt x="189" y="13809"/>
                    <a:pt x="229" y="13837"/>
                    <a:pt x="286" y="13877"/>
                  </a:cubicBezTo>
                  <a:cubicBezTo>
                    <a:pt x="208" y="13900"/>
                    <a:pt x="174" y="13911"/>
                    <a:pt x="137" y="13922"/>
                  </a:cubicBezTo>
                  <a:cubicBezTo>
                    <a:pt x="133" y="13975"/>
                    <a:pt x="123" y="14024"/>
                    <a:pt x="127" y="14069"/>
                  </a:cubicBezTo>
                  <a:cubicBezTo>
                    <a:pt x="132" y="14102"/>
                    <a:pt x="158" y="14127"/>
                    <a:pt x="162" y="14136"/>
                  </a:cubicBezTo>
                  <a:cubicBezTo>
                    <a:pt x="140" y="14211"/>
                    <a:pt x="108" y="14272"/>
                    <a:pt x="105" y="14336"/>
                  </a:cubicBezTo>
                  <a:cubicBezTo>
                    <a:pt x="93" y="14590"/>
                    <a:pt x="27" y="14851"/>
                    <a:pt x="79" y="15108"/>
                  </a:cubicBezTo>
                  <a:cubicBezTo>
                    <a:pt x="62" y="15143"/>
                    <a:pt x="46" y="15192"/>
                    <a:pt x="26" y="15254"/>
                  </a:cubicBezTo>
                  <a:cubicBezTo>
                    <a:pt x="99" y="15271"/>
                    <a:pt x="152" y="15283"/>
                    <a:pt x="209" y="15296"/>
                  </a:cubicBezTo>
                  <a:cubicBezTo>
                    <a:pt x="208" y="15341"/>
                    <a:pt x="207" y="15373"/>
                    <a:pt x="207" y="15410"/>
                  </a:cubicBezTo>
                  <a:cubicBezTo>
                    <a:pt x="149" y="15419"/>
                    <a:pt x="96" y="15427"/>
                    <a:pt x="46" y="15435"/>
                  </a:cubicBezTo>
                  <a:cubicBezTo>
                    <a:pt x="84" y="15530"/>
                    <a:pt x="118" y="15613"/>
                    <a:pt x="154" y="15700"/>
                  </a:cubicBezTo>
                  <a:cubicBezTo>
                    <a:pt x="111" y="15711"/>
                    <a:pt x="86" y="15719"/>
                    <a:pt x="59" y="15725"/>
                  </a:cubicBezTo>
                  <a:cubicBezTo>
                    <a:pt x="1" y="15951"/>
                    <a:pt x="136" y="16179"/>
                    <a:pt x="73" y="16404"/>
                  </a:cubicBezTo>
                  <a:cubicBezTo>
                    <a:pt x="109" y="16493"/>
                    <a:pt x="149" y="16591"/>
                    <a:pt x="184" y="16676"/>
                  </a:cubicBezTo>
                  <a:cubicBezTo>
                    <a:pt x="158" y="16722"/>
                    <a:pt x="142" y="16747"/>
                    <a:pt x="132" y="16765"/>
                  </a:cubicBezTo>
                  <a:cubicBezTo>
                    <a:pt x="171" y="16800"/>
                    <a:pt x="218" y="16832"/>
                    <a:pt x="270" y="16872"/>
                  </a:cubicBezTo>
                  <a:cubicBezTo>
                    <a:pt x="198" y="16943"/>
                    <a:pt x="145" y="16996"/>
                    <a:pt x="104" y="17037"/>
                  </a:cubicBezTo>
                  <a:cubicBezTo>
                    <a:pt x="215" y="17212"/>
                    <a:pt x="165" y="17421"/>
                    <a:pt x="229" y="17580"/>
                  </a:cubicBezTo>
                  <a:cubicBezTo>
                    <a:pt x="274" y="17594"/>
                    <a:pt x="308" y="17606"/>
                    <a:pt x="354" y="17621"/>
                  </a:cubicBezTo>
                  <a:cubicBezTo>
                    <a:pt x="318" y="17752"/>
                    <a:pt x="287" y="17865"/>
                    <a:pt x="271" y="17921"/>
                  </a:cubicBezTo>
                  <a:cubicBezTo>
                    <a:pt x="352" y="18202"/>
                    <a:pt x="414" y="18429"/>
                    <a:pt x="524" y="18679"/>
                  </a:cubicBezTo>
                  <a:cubicBezTo>
                    <a:pt x="543" y="18691"/>
                    <a:pt x="588" y="18717"/>
                    <a:pt x="632" y="18742"/>
                  </a:cubicBezTo>
                  <a:cubicBezTo>
                    <a:pt x="599" y="18804"/>
                    <a:pt x="576" y="18851"/>
                    <a:pt x="552" y="18899"/>
                  </a:cubicBezTo>
                  <a:cubicBezTo>
                    <a:pt x="648" y="19010"/>
                    <a:pt x="686" y="19126"/>
                    <a:pt x="629" y="19263"/>
                  </a:cubicBezTo>
                  <a:cubicBezTo>
                    <a:pt x="657" y="19292"/>
                    <a:pt x="685" y="19322"/>
                    <a:pt x="713" y="19351"/>
                  </a:cubicBezTo>
                  <a:cubicBezTo>
                    <a:pt x="699" y="19417"/>
                    <a:pt x="689" y="19469"/>
                    <a:pt x="682" y="19501"/>
                  </a:cubicBezTo>
                  <a:cubicBezTo>
                    <a:pt x="721" y="19578"/>
                    <a:pt x="763" y="19632"/>
                    <a:pt x="779" y="19694"/>
                  </a:cubicBezTo>
                  <a:cubicBezTo>
                    <a:pt x="830" y="19932"/>
                    <a:pt x="911" y="20162"/>
                    <a:pt x="985" y="20394"/>
                  </a:cubicBezTo>
                  <a:cubicBezTo>
                    <a:pt x="1061" y="20625"/>
                    <a:pt x="1148" y="20853"/>
                    <a:pt x="1269" y="21067"/>
                  </a:cubicBezTo>
                  <a:cubicBezTo>
                    <a:pt x="1325" y="21164"/>
                    <a:pt x="1331" y="21278"/>
                    <a:pt x="1417" y="21377"/>
                  </a:cubicBezTo>
                  <a:cubicBezTo>
                    <a:pt x="1485" y="21442"/>
                    <a:pt x="1482" y="21602"/>
                    <a:pt x="1525" y="21718"/>
                  </a:cubicBezTo>
                  <a:cubicBezTo>
                    <a:pt x="1547" y="21779"/>
                    <a:pt x="1591" y="21842"/>
                    <a:pt x="1638" y="21883"/>
                  </a:cubicBezTo>
                  <a:cubicBezTo>
                    <a:pt x="1763" y="21988"/>
                    <a:pt x="1697" y="22182"/>
                    <a:pt x="1831" y="22279"/>
                  </a:cubicBezTo>
                  <a:cubicBezTo>
                    <a:pt x="1837" y="22283"/>
                    <a:pt x="1829" y="22320"/>
                    <a:pt x="1829" y="22341"/>
                  </a:cubicBezTo>
                  <a:cubicBezTo>
                    <a:pt x="1829" y="22360"/>
                    <a:pt x="1831" y="22376"/>
                    <a:pt x="1832" y="22394"/>
                  </a:cubicBezTo>
                  <a:cubicBezTo>
                    <a:pt x="1956" y="22463"/>
                    <a:pt x="2090" y="22503"/>
                    <a:pt x="2168" y="22669"/>
                  </a:cubicBezTo>
                  <a:cubicBezTo>
                    <a:pt x="2099" y="22670"/>
                    <a:pt x="2031" y="22672"/>
                    <a:pt x="1935" y="22673"/>
                  </a:cubicBezTo>
                  <a:cubicBezTo>
                    <a:pt x="2007" y="22738"/>
                    <a:pt x="2041" y="22773"/>
                    <a:pt x="2079" y="22803"/>
                  </a:cubicBezTo>
                  <a:cubicBezTo>
                    <a:pt x="2074" y="22848"/>
                    <a:pt x="2069" y="22879"/>
                    <a:pt x="2066" y="22912"/>
                  </a:cubicBezTo>
                  <a:cubicBezTo>
                    <a:pt x="2124" y="22938"/>
                    <a:pt x="2184" y="22966"/>
                    <a:pt x="2260" y="23001"/>
                  </a:cubicBezTo>
                  <a:cubicBezTo>
                    <a:pt x="2293" y="23060"/>
                    <a:pt x="2332" y="23129"/>
                    <a:pt x="2388" y="23231"/>
                  </a:cubicBezTo>
                  <a:cubicBezTo>
                    <a:pt x="2424" y="23232"/>
                    <a:pt x="2472" y="23234"/>
                    <a:pt x="2562" y="23237"/>
                  </a:cubicBezTo>
                  <a:cubicBezTo>
                    <a:pt x="2475" y="23306"/>
                    <a:pt x="2434" y="23340"/>
                    <a:pt x="2357" y="23401"/>
                  </a:cubicBezTo>
                  <a:cubicBezTo>
                    <a:pt x="2496" y="23428"/>
                    <a:pt x="2591" y="23447"/>
                    <a:pt x="2686" y="23465"/>
                  </a:cubicBezTo>
                  <a:cubicBezTo>
                    <a:pt x="2700" y="23468"/>
                    <a:pt x="2715" y="23494"/>
                    <a:pt x="2740" y="23521"/>
                  </a:cubicBezTo>
                  <a:cubicBezTo>
                    <a:pt x="2733" y="23587"/>
                    <a:pt x="2724" y="23659"/>
                    <a:pt x="2716" y="23725"/>
                  </a:cubicBezTo>
                  <a:cubicBezTo>
                    <a:pt x="2856" y="23910"/>
                    <a:pt x="3114" y="23988"/>
                    <a:pt x="3103" y="24303"/>
                  </a:cubicBezTo>
                  <a:cubicBezTo>
                    <a:pt x="3043" y="24256"/>
                    <a:pt x="2989" y="24236"/>
                    <a:pt x="2941" y="24236"/>
                  </a:cubicBezTo>
                  <a:cubicBezTo>
                    <a:pt x="2886" y="24236"/>
                    <a:pt x="2838" y="24261"/>
                    <a:pt x="2794" y="24300"/>
                  </a:cubicBezTo>
                  <a:cubicBezTo>
                    <a:pt x="2936" y="24381"/>
                    <a:pt x="3077" y="24461"/>
                    <a:pt x="3221" y="24543"/>
                  </a:cubicBezTo>
                  <a:cubicBezTo>
                    <a:pt x="3240" y="24537"/>
                    <a:pt x="3267" y="24528"/>
                    <a:pt x="3303" y="24517"/>
                  </a:cubicBezTo>
                  <a:lnTo>
                    <a:pt x="3303" y="24517"/>
                  </a:lnTo>
                  <a:cubicBezTo>
                    <a:pt x="3317" y="24676"/>
                    <a:pt x="3190" y="24811"/>
                    <a:pt x="3354" y="24987"/>
                  </a:cubicBezTo>
                  <a:cubicBezTo>
                    <a:pt x="3368" y="24940"/>
                    <a:pt x="3379" y="24909"/>
                    <a:pt x="3399" y="24845"/>
                  </a:cubicBezTo>
                  <a:cubicBezTo>
                    <a:pt x="3476" y="24998"/>
                    <a:pt x="3458" y="25171"/>
                    <a:pt x="3623" y="25199"/>
                  </a:cubicBezTo>
                  <a:cubicBezTo>
                    <a:pt x="3627" y="25242"/>
                    <a:pt x="3629" y="25265"/>
                    <a:pt x="3632" y="25298"/>
                  </a:cubicBezTo>
                  <a:cubicBezTo>
                    <a:pt x="3685" y="25285"/>
                    <a:pt x="3720" y="25277"/>
                    <a:pt x="3764" y="25265"/>
                  </a:cubicBezTo>
                  <a:lnTo>
                    <a:pt x="3764" y="25265"/>
                  </a:lnTo>
                  <a:cubicBezTo>
                    <a:pt x="3742" y="25323"/>
                    <a:pt x="3724" y="25364"/>
                    <a:pt x="3702" y="25418"/>
                  </a:cubicBezTo>
                  <a:cubicBezTo>
                    <a:pt x="3895" y="25505"/>
                    <a:pt x="4027" y="25635"/>
                    <a:pt x="4049" y="25770"/>
                  </a:cubicBezTo>
                  <a:cubicBezTo>
                    <a:pt x="4152" y="25879"/>
                    <a:pt x="4245" y="25938"/>
                    <a:pt x="4263" y="26003"/>
                  </a:cubicBezTo>
                  <a:cubicBezTo>
                    <a:pt x="4300" y="26128"/>
                    <a:pt x="4358" y="26207"/>
                    <a:pt x="4475" y="26250"/>
                  </a:cubicBezTo>
                  <a:cubicBezTo>
                    <a:pt x="4595" y="26292"/>
                    <a:pt x="4595" y="26403"/>
                    <a:pt x="4636" y="26501"/>
                  </a:cubicBezTo>
                  <a:cubicBezTo>
                    <a:pt x="4663" y="26510"/>
                    <a:pt x="4695" y="26512"/>
                    <a:pt x="4722" y="26529"/>
                  </a:cubicBezTo>
                  <a:cubicBezTo>
                    <a:pt x="4879" y="26619"/>
                    <a:pt x="4960" y="26816"/>
                    <a:pt x="5151" y="26866"/>
                  </a:cubicBezTo>
                  <a:cubicBezTo>
                    <a:pt x="5154" y="26868"/>
                    <a:pt x="5154" y="26906"/>
                    <a:pt x="5159" y="26928"/>
                  </a:cubicBezTo>
                  <a:cubicBezTo>
                    <a:pt x="5179" y="27010"/>
                    <a:pt x="5344" y="26963"/>
                    <a:pt x="5316" y="27091"/>
                  </a:cubicBezTo>
                  <a:cubicBezTo>
                    <a:pt x="5400" y="27146"/>
                    <a:pt x="5484" y="27202"/>
                    <a:pt x="5565" y="27256"/>
                  </a:cubicBezTo>
                  <a:cubicBezTo>
                    <a:pt x="5572" y="27287"/>
                    <a:pt x="5578" y="27316"/>
                    <a:pt x="5582" y="27337"/>
                  </a:cubicBezTo>
                  <a:cubicBezTo>
                    <a:pt x="5630" y="27352"/>
                    <a:pt x="5671" y="27365"/>
                    <a:pt x="5705" y="27375"/>
                  </a:cubicBezTo>
                  <a:cubicBezTo>
                    <a:pt x="5724" y="27431"/>
                    <a:pt x="5738" y="27472"/>
                    <a:pt x="5759" y="27536"/>
                  </a:cubicBezTo>
                  <a:cubicBezTo>
                    <a:pt x="5918" y="27543"/>
                    <a:pt x="6015" y="27653"/>
                    <a:pt x="6096" y="27778"/>
                  </a:cubicBezTo>
                  <a:cubicBezTo>
                    <a:pt x="6146" y="27750"/>
                    <a:pt x="6199" y="27724"/>
                    <a:pt x="6280" y="27681"/>
                  </a:cubicBezTo>
                  <a:cubicBezTo>
                    <a:pt x="6286" y="27808"/>
                    <a:pt x="6290" y="27890"/>
                    <a:pt x="6295" y="27986"/>
                  </a:cubicBezTo>
                  <a:cubicBezTo>
                    <a:pt x="6512" y="28024"/>
                    <a:pt x="6651" y="28145"/>
                    <a:pt x="6731" y="28321"/>
                  </a:cubicBezTo>
                  <a:cubicBezTo>
                    <a:pt x="6798" y="28336"/>
                    <a:pt x="6849" y="28346"/>
                    <a:pt x="6895" y="28357"/>
                  </a:cubicBezTo>
                  <a:cubicBezTo>
                    <a:pt x="6914" y="28414"/>
                    <a:pt x="6927" y="28454"/>
                    <a:pt x="6943" y="28499"/>
                  </a:cubicBezTo>
                  <a:cubicBezTo>
                    <a:pt x="7077" y="28530"/>
                    <a:pt x="7204" y="28546"/>
                    <a:pt x="7320" y="28560"/>
                  </a:cubicBezTo>
                  <a:cubicBezTo>
                    <a:pt x="7324" y="28624"/>
                    <a:pt x="7329" y="28691"/>
                    <a:pt x="7332" y="28763"/>
                  </a:cubicBezTo>
                  <a:cubicBezTo>
                    <a:pt x="7422" y="28797"/>
                    <a:pt x="7487" y="28884"/>
                    <a:pt x="7579" y="28884"/>
                  </a:cubicBezTo>
                  <a:cubicBezTo>
                    <a:pt x="7594" y="28884"/>
                    <a:pt x="7609" y="28882"/>
                    <a:pt x="7624" y="28877"/>
                  </a:cubicBezTo>
                  <a:cubicBezTo>
                    <a:pt x="7651" y="29019"/>
                    <a:pt x="7808" y="29044"/>
                    <a:pt x="7891" y="29120"/>
                  </a:cubicBezTo>
                  <a:cubicBezTo>
                    <a:pt x="7976" y="29119"/>
                    <a:pt x="8050" y="29117"/>
                    <a:pt x="8132" y="29116"/>
                  </a:cubicBezTo>
                  <a:cubicBezTo>
                    <a:pt x="8181" y="29225"/>
                    <a:pt x="8219" y="29314"/>
                    <a:pt x="8254" y="29392"/>
                  </a:cubicBezTo>
                  <a:cubicBezTo>
                    <a:pt x="8277" y="29374"/>
                    <a:pt x="8307" y="29368"/>
                    <a:pt x="8340" y="29368"/>
                  </a:cubicBezTo>
                  <a:cubicBezTo>
                    <a:pt x="8393" y="29368"/>
                    <a:pt x="8456" y="29383"/>
                    <a:pt x="8515" y="29383"/>
                  </a:cubicBezTo>
                  <a:cubicBezTo>
                    <a:pt x="8549" y="29383"/>
                    <a:pt x="8582" y="29378"/>
                    <a:pt x="8612" y="29361"/>
                  </a:cubicBezTo>
                  <a:cubicBezTo>
                    <a:pt x="8707" y="29411"/>
                    <a:pt x="8793" y="29456"/>
                    <a:pt x="8882" y="29504"/>
                  </a:cubicBezTo>
                  <a:cubicBezTo>
                    <a:pt x="8929" y="29486"/>
                    <a:pt x="8977" y="29467"/>
                    <a:pt x="9019" y="29451"/>
                  </a:cubicBezTo>
                  <a:lnTo>
                    <a:pt x="9019" y="29451"/>
                  </a:lnTo>
                  <a:cubicBezTo>
                    <a:pt x="9169" y="29572"/>
                    <a:pt x="8968" y="29542"/>
                    <a:pt x="8999" y="29592"/>
                  </a:cubicBezTo>
                  <a:lnTo>
                    <a:pt x="8996" y="29704"/>
                  </a:lnTo>
                  <a:lnTo>
                    <a:pt x="9056" y="29767"/>
                  </a:lnTo>
                  <a:cubicBezTo>
                    <a:pt x="9106" y="29728"/>
                    <a:pt x="9155" y="29688"/>
                    <a:pt x="9193" y="29659"/>
                  </a:cubicBezTo>
                  <a:cubicBezTo>
                    <a:pt x="9281" y="29742"/>
                    <a:pt x="9346" y="29804"/>
                    <a:pt x="9446" y="29898"/>
                  </a:cubicBezTo>
                  <a:cubicBezTo>
                    <a:pt x="9455" y="29815"/>
                    <a:pt x="9491" y="29794"/>
                    <a:pt x="9534" y="29794"/>
                  </a:cubicBezTo>
                  <a:cubicBezTo>
                    <a:pt x="9578" y="29794"/>
                    <a:pt x="9631" y="29816"/>
                    <a:pt x="9673" y="29816"/>
                  </a:cubicBezTo>
                  <a:cubicBezTo>
                    <a:pt x="9681" y="29816"/>
                    <a:pt x="9689" y="29815"/>
                    <a:pt x="9696" y="29813"/>
                  </a:cubicBezTo>
                  <a:cubicBezTo>
                    <a:pt x="9722" y="29848"/>
                    <a:pt x="9747" y="29884"/>
                    <a:pt x="9778" y="29925"/>
                  </a:cubicBezTo>
                  <a:cubicBezTo>
                    <a:pt x="9873" y="29907"/>
                    <a:pt x="9956" y="29885"/>
                    <a:pt x="10043" y="29863"/>
                  </a:cubicBezTo>
                  <a:cubicBezTo>
                    <a:pt x="10044" y="29863"/>
                    <a:pt x="10046" y="29863"/>
                    <a:pt x="10047" y="29863"/>
                  </a:cubicBezTo>
                  <a:cubicBezTo>
                    <a:pt x="10059" y="29863"/>
                    <a:pt x="10076" y="29873"/>
                    <a:pt x="10090" y="29878"/>
                  </a:cubicBezTo>
                  <a:cubicBezTo>
                    <a:pt x="10077" y="29932"/>
                    <a:pt x="10064" y="29982"/>
                    <a:pt x="10046" y="30050"/>
                  </a:cubicBezTo>
                  <a:cubicBezTo>
                    <a:pt x="10162" y="30053"/>
                    <a:pt x="10249" y="30054"/>
                    <a:pt x="10287" y="30056"/>
                  </a:cubicBezTo>
                  <a:cubicBezTo>
                    <a:pt x="10380" y="30013"/>
                    <a:pt x="10437" y="29988"/>
                    <a:pt x="10513" y="29954"/>
                  </a:cubicBezTo>
                  <a:cubicBezTo>
                    <a:pt x="10533" y="30046"/>
                    <a:pt x="10548" y="30110"/>
                    <a:pt x="10563" y="30174"/>
                  </a:cubicBezTo>
                  <a:cubicBezTo>
                    <a:pt x="10593" y="30166"/>
                    <a:pt x="10623" y="30159"/>
                    <a:pt x="10663" y="30150"/>
                  </a:cubicBezTo>
                  <a:cubicBezTo>
                    <a:pt x="10688" y="30224"/>
                    <a:pt x="10710" y="30291"/>
                    <a:pt x="10732" y="30359"/>
                  </a:cubicBezTo>
                  <a:cubicBezTo>
                    <a:pt x="10789" y="30343"/>
                    <a:pt x="10842" y="30328"/>
                    <a:pt x="10897" y="30312"/>
                  </a:cubicBezTo>
                  <a:cubicBezTo>
                    <a:pt x="10930" y="30365"/>
                    <a:pt x="10963" y="30418"/>
                    <a:pt x="10988" y="30457"/>
                  </a:cubicBezTo>
                  <a:cubicBezTo>
                    <a:pt x="11047" y="30438"/>
                    <a:pt x="11102" y="30419"/>
                    <a:pt x="11195" y="30390"/>
                  </a:cubicBezTo>
                  <a:lnTo>
                    <a:pt x="11195" y="30390"/>
                  </a:lnTo>
                  <a:cubicBezTo>
                    <a:pt x="11179" y="30485"/>
                    <a:pt x="11169" y="30538"/>
                    <a:pt x="11157" y="30603"/>
                  </a:cubicBezTo>
                  <a:cubicBezTo>
                    <a:pt x="11207" y="30615"/>
                    <a:pt x="11247" y="30624"/>
                    <a:pt x="11294" y="30634"/>
                  </a:cubicBezTo>
                  <a:cubicBezTo>
                    <a:pt x="11273" y="30591"/>
                    <a:pt x="11258" y="30565"/>
                    <a:pt x="11238" y="30522"/>
                  </a:cubicBezTo>
                  <a:lnTo>
                    <a:pt x="11238" y="30522"/>
                  </a:lnTo>
                  <a:cubicBezTo>
                    <a:pt x="11316" y="30546"/>
                    <a:pt x="11382" y="30558"/>
                    <a:pt x="11445" y="30568"/>
                  </a:cubicBezTo>
                  <a:cubicBezTo>
                    <a:pt x="11475" y="30535"/>
                    <a:pt x="11500" y="30507"/>
                    <a:pt x="11523" y="30482"/>
                  </a:cubicBezTo>
                  <a:cubicBezTo>
                    <a:pt x="11589" y="30502"/>
                    <a:pt x="11648" y="30519"/>
                    <a:pt x="11706" y="30535"/>
                  </a:cubicBezTo>
                  <a:cubicBezTo>
                    <a:pt x="11751" y="30510"/>
                    <a:pt x="11797" y="30484"/>
                    <a:pt x="11847" y="30455"/>
                  </a:cubicBezTo>
                  <a:cubicBezTo>
                    <a:pt x="11879" y="30507"/>
                    <a:pt x="11900" y="30540"/>
                    <a:pt x="11919" y="30569"/>
                  </a:cubicBezTo>
                  <a:cubicBezTo>
                    <a:pt x="11888" y="30585"/>
                    <a:pt x="11863" y="30597"/>
                    <a:pt x="11837" y="30612"/>
                  </a:cubicBezTo>
                  <a:cubicBezTo>
                    <a:pt x="11879" y="30640"/>
                    <a:pt x="11913" y="30663"/>
                    <a:pt x="11948" y="30688"/>
                  </a:cubicBezTo>
                  <a:cubicBezTo>
                    <a:pt x="11978" y="30747"/>
                    <a:pt x="11843" y="30833"/>
                    <a:pt x="11994" y="30864"/>
                  </a:cubicBezTo>
                  <a:cubicBezTo>
                    <a:pt x="11995" y="30864"/>
                    <a:pt x="11996" y="30864"/>
                    <a:pt x="11998" y="30864"/>
                  </a:cubicBezTo>
                  <a:cubicBezTo>
                    <a:pt x="12115" y="30864"/>
                    <a:pt x="12043" y="30730"/>
                    <a:pt x="12143" y="30730"/>
                  </a:cubicBezTo>
                  <a:cubicBezTo>
                    <a:pt x="12152" y="30730"/>
                    <a:pt x="12164" y="30731"/>
                    <a:pt x="12176" y="30734"/>
                  </a:cubicBezTo>
                  <a:cubicBezTo>
                    <a:pt x="12196" y="30657"/>
                    <a:pt x="12239" y="30612"/>
                    <a:pt x="12329" y="30612"/>
                  </a:cubicBezTo>
                  <a:cubicBezTo>
                    <a:pt x="12360" y="30612"/>
                    <a:pt x="12396" y="30617"/>
                    <a:pt x="12438" y="30628"/>
                  </a:cubicBezTo>
                  <a:cubicBezTo>
                    <a:pt x="12362" y="30678"/>
                    <a:pt x="12304" y="30716"/>
                    <a:pt x="12246" y="30755"/>
                  </a:cubicBezTo>
                  <a:lnTo>
                    <a:pt x="12562" y="31025"/>
                  </a:lnTo>
                  <a:cubicBezTo>
                    <a:pt x="12615" y="31018"/>
                    <a:pt x="12666" y="31009"/>
                    <a:pt x="12722" y="31000"/>
                  </a:cubicBezTo>
                  <a:cubicBezTo>
                    <a:pt x="12772" y="31059"/>
                    <a:pt x="12816" y="31118"/>
                    <a:pt x="12883" y="31186"/>
                  </a:cubicBezTo>
                  <a:cubicBezTo>
                    <a:pt x="12950" y="31102"/>
                    <a:pt x="13002" y="31037"/>
                    <a:pt x="13055" y="30972"/>
                  </a:cubicBezTo>
                  <a:cubicBezTo>
                    <a:pt x="13097" y="31062"/>
                    <a:pt x="13205" y="31055"/>
                    <a:pt x="13295" y="31074"/>
                  </a:cubicBezTo>
                  <a:cubicBezTo>
                    <a:pt x="13346" y="31003"/>
                    <a:pt x="13398" y="30931"/>
                    <a:pt x="13470" y="30831"/>
                  </a:cubicBezTo>
                  <a:cubicBezTo>
                    <a:pt x="13539" y="30909"/>
                    <a:pt x="13573" y="30962"/>
                    <a:pt x="13624" y="30997"/>
                  </a:cubicBezTo>
                  <a:cubicBezTo>
                    <a:pt x="13676" y="31031"/>
                    <a:pt x="13746" y="31047"/>
                    <a:pt x="13808" y="31071"/>
                  </a:cubicBezTo>
                  <a:cubicBezTo>
                    <a:pt x="13807" y="31121"/>
                    <a:pt x="13804" y="31158"/>
                    <a:pt x="13804" y="31162"/>
                  </a:cubicBezTo>
                  <a:cubicBezTo>
                    <a:pt x="13888" y="31277"/>
                    <a:pt x="13943" y="31353"/>
                    <a:pt x="13995" y="31426"/>
                  </a:cubicBezTo>
                  <a:cubicBezTo>
                    <a:pt x="14130" y="31465"/>
                    <a:pt x="14261" y="31502"/>
                    <a:pt x="14397" y="31542"/>
                  </a:cubicBezTo>
                  <a:cubicBezTo>
                    <a:pt x="14410" y="31505"/>
                    <a:pt x="14429" y="31455"/>
                    <a:pt x="14455" y="31383"/>
                  </a:cubicBezTo>
                  <a:cubicBezTo>
                    <a:pt x="14591" y="31465"/>
                    <a:pt x="14704" y="31536"/>
                    <a:pt x="14817" y="31606"/>
                  </a:cubicBezTo>
                  <a:cubicBezTo>
                    <a:pt x="14850" y="31586"/>
                    <a:pt x="14886" y="31573"/>
                    <a:pt x="14906" y="31551"/>
                  </a:cubicBezTo>
                  <a:cubicBezTo>
                    <a:pt x="14954" y="31490"/>
                    <a:pt x="14991" y="31426"/>
                    <a:pt x="15037" y="31365"/>
                  </a:cubicBezTo>
                  <a:cubicBezTo>
                    <a:pt x="15042" y="31358"/>
                    <a:pt x="15069" y="31359"/>
                    <a:pt x="15087" y="31356"/>
                  </a:cubicBezTo>
                  <a:cubicBezTo>
                    <a:pt x="15098" y="31395"/>
                    <a:pt x="15109" y="31428"/>
                    <a:pt x="15120" y="31465"/>
                  </a:cubicBezTo>
                  <a:cubicBezTo>
                    <a:pt x="15127" y="31466"/>
                    <a:pt x="15133" y="31466"/>
                    <a:pt x="15139" y="31466"/>
                  </a:cubicBezTo>
                  <a:cubicBezTo>
                    <a:pt x="15248" y="31466"/>
                    <a:pt x="15295" y="31417"/>
                    <a:pt x="15332" y="31346"/>
                  </a:cubicBezTo>
                  <a:cubicBezTo>
                    <a:pt x="15343" y="31325"/>
                    <a:pt x="15418" y="31327"/>
                    <a:pt x="15459" y="31318"/>
                  </a:cubicBezTo>
                  <a:lnTo>
                    <a:pt x="15459" y="31318"/>
                  </a:lnTo>
                  <a:cubicBezTo>
                    <a:pt x="15429" y="31387"/>
                    <a:pt x="15409" y="31436"/>
                    <a:pt x="15387" y="31484"/>
                  </a:cubicBezTo>
                  <a:cubicBezTo>
                    <a:pt x="15451" y="31502"/>
                    <a:pt x="15513" y="31521"/>
                    <a:pt x="15541" y="31529"/>
                  </a:cubicBezTo>
                  <a:cubicBezTo>
                    <a:pt x="15611" y="31528"/>
                    <a:pt x="15673" y="31519"/>
                    <a:pt x="15726" y="31519"/>
                  </a:cubicBezTo>
                  <a:cubicBezTo>
                    <a:pt x="15752" y="31519"/>
                    <a:pt x="15776" y="31521"/>
                    <a:pt x="15799" y="31527"/>
                  </a:cubicBezTo>
                  <a:cubicBezTo>
                    <a:pt x="15883" y="31552"/>
                    <a:pt x="15952" y="31609"/>
                    <a:pt x="16030" y="31649"/>
                  </a:cubicBezTo>
                  <a:cubicBezTo>
                    <a:pt x="16034" y="31651"/>
                    <a:pt x="16040" y="31652"/>
                    <a:pt x="16046" y="31652"/>
                  </a:cubicBezTo>
                  <a:cubicBezTo>
                    <a:pt x="16062" y="31652"/>
                    <a:pt x="16081" y="31647"/>
                    <a:pt x="16097" y="31645"/>
                  </a:cubicBezTo>
                  <a:cubicBezTo>
                    <a:pt x="16115" y="31612"/>
                    <a:pt x="16131" y="31580"/>
                    <a:pt x="16149" y="31548"/>
                  </a:cubicBezTo>
                  <a:cubicBezTo>
                    <a:pt x="16189" y="31566"/>
                    <a:pt x="16226" y="31597"/>
                    <a:pt x="16259" y="31597"/>
                  </a:cubicBezTo>
                  <a:cubicBezTo>
                    <a:pt x="16261" y="31597"/>
                    <a:pt x="16263" y="31596"/>
                    <a:pt x="16265" y="31596"/>
                  </a:cubicBezTo>
                  <a:cubicBezTo>
                    <a:pt x="16458" y="31567"/>
                    <a:pt x="16648" y="31530"/>
                    <a:pt x="16831" y="31495"/>
                  </a:cubicBezTo>
                  <a:cubicBezTo>
                    <a:pt x="16902" y="31509"/>
                    <a:pt x="16977" y="31524"/>
                    <a:pt x="17111" y="31551"/>
                  </a:cubicBezTo>
                  <a:cubicBezTo>
                    <a:pt x="17133" y="31506"/>
                    <a:pt x="17161" y="31455"/>
                    <a:pt x="17186" y="31408"/>
                  </a:cubicBezTo>
                  <a:cubicBezTo>
                    <a:pt x="17239" y="31439"/>
                    <a:pt x="17265" y="31453"/>
                    <a:pt x="17295" y="31471"/>
                  </a:cubicBezTo>
                  <a:cubicBezTo>
                    <a:pt x="17360" y="31443"/>
                    <a:pt x="17420" y="31420"/>
                    <a:pt x="17473" y="31398"/>
                  </a:cubicBezTo>
                  <a:cubicBezTo>
                    <a:pt x="17524" y="31426"/>
                    <a:pt x="17561" y="31446"/>
                    <a:pt x="17619" y="31477"/>
                  </a:cubicBezTo>
                  <a:cubicBezTo>
                    <a:pt x="17655" y="31448"/>
                    <a:pt x="17683" y="31420"/>
                    <a:pt x="17719" y="31398"/>
                  </a:cubicBezTo>
                  <a:cubicBezTo>
                    <a:pt x="17761" y="31373"/>
                    <a:pt x="17808" y="31350"/>
                    <a:pt x="17863" y="31317"/>
                  </a:cubicBezTo>
                  <a:cubicBezTo>
                    <a:pt x="17889" y="31365"/>
                    <a:pt x="17905" y="31396"/>
                    <a:pt x="17923" y="31427"/>
                  </a:cubicBezTo>
                  <a:cubicBezTo>
                    <a:pt x="18063" y="31411"/>
                    <a:pt x="18203" y="31395"/>
                    <a:pt x="18334" y="31378"/>
                  </a:cubicBezTo>
                  <a:cubicBezTo>
                    <a:pt x="18341" y="31337"/>
                    <a:pt x="18345" y="31311"/>
                    <a:pt x="18350" y="31289"/>
                  </a:cubicBezTo>
                  <a:cubicBezTo>
                    <a:pt x="18507" y="31309"/>
                    <a:pt x="18659" y="31330"/>
                    <a:pt x="18803" y="31349"/>
                  </a:cubicBezTo>
                  <a:cubicBezTo>
                    <a:pt x="18890" y="31283"/>
                    <a:pt x="18926" y="31185"/>
                    <a:pt x="19048" y="31185"/>
                  </a:cubicBezTo>
                  <a:cubicBezTo>
                    <a:pt x="19053" y="31185"/>
                    <a:pt x="19058" y="31185"/>
                    <a:pt x="19063" y="31186"/>
                  </a:cubicBezTo>
                  <a:cubicBezTo>
                    <a:pt x="19075" y="31165"/>
                    <a:pt x="19090" y="31147"/>
                    <a:pt x="19105" y="31130"/>
                  </a:cubicBezTo>
                  <a:lnTo>
                    <a:pt x="19130" y="31146"/>
                  </a:lnTo>
                  <a:lnTo>
                    <a:pt x="19075" y="31193"/>
                  </a:lnTo>
                  <a:cubicBezTo>
                    <a:pt x="19071" y="31190"/>
                    <a:pt x="19063" y="31186"/>
                    <a:pt x="19063" y="31186"/>
                  </a:cubicBezTo>
                  <a:lnTo>
                    <a:pt x="19063" y="31186"/>
                  </a:lnTo>
                  <a:cubicBezTo>
                    <a:pt x="19103" y="31221"/>
                    <a:pt x="19140" y="31253"/>
                    <a:pt x="19175" y="31284"/>
                  </a:cubicBezTo>
                  <a:cubicBezTo>
                    <a:pt x="19243" y="31246"/>
                    <a:pt x="19305" y="31211"/>
                    <a:pt x="19365" y="31177"/>
                  </a:cubicBezTo>
                  <a:cubicBezTo>
                    <a:pt x="19358" y="31130"/>
                    <a:pt x="19352" y="31084"/>
                    <a:pt x="19316" y="31042"/>
                  </a:cubicBezTo>
                  <a:cubicBezTo>
                    <a:pt x="19316" y="31042"/>
                    <a:pt x="19317" y="31041"/>
                    <a:pt x="19317" y="31041"/>
                  </a:cubicBezTo>
                  <a:lnTo>
                    <a:pt x="19317" y="31041"/>
                  </a:lnTo>
                  <a:cubicBezTo>
                    <a:pt x="19317" y="31041"/>
                    <a:pt x="19316" y="31041"/>
                    <a:pt x="19316" y="31042"/>
                  </a:cubicBezTo>
                  <a:lnTo>
                    <a:pt x="19316" y="31042"/>
                  </a:lnTo>
                  <a:cubicBezTo>
                    <a:pt x="19278" y="31011"/>
                    <a:pt x="19269" y="30975"/>
                    <a:pt x="19260" y="30939"/>
                  </a:cubicBezTo>
                  <a:lnTo>
                    <a:pt x="19306" y="30928"/>
                  </a:lnTo>
                  <a:lnTo>
                    <a:pt x="19349" y="31032"/>
                  </a:lnTo>
                  <a:lnTo>
                    <a:pt x="19349" y="31032"/>
                  </a:lnTo>
                  <a:cubicBezTo>
                    <a:pt x="19371" y="31026"/>
                    <a:pt x="19391" y="31024"/>
                    <a:pt x="19409" y="31024"/>
                  </a:cubicBezTo>
                  <a:cubicBezTo>
                    <a:pt x="19500" y="31024"/>
                    <a:pt x="19547" y="31082"/>
                    <a:pt x="19622" y="31093"/>
                  </a:cubicBezTo>
                  <a:cubicBezTo>
                    <a:pt x="19637" y="31050"/>
                    <a:pt x="19653" y="31008"/>
                    <a:pt x="19681" y="30928"/>
                  </a:cubicBezTo>
                  <a:cubicBezTo>
                    <a:pt x="19747" y="30980"/>
                    <a:pt x="19787" y="31012"/>
                    <a:pt x="19825" y="31043"/>
                  </a:cubicBezTo>
                  <a:cubicBezTo>
                    <a:pt x="19890" y="30980"/>
                    <a:pt x="20024" y="30946"/>
                    <a:pt x="20012" y="30806"/>
                  </a:cubicBezTo>
                  <a:lnTo>
                    <a:pt x="20012" y="30806"/>
                  </a:lnTo>
                  <a:cubicBezTo>
                    <a:pt x="20078" y="30853"/>
                    <a:pt x="20127" y="30889"/>
                    <a:pt x="20189" y="30931"/>
                  </a:cubicBezTo>
                  <a:cubicBezTo>
                    <a:pt x="20202" y="30874"/>
                    <a:pt x="20211" y="30837"/>
                    <a:pt x="20215" y="30812"/>
                  </a:cubicBezTo>
                  <a:cubicBezTo>
                    <a:pt x="20282" y="30808"/>
                    <a:pt x="20345" y="30802"/>
                    <a:pt x="20442" y="30794"/>
                  </a:cubicBezTo>
                  <a:cubicBezTo>
                    <a:pt x="20383" y="30759"/>
                    <a:pt x="20358" y="30744"/>
                    <a:pt x="20332" y="30728"/>
                  </a:cubicBezTo>
                  <a:cubicBezTo>
                    <a:pt x="20376" y="30703"/>
                    <a:pt x="20414" y="30681"/>
                    <a:pt x="20452" y="30659"/>
                  </a:cubicBezTo>
                  <a:cubicBezTo>
                    <a:pt x="20452" y="30606"/>
                    <a:pt x="20451" y="30553"/>
                    <a:pt x="20449" y="30494"/>
                  </a:cubicBezTo>
                  <a:cubicBezTo>
                    <a:pt x="20502" y="30493"/>
                    <a:pt x="20536" y="30493"/>
                    <a:pt x="20592" y="30491"/>
                  </a:cubicBezTo>
                  <a:lnTo>
                    <a:pt x="20592" y="30491"/>
                  </a:lnTo>
                  <a:cubicBezTo>
                    <a:pt x="20574" y="30544"/>
                    <a:pt x="20561" y="30587"/>
                    <a:pt x="20546" y="30631"/>
                  </a:cubicBezTo>
                  <a:cubicBezTo>
                    <a:pt x="20624" y="30660"/>
                    <a:pt x="20684" y="30674"/>
                    <a:pt x="20728" y="30674"/>
                  </a:cubicBezTo>
                  <a:cubicBezTo>
                    <a:pt x="20777" y="30674"/>
                    <a:pt x="20807" y="30657"/>
                    <a:pt x="20824" y="30622"/>
                  </a:cubicBezTo>
                  <a:cubicBezTo>
                    <a:pt x="20799" y="30608"/>
                    <a:pt x="20774" y="30593"/>
                    <a:pt x="20755" y="30583"/>
                  </a:cubicBezTo>
                  <a:cubicBezTo>
                    <a:pt x="20782" y="30543"/>
                    <a:pt x="20805" y="30509"/>
                    <a:pt x="20821" y="30485"/>
                  </a:cubicBezTo>
                  <a:cubicBezTo>
                    <a:pt x="20910" y="30510"/>
                    <a:pt x="20988" y="30522"/>
                    <a:pt x="21060" y="30537"/>
                  </a:cubicBezTo>
                  <a:cubicBezTo>
                    <a:pt x="21083" y="30503"/>
                    <a:pt x="21097" y="30493"/>
                    <a:pt x="21095" y="30485"/>
                  </a:cubicBezTo>
                  <a:cubicBezTo>
                    <a:pt x="21091" y="30461"/>
                    <a:pt x="21084" y="30437"/>
                    <a:pt x="21018" y="30410"/>
                  </a:cubicBezTo>
                  <a:lnTo>
                    <a:pt x="21018" y="30410"/>
                  </a:lnTo>
                  <a:cubicBezTo>
                    <a:pt x="21005" y="30418"/>
                    <a:pt x="20992" y="30426"/>
                    <a:pt x="20977" y="30432"/>
                  </a:cubicBezTo>
                  <a:cubicBezTo>
                    <a:pt x="20977" y="30433"/>
                    <a:pt x="20976" y="30433"/>
                    <a:pt x="20975" y="30433"/>
                  </a:cubicBezTo>
                  <a:cubicBezTo>
                    <a:pt x="20964" y="30433"/>
                    <a:pt x="20951" y="30417"/>
                    <a:pt x="20982" y="30397"/>
                  </a:cubicBezTo>
                  <a:cubicBezTo>
                    <a:pt x="20982" y="30397"/>
                    <a:pt x="20983" y="30397"/>
                    <a:pt x="20983" y="30397"/>
                  </a:cubicBezTo>
                  <a:lnTo>
                    <a:pt x="20983" y="30397"/>
                  </a:lnTo>
                  <a:cubicBezTo>
                    <a:pt x="20983" y="30397"/>
                    <a:pt x="20983" y="30397"/>
                    <a:pt x="20983" y="30397"/>
                  </a:cubicBezTo>
                  <a:cubicBezTo>
                    <a:pt x="20996" y="30401"/>
                    <a:pt x="21008" y="30406"/>
                    <a:pt x="21018" y="30410"/>
                  </a:cubicBezTo>
                  <a:lnTo>
                    <a:pt x="21018" y="30410"/>
                  </a:lnTo>
                  <a:cubicBezTo>
                    <a:pt x="21024" y="30406"/>
                    <a:pt x="21030" y="30402"/>
                    <a:pt x="21036" y="30397"/>
                  </a:cubicBezTo>
                  <a:lnTo>
                    <a:pt x="21036" y="30397"/>
                  </a:lnTo>
                  <a:cubicBezTo>
                    <a:pt x="21027" y="30397"/>
                    <a:pt x="21017" y="30396"/>
                    <a:pt x="21007" y="30396"/>
                  </a:cubicBezTo>
                  <a:cubicBezTo>
                    <a:pt x="20999" y="30396"/>
                    <a:pt x="20991" y="30397"/>
                    <a:pt x="20983" y="30397"/>
                  </a:cubicBezTo>
                  <a:lnTo>
                    <a:pt x="20983" y="30397"/>
                  </a:lnTo>
                  <a:cubicBezTo>
                    <a:pt x="20981" y="30384"/>
                    <a:pt x="21023" y="30379"/>
                    <a:pt x="21067" y="30377"/>
                  </a:cubicBezTo>
                  <a:lnTo>
                    <a:pt x="21067" y="30377"/>
                  </a:lnTo>
                  <a:cubicBezTo>
                    <a:pt x="21057" y="30383"/>
                    <a:pt x="21047" y="30390"/>
                    <a:pt x="21036" y="30397"/>
                  </a:cubicBezTo>
                  <a:lnTo>
                    <a:pt x="21036" y="30397"/>
                  </a:lnTo>
                  <a:cubicBezTo>
                    <a:pt x="21148" y="30405"/>
                    <a:pt x="21229" y="30450"/>
                    <a:pt x="21303" y="30450"/>
                  </a:cubicBezTo>
                  <a:cubicBezTo>
                    <a:pt x="21349" y="30450"/>
                    <a:pt x="21392" y="30433"/>
                    <a:pt x="21438" y="30379"/>
                  </a:cubicBezTo>
                  <a:cubicBezTo>
                    <a:pt x="21436" y="30347"/>
                    <a:pt x="21436" y="30321"/>
                    <a:pt x="21433" y="30244"/>
                  </a:cubicBezTo>
                  <a:lnTo>
                    <a:pt x="21433" y="30244"/>
                  </a:lnTo>
                  <a:cubicBezTo>
                    <a:pt x="21509" y="30300"/>
                    <a:pt x="21554" y="30334"/>
                    <a:pt x="21600" y="30368"/>
                  </a:cubicBezTo>
                  <a:cubicBezTo>
                    <a:pt x="21751" y="30297"/>
                    <a:pt x="21875" y="30238"/>
                    <a:pt x="22037" y="30163"/>
                  </a:cubicBezTo>
                  <a:cubicBezTo>
                    <a:pt x="22068" y="30164"/>
                    <a:pt x="22094" y="30165"/>
                    <a:pt x="22117" y="30165"/>
                  </a:cubicBezTo>
                  <a:cubicBezTo>
                    <a:pt x="22241" y="30165"/>
                    <a:pt x="22253" y="30142"/>
                    <a:pt x="22316" y="29994"/>
                  </a:cubicBezTo>
                  <a:cubicBezTo>
                    <a:pt x="22321" y="29984"/>
                    <a:pt x="22293" y="29968"/>
                    <a:pt x="22279" y="29954"/>
                  </a:cubicBezTo>
                  <a:cubicBezTo>
                    <a:pt x="22251" y="29976"/>
                    <a:pt x="22225" y="30000"/>
                    <a:pt x="22179" y="30037"/>
                  </a:cubicBezTo>
                  <a:cubicBezTo>
                    <a:pt x="22169" y="29993"/>
                    <a:pt x="22162" y="29960"/>
                    <a:pt x="22156" y="29932"/>
                  </a:cubicBezTo>
                  <a:cubicBezTo>
                    <a:pt x="22249" y="29898"/>
                    <a:pt x="22328" y="29881"/>
                    <a:pt x="22397" y="29847"/>
                  </a:cubicBezTo>
                  <a:cubicBezTo>
                    <a:pt x="22428" y="29878"/>
                    <a:pt x="22453" y="29903"/>
                    <a:pt x="22480" y="29931"/>
                  </a:cubicBezTo>
                  <a:cubicBezTo>
                    <a:pt x="22502" y="29897"/>
                    <a:pt x="22519" y="29869"/>
                    <a:pt x="22535" y="29842"/>
                  </a:cubicBezTo>
                  <a:cubicBezTo>
                    <a:pt x="22591" y="29891"/>
                    <a:pt x="22654" y="29907"/>
                    <a:pt x="22722" y="29907"/>
                  </a:cubicBezTo>
                  <a:cubicBezTo>
                    <a:pt x="22846" y="29907"/>
                    <a:pt x="22988" y="29856"/>
                    <a:pt x="23142" y="29854"/>
                  </a:cubicBezTo>
                  <a:cubicBezTo>
                    <a:pt x="23075" y="29759"/>
                    <a:pt x="23034" y="29700"/>
                    <a:pt x="22986" y="29632"/>
                  </a:cubicBezTo>
                  <a:cubicBezTo>
                    <a:pt x="23111" y="29578"/>
                    <a:pt x="23230" y="29525"/>
                    <a:pt x="23343" y="29475"/>
                  </a:cubicBezTo>
                  <a:cubicBezTo>
                    <a:pt x="23346" y="29428"/>
                    <a:pt x="23349" y="29391"/>
                    <a:pt x="23350" y="29356"/>
                  </a:cubicBezTo>
                  <a:cubicBezTo>
                    <a:pt x="23362" y="29358"/>
                    <a:pt x="23373" y="29360"/>
                    <a:pt x="23384" y="29363"/>
                  </a:cubicBezTo>
                  <a:cubicBezTo>
                    <a:pt x="23402" y="29404"/>
                    <a:pt x="23421" y="29445"/>
                    <a:pt x="23439" y="29485"/>
                  </a:cubicBezTo>
                  <a:cubicBezTo>
                    <a:pt x="23300" y="29576"/>
                    <a:pt x="23246" y="29666"/>
                    <a:pt x="23273" y="29754"/>
                  </a:cubicBezTo>
                  <a:cubicBezTo>
                    <a:pt x="23495" y="29682"/>
                    <a:pt x="23705" y="29576"/>
                    <a:pt x="23915" y="29472"/>
                  </a:cubicBezTo>
                  <a:cubicBezTo>
                    <a:pt x="24118" y="29353"/>
                    <a:pt x="24324" y="29241"/>
                    <a:pt x="24554" y="29177"/>
                  </a:cubicBezTo>
                  <a:cubicBezTo>
                    <a:pt x="24605" y="29111"/>
                    <a:pt x="24663" y="29038"/>
                    <a:pt x="24722" y="28961"/>
                  </a:cubicBezTo>
                  <a:cubicBezTo>
                    <a:pt x="24754" y="28992"/>
                    <a:pt x="24775" y="29010"/>
                    <a:pt x="24810" y="29042"/>
                  </a:cubicBezTo>
                  <a:cubicBezTo>
                    <a:pt x="24895" y="28982"/>
                    <a:pt x="24985" y="28917"/>
                    <a:pt x="25073" y="28855"/>
                  </a:cubicBezTo>
                  <a:lnTo>
                    <a:pt x="25182" y="28882"/>
                  </a:lnTo>
                  <a:cubicBezTo>
                    <a:pt x="25167" y="28826"/>
                    <a:pt x="25153" y="28768"/>
                    <a:pt x="25131" y="28676"/>
                  </a:cubicBezTo>
                  <a:lnTo>
                    <a:pt x="25131" y="28676"/>
                  </a:lnTo>
                  <a:cubicBezTo>
                    <a:pt x="25198" y="28735"/>
                    <a:pt x="25219" y="28752"/>
                    <a:pt x="25257" y="28785"/>
                  </a:cubicBezTo>
                  <a:cubicBezTo>
                    <a:pt x="25312" y="28757"/>
                    <a:pt x="25365" y="28705"/>
                    <a:pt x="25428" y="28674"/>
                  </a:cubicBezTo>
                  <a:cubicBezTo>
                    <a:pt x="25497" y="28639"/>
                    <a:pt x="25575" y="28626"/>
                    <a:pt x="25646" y="28590"/>
                  </a:cubicBezTo>
                  <a:cubicBezTo>
                    <a:pt x="25820" y="28501"/>
                    <a:pt x="25915" y="28329"/>
                    <a:pt x="25808" y="28191"/>
                  </a:cubicBezTo>
                  <a:lnTo>
                    <a:pt x="25808" y="28191"/>
                  </a:lnTo>
                  <a:cubicBezTo>
                    <a:pt x="25804" y="28196"/>
                    <a:pt x="25800" y="28200"/>
                    <a:pt x="25796" y="28204"/>
                  </a:cubicBezTo>
                  <a:cubicBezTo>
                    <a:pt x="25794" y="28205"/>
                    <a:pt x="25791" y="28206"/>
                    <a:pt x="25789" y="28206"/>
                  </a:cubicBezTo>
                  <a:cubicBezTo>
                    <a:pt x="25779" y="28206"/>
                    <a:pt x="25769" y="28194"/>
                    <a:pt x="25790" y="28170"/>
                  </a:cubicBezTo>
                  <a:lnTo>
                    <a:pt x="25790" y="28170"/>
                  </a:lnTo>
                  <a:cubicBezTo>
                    <a:pt x="25797" y="28177"/>
                    <a:pt x="25803" y="28184"/>
                    <a:pt x="25808" y="28191"/>
                  </a:cubicBezTo>
                  <a:lnTo>
                    <a:pt x="25808" y="28191"/>
                  </a:lnTo>
                  <a:cubicBezTo>
                    <a:pt x="25822" y="28178"/>
                    <a:pt x="25834" y="28163"/>
                    <a:pt x="25846" y="28148"/>
                  </a:cubicBezTo>
                  <a:lnTo>
                    <a:pt x="25846" y="28148"/>
                  </a:lnTo>
                  <a:cubicBezTo>
                    <a:pt x="25830" y="28153"/>
                    <a:pt x="25811" y="28160"/>
                    <a:pt x="25790" y="28170"/>
                  </a:cubicBezTo>
                  <a:cubicBezTo>
                    <a:pt x="25782" y="28158"/>
                    <a:pt x="25824" y="28142"/>
                    <a:pt x="25866" y="28124"/>
                  </a:cubicBezTo>
                  <a:lnTo>
                    <a:pt x="25866" y="28124"/>
                  </a:lnTo>
                  <a:cubicBezTo>
                    <a:pt x="25859" y="28132"/>
                    <a:pt x="25853" y="28140"/>
                    <a:pt x="25846" y="28148"/>
                  </a:cubicBezTo>
                  <a:lnTo>
                    <a:pt x="25846" y="28148"/>
                  </a:lnTo>
                  <a:cubicBezTo>
                    <a:pt x="25868" y="28141"/>
                    <a:pt x="25886" y="28139"/>
                    <a:pt x="25901" y="28139"/>
                  </a:cubicBezTo>
                  <a:cubicBezTo>
                    <a:pt x="25989" y="28139"/>
                    <a:pt x="25991" y="28227"/>
                    <a:pt x="26047" y="28227"/>
                  </a:cubicBezTo>
                  <a:cubicBezTo>
                    <a:pt x="26055" y="28227"/>
                    <a:pt x="26064" y="28225"/>
                    <a:pt x="26074" y="28221"/>
                  </a:cubicBezTo>
                  <a:cubicBezTo>
                    <a:pt x="26261" y="28112"/>
                    <a:pt x="26249" y="27973"/>
                    <a:pt x="26236" y="27827"/>
                  </a:cubicBezTo>
                  <a:lnTo>
                    <a:pt x="26236" y="27827"/>
                  </a:lnTo>
                  <a:cubicBezTo>
                    <a:pt x="26343" y="27830"/>
                    <a:pt x="26447" y="27831"/>
                    <a:pt x="26552" y="27833"/>
                  </a:cubicBezTo>
                  <a:cubicBezTo>
                    <a:pt x="26581" y="27775"/>
                    <a:pt x="26599" y="27703"/>
                    <a:pt x="26614" y="27702"/>
                  </a:cubicBezTo>
                  <a:cubicBezTo>
                    <a:pt x="26842" y="27664"/>
                    <a:pt x="26923" y="27477"/>
                    <a:pt x="27008" y="27306"/>
                  </a:cubicBezTo>
                  <a:cubicBezTo>
                    <a:pt x="27058" y="27208"/>
                    <a:pt x="27101" y="27107"/>
                    <a:pt x="27151" y="26997"/>
                  </a:cubicBezTo>
                  <a:cubicBezTo>
                    <a:pt x="27215" y="26990"/>
                    <a:pt x="27286" y="26984"/>
                    <a:pt x="27355" y="26977"/>
                  </a:cubicBezTo>
                  <a:cubicBezTo>
                    <a:pt x="27363" y="26943"/>
                    <a:pt x="27367" y="26921"/>
                    <a:pt x="27371" y="26894"/>
                  </a:cubicBezTo>
                  <a:lnTo>
                    <a:pt x="27561" y="26878"/>
                  </a:lnTo>
                  <a:cubicBezTo>
                    <a:pt x="27516" y="26757"/>
                    <a:pt x="27645" y="26638"/>
                    <a:pt x="27613" y="26456"/>
                  </a:cubicBezTo>
                  <a:lnTo>
                    <a:pt x="27613" y="26456"/>
                  </a:lnTo>
                  <a:cubicBezTo>
                    <a:pt x="27707" y="26481"/>
                    <a:pt x="27766" y="26495"/>
                    <a:pt x="27855" y="26519"/>
                  </a:cubicBezTo>
                  <a:cubicBezTo>
                    <a:pt x="27852" y="26376"/>
                    <a:pt x="27851" y="26291"/>
                    <a:pt x="27850" y="26220"/>
                  </a:cubicBezTo>
                  <a:cubicBezTo>
                    <a:pt x="27926" y="26194"/>
                    <a:pt x="28003" y="26169"/>
                    <a:pt x="28097" y="26135"/>
                  </a:cubicBezTo>
                  <a:cubicBezTo>
                    <a:pt x="28050" y="26064"/>
                    <a:pt x="28020" y="26019"/>
                    <a:pt x="27988" y="25972"/>
                  </a:cubicBezTo>
                  <a:cubicBezTo>
                    <a:pt x="28025" y="25941"/>
                    <a:pt x="28050" y="25919"/>
                    <a:pt x="28081" y="25891"/>
                  </a:cubicBezTo>
                  <a:cubicBezTo>
                    <a:pt x="28091" y="25930"/>
                    <a:pt x="28097" y="25961"/>
                    <a:pt x="28104" y="25992"/>
                  </a:cubicBezTo>
                  <a:cubicBezTo>
                    <a:pt x="28145" y="25985"/>
                    <a:pt x="28186" y="25979"/>
                    <a:pt x="28223" y="25973"/>
                  </a:cubicBezTo>
                  <a:cubicBezTo>
                    <a:pt x="28231" y="25936"/>
                    <a:pt x="28236" y="25908"/>
                    <a:pt x="28247" y="25864"/>
                  </a:cubicBezTo>
                  <a:cubicBezTo>
                    <a:pt x="28301" y="25901"/>
                    <a:pt x="28347" y="25932"/>
                    <a:pt x="28394" y="25963"/>
                  </a:cubicBezTo>
                  <a:cubicBezTo>
                    <a:pt x="28425" y="25929"/>
                    <a:pt x="28447" y="25904"/>
                    <a:pt x="28472" y="25876"/>
                  </a:cubicBezTo>
                  <a:cubicBezTo>
                    <a:pt x="28438" y="25827"/>
                    <a:pt x="28407" y="25783"/>
                    <a:pt x="28370" y="25730"/>
                  </a:cubicBezTo>
                  <a:cubicBezTo>
                    <a:pt x="28419" y="25722"/>
                    <a:pt x="28450" y="25716"/>
                    <a:pt x="28478" y="25710"/>
                  </a:cubicBezTo>
                  <a:cubicBezTo>
                    <a:pt x="28487" y="25670"/>
                    <a:pt x="28497" y="25629"/>
                    <a:pt x="28509" y="25577"/>
                  </a:cubicBezTo>
                  <a:cubicBezTo>
                    <a:pt x="28590" y="25560"/>
                    <a:pt x="28659" y="25545"/>
                    <a:pt x="28728" y="25532"/>
                  </a:cubicBezTo>
                  <a:cubicBezTo>
                    <a:pt x="28731" y="25464"/>
                    <a:pt x="28732" y="25407"/>
                    <a:pt x="28734" y="25343"/>
                  </a:cubicBezTo>
                  <a:cubicBezTo>
                    <a:pt x="28779" y="25352"/>
                    <a:pt x="28822" y="25360"/>
                    <a:pt x="28853" y="25366"/>
                  </a:cubicBezTo>
                  <a:cubicBezTo>
                    <a:pt x="28910" y="25293"/>
                    <a:pt x="28962" y="25229"/>
                    <a:pt x="29016" y="25161"/>
                  </a:cubicBezTo>
                  <a:cubicBezTo>
                    <a:pt x="28781" y="25071"/>
                    <a:pt x="28773" y="25064"/>
                    <a:pt x="28650" y="24856"/>
                  </a:cubicBezTo>
                  <a:cubicBezTo>
                    <a:pt x="28803" y="24804"/>
                    <a:pt x="28943" y="24755"/>
                    <a:pt x="29068" y="24712"/>
                  </a:cubicBezTo>
                  <a:lnTo>
                    <a:pt x="29068" y="24712"/>
                  </a:lnTo>
                  <a:cubicBezTo>
                    <a:pt x="29147" y="24790"/>
                    <a:pt x="29034" y="24948"/>
                    <a:pt x="29165" y="24968"/>
                  </a:cubicBezTo>
                  <a:cubicBezTo>
                    <a:pt x="29193" y="24911"/>
                    <a:pt x="29216" y="24854"/>
                    <a:pt x="29246" y="24798"/>
                  </a:cubicBezTo>
                  <a:cubicBezTo>
                    <a:pt x="29296" y="24706"/>
                    <a:pt x="29309" y="24628"/>
                    <a:pt x="29241" y="24568"/>
                  </a:cubicBezTo>
                  <a:cubicBezTo>
                    <a:pt x="29237" y="24565"/>
                    <a:pt x="29253" y="24539"/>
                    <a:pt x="29260" y="24523"/>
                  </a:cubicBezTo>
                  <a:cubicBezTo>
                    <a:pt x="29303" y="24530"/>
                    <a:pt x="29344" y="24537"/>
                    <a:pt x="29393" y="24546"/>
                  </a:cubicBezTo>
                  <a:cubicBezTo>
                    <a:pt x="29455" y="24355"/>
                    <a:pt x="29411" y="24228"/>
                    <a:pt x="29353" y="24111"/>
                  </a:cubicBezTo>
                  <a:cubicBezTo>
                    <a:pt x="29318" y="24037"/>
                    <a:pt x="29288" y="23963"/>
                    <a:pt x="29391" y="23868"/>
                  </a:cubicBezTo>
                  <a:cubicBezTo>
                    <a:pt x="29472" y="23932"/>
                    <a:pt x="29475" y="24101"/>
                    <a:pt x="29596" y="24101"/>
                  </a:cubicBezTo>
                  <a:cubicBezTo>
                    <a:pt x="29609" y="24101"/>
                    <a:pt x="29624" y="24099"/>
                    <a:pt x="29640" y="24094"/>
                  </a:cubicBezTo>
                  <a:cubicBezTo>
                    <a:pt x="29666" y="24053"/>
                    <a:pt x="29693" y="24013"/>
                    <a:pt x="29719" y="23972"/>
                  </a:cubicBezTo>
                  <a:cubicBezTo>
                    <a:pt x="29677" y="23862"/>
                    <a:pt x="29671" y="23749"/>
                    <a:pt x="29764" y="23582"/>
                  </a:cubicBezTo>
                  <a:cubicBezTo>
                    <a:pt x="29806" y="23657"/>
                    <a:pt x="29830" y="23716"/>
                    <a:pt x="29868" y="23757"/>
                  </a:cubicBezTo>
                  <a:cubicBezTo>
                    <a:pt x="29870" y="23760"/>
                    <a:pt x="29874" y="23761"/>
                    <a:pt x="29878" y="23761"/>
                  </a:cubicBezTo>
                  <a:cubicBezTo>
                    <a:pt x="29899" y="23761"/>
                    <a:pt x="29940" y="23739"/>
                    <a:pt x="29978" y="23727"/>
                  </a:cubicBezTo>
                  <a:cubicBezTo>
                    <a:pt x="29950" y="23662"/>
                    <a:pt x="29931" y="23619"/>
                    <a:pt x="29917" y="23585"/>
                  </a:cubicBezTo>
                  <a:cubicBezTo>
                    <a:pt x="29946" y="23521"/>
                    <a:pt x="29973" y="23462"/>
                    <a:pt x="30030" y="23337"/>
                  </a:cubicBezTo>
                  <a:lnTo>
                    <a:pt x="30030" y="23337"/>
                  </a:lnTo>
                  <a:cubicBezTo>
                    <a:pt x="29921" y="23398"/>
                    <a:pt x="29872" y="23425"/>
                    <a:pt x="29824" y="23453"/>
                  </a:cubicBezTo>
                  <a:cubicBezTo>
                    <a:pt x="29803" y="23401"/>
                    <a:pt x="29783" y="23346"/>
                    <a:pt x="29758" y="23281"/>
                  </a:cubicBezTo>
                  <a:lnTo>
                    <a:pt x="29758" y="23281"/>
                  </a:lnTo>
                  <a:cubicBezTo>
                    <a:pt x="29874" y="23297"/>
                    <a:pt x="29978" y="23312"/>
                    <a:pt x="30089" y="23328"/>
                  </a:cubicBezTo>
                  <a:cubicBezTo>
                    <a:pt x="30106" y="23168"/>
                    <a:pt x="30121" y="23029"/>
                    <a:pt x="30136" y="22901"/>
                  </a:cubicBezTo>
                  <a:cubicBezTo>
                    <a:pt x="30195" y="22860"/>
                    <a:pt x="30245" y="22832"/>
                    <a:pt x="30292" y="22794"/>
                  </a:cubicBezTo>
                  <a:cubicBezTo>
                    <a:pt x="30276" y="22703"/>
                    <a:pt x="30259" y="22617"/>
                    <a:pt x="30246" y="22541"/>
                  </a:cubicBezTo>
                  <a:cubicBezTo>
                    <a:pt x="30186" y="22501"/>
                    <a:pt x="30133" y="22466"/>
                    <a:pt x="30105" y="22447"/>
                  </a:cubicBezTo>
                  <a:cubicBezTo>
                    <a:pt x="30145" y="22411"/>
                    <a:pt x="30187" y="22372"/>
                    <a:pt x="30220" y="22344"/>
                  </a:cubicBezTo>
                  <a:cubicBezTo>
                    <a:pt x="30296" y="22451"/>
                    <a:pt x="30358" y="22538"/>
                    <a:pt x="30426" y="22635"/>
                  </a:cubicBezTo>
                  <a:cubicBezTo>
                    <a:pt x="30449" y="22586"/>
                    <a:pt x="30462" y="22557"/>
                    <a:pt x="30479" y="22523"/>
                  </a:cubicBezTo>
                  <a:cubicBezTo>
                    <a:pt x="30434" y="22483"/>
                    <a:pt x="30393" y="22448"/>
                    <a:pt x="30371" y="22429"/>
                  </a:cubicBezTo>
                  <a:cubicBezTo>
                    <a:pt x="30374" y="22358"/>
                    <a:pt x="30380" y="22316"/>
                    <a:pt x="30373" y="22279"/>
                  </a:cubicBezTo>
                  <a:cubicBezTo>
                    <a:pt x="30368" y="22254"/>
                    <a:pt x="30346" y="22238"/>
                    <a:pt x="30333" y="22220"/>
                  </a:cubicBezTo>
                  <a:cubicBezTo>
                    <a:pt x="30377" y="22183"/>
                    <a:pt x="30395" y="22169"/>
                    <a:pt x="30458" y="22116"/>
                  </a:cubicBezTo>
                  <a:lnTo>
                    <a:pt x="30458" y="22116"/>
                  </a:lnTo>
                  <a:cubicBezTo>
                    <a:pt x="30298" y="22120"/>
                    <a:pt x="30190" y="22123"/>
                    <a:pt x="30074" y="22127"/>
                  </a:cubicBezTo>
                  <a:cubicBezTo>
                    <a:pt x="30084" y="22079"/>
                    <a:pt x="30090" y="22048"/>
                    <a:pt x="30102" y="21996"/>
                  </a:cubicBezTo>
                  <a:cubicBezTo>
                    <a:pt x="30214" y="22004"/>
                    <a:pt x="30320" y="22011"/>
                    <a:pt x="30426" y="22018"/>
                  </a:cubicBezTo>
                  <a:lnTo>
                    <a:pt x="30476" y="21923"/>
                  </a:lnTo>
                  <a:cubicBezTo>
                    <a:pt x="30445" y="21905"/>
                    <a:pt x="30414" y="21889"/>
                    <a:pt x="30380" y="21871"/>
                  </a:cubicBezTo>
                  <a:lnTo>
                    <a:pt x="30379" y="21871"/>
                  </a:lnTo>
                  <a:cubicBezTo>
                    <a:pt x="30405" y="21820"/>
                    <a:pt x="30421" y="21792"/>
                    <a:pt x="30437" y="21758"/>
                  </a:cubicBezTo>
                  <a:cubicBezTo>
                    <a:pt x="30495" y="21774"/>
                    <a:pt x="30546" y="21790"/>
                    <a:pt x="30598" y="21807"/>
                  </a:cubicBezTo>
                  <a:cubicBezTo>
                    <a:pt x="30617" y="21677"/>
                    <a:pt x="30635" y="21562"/>
                    <a:pt x="30654" y="21443"/>
                  </a:cubicBezTo>
                  <a:lnTo>
                    <a:pt x="30654" y="21443"/>
                  </a:lnTo>
                  <a:cubicBezTo>
                    <a:pt x="30560" y="21468"/>
                    <a:pt x="30486" y="21487"/>
                    <a:pt x="30405" y="21509"/>
                  </a:cubicBezTo>
                  <a:cubicBezTo>
                    <a:pt x="30398" y="21308"/>
                    <a:pt x="30608" y="21287"/>
                    <a:pt x="30607" y="21137"/>
                  </a:cubicBezTo>
                  <a:lnTo>
                    <a:pt x="30607" y="21137"/>
                  </a:lnTo>
                  <a:cubicBezTo>
                    <a:pt x="30742" y="21150"/>
                    <a:pt x="30857" y="21162"/>
                    <a:pt x="30970" y="21174"/>
                  </a:cubicBezTo>
                  <a:lnTo>
                    <a:pt x="30983" y="21136"/>
                  </a:lnTo>
                  <a:lnTo>
                    <a:pt x="30736" y="21021"/>
                  </a:lnTo>
                  <a:lnTo>
                    <a:pt x="30780" y="20980"/>
                  </a:lnTo>
                  <a:cubicBezTo>
                    <a:pt x="30755" y="20915"/>
                    <a:pt x="30730" y="20850"/>
                    <a:pt x="30715" y="20809"/>
                  </a:cubicBezTo>
                  <a:cubicBezTo>
                    <a:pt x="30799" y="20772"/>
                    <a:pt x="30889" y="20736"/>
                    <a:pt x="31011" y="20684"/>
                  </a:cubicBezTo>
                  <a:cubicBezTo>
                    <a:pt x="30974" y="20621"/>
                    <a:pt x="30944" y="20569"/>
                    <a:pt x="30921" y="20531"/>
                  </a:cubicBezTo>
                  <a:cubicBezTo>
                    <a:pt x="31002" y="20469"/>
                    <a:pt x="31060" y="20424"/>
                    <a:pt x="31119" y="20381"/>
                  </a:cubicBezTo>
                  <a:cubicBezTo>
                    <a:pt x="31089" y="20313"/>
                    <a:pt x="31067" y="20265"/>
                    <a:pt x="31047" y="20215"/>
                  </a:cubicBezTo>
                  <a:lnTo>
                    <a:pt x="31026" y="20112"/>
                  </a:lnTo>
                  <a:lnTo>
                    <a:pt x="31099" y="20082"/>
                  </a:lnTo>
                  <a:cubicBezTo>
                    <a:pt x="31083" y="20018"/>
                    <a:pt x="31067" y="19953"/>
                    <a:pt x="31051" y="19891"/>
                  </a:cubicBezTo>
                  <a:cubicBezTo>
                    <a:pt x="30992" y="19913"/>
                    <a:pt x="30961" y="19925"/>
                    <a:pt x="30914" y="19941"/>
                  </a:cubicBezTo>
                  <a:cubicBezTo>
                    <a:pt x="30944" y="19865"/>
                    <a:pt x="30969" y="19815"/>
                    <a:pt x="30986" y="19756"/>
                  </a:cubicBezTo>
                  <a:cubicBezTo>
                    <a:pt x="30998" y="19757"/>
                    <a:pt x="31010" y="19758"/>
                    <a:pt x="31021" y="19758"/>
                  </a:cubicBezTo>
                  <a:cubicBezTo>
                    <a:pt x="31189" y="19758"/>
                    <a:pt x="31321" y="19613"/>
                    <a:pt x="31488" y="19548"/>
                  </a:cubicBezTo>
                  <a:cubicBezTo>
                    <a:pt x="31454" y="19441"/>
                    <a:pt x="31429" y="19361"/>
                    <a:pt x="31407" y="19288"/>
                  </a:cubicBezTo>
                  <a:cubicBezTo>
                    <a:pt x="31448" y="19242"/>
                    <a:pt x="31475" y="19214"/>
                    <a:pt x="31538" y="19145"/>
                  </a:cubicBezTo>
                  <a:lnTo>
                    <a:pt x="31538" y="19145"/>
                  </a:lnTo>
                  <a:cubicBezTo>
                    <a:pt x="31448" y="19158"/>
                    <a:pt x="31401" y="19166"/>
                    <a:pt x="31358" y="19172"/>
                  </a:cubicBezTo>
                  <a:cubicBezTo>
                    <a:pt x="31322" y="19129"/>
                    <a:pt x="31285" y="19086"/>
                    <a:pt x="31258" y="19054"/>
                  </a:cubicBezTo>
                  <a:cubicBezTo>
                    <a:pt x="31267" y="18963"/>
                    <a:pt x="31275" y="18882"/>
                    <a:pt x="31289" y="18732"/>
                  </a:cubicBezTo>
                  <a:cubicBezTo>
                    <a:pt x="31330" y="18845"/>
                    <a:pt x="31351" y="18901"/>
                    <a:pt x="31366" y="18944"/>
                  </a:cubicBezTo>
                  <a:cubicBezTo>
                    <a:pt x="31433" y="18939"/>
                    <a:pt x="31504" y="18933"/>
                    <a:pt x="31575" y="18929"/>
                  </a:cubicBezTo>
                  <a:cubicBezTo>
                    <a:pt x="31566" y="18758"/>
                    <a:pt x="31566" y="18760"/>
                    <a:pt x="31664" y="18598"/>
                  </a:cubicBezTo>
                  <a:lnTo>
                    <a:pt x="31664" y="18598"/>
                  </a:lnTo>
                  <a:cubicBezTo>
                    <a:pt x="31606" y="18607"/>
                    <a:pt x="31557" y="18614"/>
                    <a:pt x="31506" y="18623"/>
                  </a:cubicBezTo>
                  <a:cubicBezTo>
                    <a:pt x="31523" y="18558"/>
                    <a:pt x="31541" y="18496"/>
                    <a:pt x="31558" y="18440"/>
                  </a:cubicBezTo>
                  <a:lnTo>
                    <a:pt x="31667" y="18440"/>
                  </a:lnTo>
                  <a:cubicBezTo>
                    <a:pt x="31697" y="18309"/>
                    <a:pt x="31701" y="18177"/>
                    <a:pt x="31716" y="18081"/>
                  </a:cubicBezTo>
                  <a:cubicBezTo>
                    <a:pt x="31675" y="17996"/>
                    <a:pt x="31641" y="17926"/>
                    <a:pt x="31604" y="17858"/>
                  </a:cubicBezTo>
                  <a:cubicBezTo>
                    <a:pt x="31588" y="17842"/>
                    <a:pt x="31576" y="17823"/>
                    <a:pt x="31564" y="17802"/>
                  </a:cubicBezTo>
                  <a:lnTo>
                    <a:pt x="31585" y="17784"/>
                  </a:lnTo>
                  <a:lnTo>
                    <a:pt x="31614" y="17850"/>
                  </a:lnTo>
                  <a:cubicBezTo>
                    <a:pt x="31610" y="17853"/>
                    <a:pt x="31606" y="17857"/>
                    <a:pt x="31604" y="17858"/>
                  </a:cubicBezTo>
                  <a:lnTo>
                    <a:pt x="31604" y="17858"/>
                  </a:lnTo>
                  <a:cubicBezTo>
                    <a:pt x="31701" y="17847"/>
                    <a:pt x="31747" y="17780"/>
                    <a:pt x="31759" y="17670"/>
                  </a:cubicBezTo>
                  <a:lnTo>
                    <a:pt x="31759" y="17670"/>
                  </a:lnTo>
                  <a:cubicBezTo>
                    <a:pt x="31725" y="17684"/>
                    <a:pt x="31692" y="17699"/>
                    <a:pt x="31647" y="17720"/>
                  </a:cubicBezTo>
                  <a:cubicBezTo>
                    <a:pt x="31651" y="17650"/>
                    <a:pt x="31654" y="17584"/>
                    <a:pt x="31657" y="17521"/>
                  </a:cubicBezTo>
                  <a:cubicBezTo>
                    <a:pt x="31625" y="17499"/>
                    <a:pt x="31594" y="17478"/>
                    <a:pt x="31556" y="17450"/>
                  </a:cubicBezTo>
                  <a:cubicBezTo>
                    <a:pt x="31598" y="17421"/>
                    <a:pt x="31631" y="17397"/>
                    <a:pt x="31666" y="17372"/>
                  </a:cubicBezTo>
                  <a:cubicBezTo>
                    <a:pt x="31685" y="17394"/>
                    <a:pt x="31710" y="17422"/>
                    <a:pt x="31735" y="17452"/>
                  </a:cubicBezTo>
                  <a:cubicBezTo>
                    <a:pt x="31801" y="17424"/>
                    <a:pt x="31863" y="17399"/>
                    <a:pt x="31935" y="17369"/>
                  </a:cubicBezTo>
                  <a:cubicBezTo>
                    <a:pt x="31882" y="17284"/>
                    <a:pt x="31840" y="17215"/>
                    <a:pt x="31795" y="17144"/>
                  </a:cubicBezTo>
                  <a:cubicBezTo>
                    <a:pt x="31754" y="17175"/>
                    <a:pt x="31729" y="17194"/>
                    <a:pt x="31706" y="17212"/>
                  </a:cubicBezTo>
                  <a:cubicBezTo>
                    <a:pt x="31678" y="17234"/>
                    <a:pt x="31653" y="17256"/>
                    <a:pt x="31606" y="17296"/>
                  </a:cubicBezTo>
                  <a:cubicBezTo>
                    <a:pt x="31642" y="17119"/>
                    <a:pt x="31735" y="17022"/>
                    <a:pt x="31885" y="17003"/>
                  </a:cubicBezTo>
                  <a:cubicBezTo>
                    <a:pt x="31828" y="16950"/>
                    <a:pt x="31775" y="16903"/>
                    <a:pt x="31726" y="16859"/>
                  </a:cubicBezTo>
                  <a:cubicBezTo>
                    <a:pt x="31678" y="16885"/>
                    <a:pt x="31636" y="16907"/>
                    <a:pt x="31572" y="16941"/>
                  </a:cubicBezTo>
                  <a:cubicBezTo>
                    <a:pt x="31570" y="16841"/>
                    <a:pt x="31457" y="16804"/>
                    <a:pt x="31548" y="16700"/>
                  </a:cubicBezTo>
                  <a:lnTo>
                    <a:pt x="31548" y="16700"/>
                  </a:lnTo>
                  <a:cubicBezTo>
                    <a:pt x="31586" y="16732"/>
                    <a:pt x="31620" y="16763"/>
                    <a:pt x="31664" y="16806"/>
                  </a:cubicBezTo>
                  <a:cubicBezTo>
                    <a:pt x="31697" y="16716"/>
                    <a:pt x="31707" y="16647"/>
                    <a:pt x="31734" y="16554"/>
                  </a:cubicBezTo>
                  <a:cubicBezTo>
                    <a:pt x="31756" y="16632"/>
                    <a:pt x="31769" y="16678"/>
                    <a:pt x="31797" y="16776"/>
                  </a:cubicBezTo>
                  <a:cubicBezTo>
                    <a:pt x="31809" y="16632"/>
                    <a:pt x="31817" y="16545"/>
                    <a:pt x="31822" y="16493"/>
                  </a:cubicBezTo>
                  <a:cubicBezTo>
                    <a:pt x="31775" y="16426"/>
                    <a:pt x="31745" y="16385"/>
                    <a:pt x="31710" y="16334"/>
                  </a:cubicBezTo>
                  <a:cubicBezTo>
                    <a:pt x="31770" y="16306"/>
                    <a:pt x="31809" y="16288"/>
                    <a:pt x="31863" y="16263"/>
                  </a:cubicBezTo>
                  <a:cubicBezTo>
                    <a:pt x="31728" y="16179"/>
                    <a:pt x="31847" y="16114"/>
                    <a:pt x="31856" y="16054"/>
                  </a:cubicBezTo>
                  <a:cubicBezTo>
                    <a:pt x="31791" y="15991"/>
                    <a:pt x="31731" y="15931"/>
                    <a:pt x="31672" y="15872"/>
                  </a:cubicBezTo>
                  <a:cubicBezTo>
                    <a:pt x="31656" y="15913"/>
                    <a:pt x="31641" y="15953"/>
                    <a:pt x="31622" y="16000"/>
                  </a:cubicBezTo>
                  <a:cubicBezTo>
                    <a:pt x="31570" y="15986"/>
                    <a:pt x="31523" y="15975"/>
                    <a:pt x="31413" y="15947"/>
                  </a:cubicBezTo>
                  <a:cubicBezTo>
                    <a:pt x="31513" y="15882"/>
                    <a:pt x="31564" y="15848"/>
                    <a:pt x="31604" y="15823"/>
                  </a:cubicBezTo>
                  <a:cubicBezTo>
                    <a:pt x="31584" y="15702"/>
                    <a:pt x="31566" y="15608"/>
                    <a:pt x="31548" y="15510"/>
                  </a:cubicBezTo>
                  <a:cubicBezTo>
                    <a:pt x="31501" y="15497"/>
                    <a:pt x="31450" y="15482"/>
                    <a:pt x="31392" y="15464"/>
                  </a:cubicBezTo>
                  <a:cubicBezTo>
                    <a:pt x="31423" y="15377"/>
                    <a:pt x="31451" y="15304"/>
                    <a:pt x="31504" y="15158"/>
                  </a:cubicBezTo>
                  <a:lnTo>
                    <a:pt x="31504" y="15158"/>
                  </a:lnTo>
                  <a:cubicBezTo>
                    <a:pt x="31375" y="15245"/>
                    <a:pt x="31305" y="15291"/>
                    <a:pt x="31236" y="15338"/>
                  </a:cubicBezTo>
                  <a:cubicBezTo>
                    <a:pt x="31220" y="15574"/>
                    <a:pt x="31166" y="15791"/>
                    <a:pt x="30983" y="15926"/>
                  </a:cubicBezTo>
                  <a:cubicBezTo>
                    <a:pt x="30960" y="15900"/>
                    <a:pt x="30944" y="15882"/>
                    <a:pt x="30905" y="15839"/>
                  </a:cubicBezTo>
                  <a:cubicBezTo>
                    <a:pt x="30899" y="15908"/>
                    <a:pt x="30895" y="15950"/>
                    <a:pt x="30892" y="15989"/>
                  </a:cubicBezTo>
                  <a:cubicBezTo>
                    <a:pt x="30963" y="16082"/>
                    <a:pt x="30954" y="16182"/>
                    <a:pt x="30870" y="16257"/>
                  </a:cubicBezTo>
                  <a:cubicBezTo>
                    <a:pt x="30867" y="16289"/>
                    <a:pt x="30864" y="16323"/>
                    <a:pt x="30861" y="16360"/>
                  </a:cubicBezTo>
                  <a:cubicBezTo>
                    <a:pt x="30821" y="16375"/>
                    <a:pt x="30782" y="16391"/>
                    <a:pt x="30751" y="16403"/>
                  </a:cubicBezTo>
                  <a:cubicBezTo>
                    <a:pt x="30767" y="16454"/>
                    <a:pt x="30782" y="16501"/>
                    <a:pt x="30792" y="16537"/>
                  </a:cubicBezTo>
                  <a:cubicBezTo>
                    <a:pt x="30720" y="16581"/>
                    <a:pt x="30663" y="16616"/>
                    <a:pt x="30605" y="16651"/>
                  </a:cubicBezTo>
                  <a:lnTo>
                    <a:pt x="30545" y="16726"/>
                  </a:lnTo>
                  <a:cubicBezTo>
                    <a:pt x="30596" y="16750"/>
                    <a:pt x="30648" y="16774"/>
                    <a:pt x="30739" y="16816"/>
                  </a:cubicBezTo>
                  <a:cubicBezTo>
                    <a:pt x="30618" y="16822"/>
                    <a:pt x="30564" y="16825"/>
                    <a:pt x="30502" y="16828"/>
                  </a:cubicBezTo>
                  <a:cubicBezTo>
                    <a:pt x="30487" y="16910"/>
                    <a:pt x="30473" y="16982"/>
                    <a:pt x="30461" y="17050"/>
                  </a:cubicBezTo>
                  <a:cubicBezTo>
                    <a:pt x="30424" y="17055"/>
                    <a:pt x="30396" y="17057"/>
                    <a:pt x="30358" y="17062"/>
                  </a:cubicBezTo>
                  <a:cubicBezTo>
                    <a:pt x="30323" y="17275"/>
                    <a:pt x="30118" y="17418"/>
                    <a:pt x="30133" y="17645"/>
                  </a:cubicBezTo>
                  <a:cubicBezTo>
                    <a:pt x="30191" y="17641"/>
                    <a:pt x="30239" y="17638"/>
                    <a:pt x="30321" y="17582"/>
                  </a:cubicBezTo>
                  <a:lnTo>
                    <a:pt x="30321" y="17582"/>
                  </a:lnTo>
                  <a:cubicBezTo>
                    <a:pt x="30322" y="17592"/>
                    <a:pt x="30323" y="17602"/>
                    <a:pt x="30324" y="17612"/>
                  </a:cubicBezTo>
                  <a:lnTo>
                    <a:pt x="30324" y="17612"/>
                  </a:lnTo>
                  <a:cubicBezTo>
                    <a:pt x="30331" y="17597"/>
                    <a:pt x="30339" y="17581"/>
                    <a:pt x="30348" y="17562"/>
                  </a:cubicBezTo>
                  <a:lnTo>
                    <a:pt x="30348" y="17562"/>
                  </a:lnTo>
                  <a:cubicBezTo>
                    <a:pt x="30338" y="17569"/>
                    <a:pt x="30329" y="17576"/>
                    <a:pt x="30321" y="17582"/>
                  </a:cubicBezTo>
                  <a:lnTo>
                    <a:pt x="30321" y="17582"/>
                  </a:lnTo>
                  <a:cubicBezTo>
                    <a:pt x="30320" y="17569"/>
                    <a:pt x="30319" y="17556"/>
                    <a:pt x="30320" y="17543"/>
                  </a:cubicBezTo>
                  <a:cubicBezTo>
                    <a:pt x="30320" y="17539"/>
                    <a:pt x="30325" y="17535"/>
                    <a:pt x="30330" y="17535"/>
                  </a:cubicBezTo>
                  <a:cubicBezTo>
                    <a:pt x="30337" y="17535"/>
                    <a:pt x="30346" y="17542"/>
                    <a:pt x="30348" y="17562"/>
                  </a:cubicBezTo>
                  <a:cubicBezTo>
                    <a:pt x="30348" y="17562"/>
                    <a:pt x="30348" y="17562"/>
                    <a:pt x="30348" y="17562"/>
                  </a:cubicBezTo>
                  <a:lnTo>
                    <a:pt x="30348" y="17562"/>
                  </a:lnTo>
                  <a:cubicBezTo>
                    <a:pt x="30348" y="17562"/>
                    <a:pt x="30348" y="17562"/>
                    <a:pt x="30348" y="17562"/>
                  </a:cubicBezTo>
                  <a:lnTo>
                    <a:pt x="30348" y="17562"/>
                  </a:lnTo>
                  <a:cubicBezTo>
                    <a:pt x="30361" y="17565"/>
                    <a:pt x="30345" y="17602"/>
                    <a:pt x="30327" y="17639"/>
                  </a:cubicBezTo>
                  <a:cubicBezTo>
                    <a:pt x="30326" y="17630"/>
                    <a:pt x="30325" y="17621"/>
                    <a:pt x="30324" y="17612"/>
                  </a:cubicBezTo>
                  <a:lnTo>
                    <a:pt x="30324" y="17612"/>
                  </a:lnTo>
                  <a:cubicBezTo>
                    <a:pt x="30291" y="17686"/>
                    <a:pt x="30285" y="17718"/>
                    <a:pt x="30280" y="17745"/>
                  </a:cubicBezTo>
                  <a:cubicBezTo>
                    <a:pt x="30226" y="17750"/>
                    <a:pt x="30193" y="17755"/>
                    <a:pt x="30148" y="17762"/>
                  </a:cubicBezTo>
                  <a:cubicBezTo>
                    <a:pt x="30192" y="17800"/>
                    <a:pt x="30224" y="17828"/>
                    <a:pt x="30279" y="17877"/>
                  </a:cubicBezTo>
                  <a:cubicBezTo>
                    <a:pt x="30198" y="17871"/>
                    <a:pt x="30145" y="17867"/>
                    <a:pt x="30073" y="17862"/>
                  </a:cubicBezTo>
                  <a:cubicBezTo>
                    <a:pt x="30068" y="18143"/>
                    <a:pt x="30009" y="18407"/>
                    <a:pt x="29983" y="18670"/>
                  </a:cubicBezTo>
                  <a:cubicBezTo>
                    <a:pt x="30023" y="18702"/>
                    <a:pt x="30050" y="18724"/>
                    <a:pt x="30096" y="18760"/>
                  </a:cubicBezTo>
                  <a:cubicBezTo>
                    <a:pt x="30030" y="18817"/>
                    <a:pt x="29973" y="18866"/>
                    <a:pt x="29915" y="18914"/>
                  </a:cubicBezTo>
                  <a:cubicBezTo>
                    <a:pt x="29943" y="18942"/>
                    <a:pt x="29971" y="18970"/>
                    <a:pt x="30009" y="19008"/>
                  </a:cubicBezTo>
                  <a:cubicBezTo>
                    <a:pt x="29953" y="19013"/>
                    <a:pt x="29918" y="19017"/>
                    <a:pt x="29852" y="19023"/>
                  </a:cubicBezTo>
                  <a:cubicBezTo>
                    <a:pt x="29940" y="19132"/>
                    <a:pt x="30015" y="19223"/>
                    <a:pt x="30081" y="19304"/>
                  </a:cubicBezTo>
                  <a:cubicBezTo>
                    <a:pt x="30095" y="19517"/>
                    <a:pt x="29915" y="19460"/>
                    <a:pt x="29803" y="19541"/>
                  </a:cubicBezTo>
                  <a:cubicBezTo>
                    <a:pt x="29846" y="19589"/>
                    <a:pt x="29874" y="19620"/>
                    <a:pt x="29909" y="19659"/>
                  </a:cubicBezTo>
                  <a:cubicBezTo>
                    <a:pt x="29862" y="19666"/>
                    <a:pt x="29821" y="19672"/>
                    <a:pt x="29821" y="19672"/>
                  </a:cubicBezTo>
                  <a:cubicBezTo>
                    <a:pt x="29722" y="19765"/>
                    <a:pt x="29652" y="19831"/>
                    <a:pt x="29578" y="19900"/>
                  </a:cubicBezTo>
                  <a:cubicBezTo>
                    <a:pt x="29593" y="19913"/>
                    <a:pt x="29618" y="19938"/>
                    <a:pt x="29650" y="19969"/>
                  </a:cubicBezTo>
                  <a:cubicBezTo>
                    <a:pt x="29631" y="20013"/>
                    <a:pt x="29612" y="20060"/>
                    <a:pt x="29566" y="20172"/>
                  </a:cubicBezTo>
                  <a:cubicBezTo>
                    <a:pt x="29558" y="20172"/>
                    <a:pt x="29500" y="20169"/>
                    <a:pt x="29478" y="20168"/>
                  </a:cubicBezTo>
                  <a:cubicBezTo>
                    <a:pt x="29456" y="20307"/>
                    <a:pt x="29434" y="20440"/>
                    <a:pt x="29413" y="20568"/>
                  </a:cubicBezTo>
                  <a:cubicBezTo>
                    <a:pt x="29403" y="20631"/>
                    <a:pt x="29391" y="20694"/>
                    <a:pt x="29381" y="20758"/>
                  </a:cubicBezTo>
                  <a:lnTo>
                    <a:pt x="29333" y="20940"/>
                  </a:lnTo>
                  <a:cubicBezTo>
                    <a:pt x="29368" y="20962"/>
                    <a:pt x="29406" y="20987"/>
                    <a:pt x="29446" y="21012"/>
                  </a:cubicBezTo>
                  <a:cubicBezTo>
                    <a:pt x="29422" y="21077"/>
                    <a:pt x="29402" y="21134"/>
                    <a:pt x="29388" y="21174"/>
                  </a:cubicBezTo>
                  <a:cubicBezTo>
                    <a:pt x="29421" y="21215"/>
                    <a:pt x="29441" y="21242"/>
                    <a:pt x="29477" y="21289"/>
                  </a:cubicBezTo>
                  <a:cubicBezTo>
                    <a:pt x="29405" y="21326"/>
                    <a:pt x="29353" y="21351"/>
                    <a:pt x="29299" y="21377"/>
                  </a:cubicBezTo>
                  <a:cubicBezTo>
                    <a:pt x="29308" y="21271"/>
                    <a:pt x="29315" y="21175"/>
                    <a:pt x="29324" y="21074"/>
                  </a:cubicBezTo>
                  <a:lnTo>
                    <a:pt x="29241" y="21074"/>
                  </a:lnTo>
                  <a:cubicBezTo>
                    <a:pt x="29209" y="21170"/>
                    <a:pt x="29193" y="21311"/>
                    <a:pt x="29149" y="21327"/>
                  </a:cubicBezTo>
                  <a:cubicBezTo>
                    <a:pt x="29037" y="21367"/>
                    <a:pt x="29144" y="21508"/>
                    <a:pt x="29022" y="21534"/>
                  </a:cubicBezTo>
                  <a:cubicBezTo>
                    <a:pt x="28975" y="21543"/>
                    <a:pt x="29029" y="21713"/>
                    <a:pt x="28916" y="21713"/>
                  </a:cubicBezTo>
                  <a:cubicBezTo>
                    <a:pt x="28914" y="21713"/>
                    <a:pt x="28911" y="21713"/>
                    <a:pt x="28909" y="21712"/>
                  </a:cubicBezTo>
                  <a:cubicBezTo>
                    <a:pt x="28900" y="21815"/>
                    <a:pt x="28891" y="21914"/>
                    <a:pt x="28882" y="22013"/>
                  </a:cubicBezTo>
                  <a:cubicBezTo>
                    <a:pt x="28803" y="22073"/>
                    <a:pt x="28720" y="22119"/>
                    <a:pt x="28644" y="22170"/>
                  </a:cubicBezTo>
                  <a:lnTo>
                    <a:pt x="28644" y="22273"/>
                  </a:lnTo>
                  <a:cubicBezTo>
                    <a:pt x="28592" y="22301"/>
                    <a:pt x="28550" y="22326"/>
                    <a:pt x="28504" y="22352"/>
                  </a:cubicBezTo>
                  <a:cubicBezTo>
                    <a:pt x="28503" y="22392"/>
                    <a:pt x="28500" y="22429"/>
                    <a:pt x="28498" y="22466"/>
                  </a:cubicBezTo>
                  <a:cubicBezTo>
                    <a:pt x="28456" y="22461"/>
                    <a:pt x="28413" y="22457"/>
                    <a:pt x="28363" y="22451"/>
                  </a:cubicBezTo>
                  <a:cubicBezTo>
                    <a:pt x="28353" y="22511"/>
                    <a:pt x="28345" y="22555"/>
                    <a:pt x="28339" y="22594"/>
                  </a:cubicBezTo>
                  <a:cubicBezTo>
                    <a:pt x="28306" y="22608"/>
                    <a:pt x="28279" y="22620"/>
                    <a:pt x="28241" y="22636"/>
                  </a:cubicBezTo>
                  <a:cubicBezTo>
                    <a:pt x="28234" y="22756"/>
                    <a:pt x="28225" y="22873"/>
                    <a:pt x="28217" y="22989"/>
                  </a:cubicBezTo>
                  <a:cubicBezTo>
                    <a:pt x="28198" y="22997"/>
                    <a:pt x="28175" y="23006"/>
                    <a:pt x="28151" y="23014"/>
                  </a:cubicBezTo>
                  <a:cubicBezTo>
                    <a:pt x="28156" y="23044"/>
                    <a:pt x="28157" y="23065"/>
                    <a:pt x="28160" y="23085"/>
                  </a:cubicBezTo>
                  <a:cubicBezTo>
                    <a:pt x="28128" y="23101"/>
                    <a:pt x="28095" y="23117"/>
                    <a:pt x="28060" y="23134"/>
                  </a:cubicBezTo>
                  <a:cubicBezTo>
                    <a:pt x="28045" y="23238"/>
                    <a:pt x="28016" y="23328"/>
                    <a:pt x="27992" y="23429"/>
                  </a:cubicBezTo>
                  <a:cubicBezTo>
                    <a:pt x="27954" y="23443"/>
                    <a:pt x="27916" y="23456"/>
                    <a:pt x="27861" y="23475"/>
                  </a:cubicBezTo>
                  <a:cubicBezTo>
                    <a:pt x="27854" y="23707"/>
                    <a:pt x="27617" y="23822"/>
                    <a:pt x="27521" y="24019"/>
                  </a:cubicBezTo>
                  <a:cubicBezTo>
                    <a:pt x="27523" y="24072"/>
                    <a:pt x="27524" y="24124"/>
                    <a:pt x="27526" y="24156"/>
                  </a:cubicBezTo>
                  <a:cubicBezTo>
                    <a:pt x="27463" y="24203"/>
                    <a:pt x="27408" y="24244"/>
                    <a:pt x="27358" y="24281"/>
                  </a:cubicBezTo>
                  <a:cubicBezTo>
                    <a:pt x="27374" y="24458"/>
                    <a:pt x="27304" y="24578"/>
                    <a:pt x="27214" y="24720"/>
                  </a:cubicBezTo>
                  <a:cubicBezTo>
                    <a:pt x="27148" y="24820"/>
                    <a:pt x="27009" y="24848"/>
                    <a:pt x="26996" y="24937"/>
                  </a:cubicBezTo>
                  <a:cubicBezTo>
                    <a:pt x="26973" y="25089"/>
                    <a:pt x="26840" y="25139"/>
                    <a:pt x="26776" y="25242"/>
                  </a:cubicBezTo>
                  <a:cubicBezTo>
                    <a:pt x="26778" y="25264"/>
                    <a:pt x="26780" y="25286"/>
                    <a:pt x="26780" y="25308"/>
                  </a:cubicBezTo>
                  <a:lnTo>
                    <a:pt x="26752" y="25311"/>
                  </a:lnTo>
                  <a:lnTo>
                    <a:pt x="26762" y="25242"/>
                  </a:lnTo>
                  <a:lnTo>
                    <a:pt x="26776" y="25242"/>
                  </a:lnTo>
                  <a:cubicBezTo>
                    <a:pt x="26748" y="25236"/>
                    <a:pt x="26723" y="25232"/>
                    <a:pt x="26699" y="25226"/>
                  </a:cubicBezTo>
                  <a:cubicBezTo>
                    <a:pt x="26665" y="25302"/>
                    <a:pt x="26636" y="25367"/>
                    <a:pt x="26609" y="25429"/>
                  </a:cubicBezTo>
                  <a:cubicBezTo>
                    <a:pt x="26631" y="25511"/>
                    <a:pt x="26653" y="25591"/>
                    <a:pt x="26684" y="25699"/>
                  </a:cubicBezTo>
                  <a:cubicBezTo>
                    <a:pt x="26614" y="25651"/>
                    <a:pt x="26564" y="25616"/>
                    <a:pt x="26509" y="25579"/>
                  </a:cubicBezTo>
                  <a:cubicBezTo>
                    <a:pt x="26481" y="25616"/>
                    <a:pt x="26462" y="25639"/>
                    <a:pt x="26446" y="25660"/>
                  </a:cubicBezTo>
                  <a:cubicBezTo>
                    <a:pt x="26478" y="25710"/>
                    <a:pt x="26505" y="25752"/>
                    <a:pt x="26536" y="25802"/>
                  </a:cubicBezTo>
                  <a:cubicBezTo>
                    <a:pt x="26483" y="25807"/>
                    <a:pt x="26456" y="25810"/>
                    <a:pt x="26419" y="25813"/>
                  </a:cubicBezTo>
                  <a:cubicBezTo>
                    <a:pt x="26447" y="25870"/>
                    <a:pt x="26471" y="25920"/>
                    <a:pt x="26496" y="25969"/>
                  </a:cubicBezTo>
                  <a:cubicBezTo>
                    <a:pt x="26343" y="25935"/>
                    <a:pt x="26206" y="25904"/>
                    <a:pt x="26080" y="25876"/>
                  </a:cubicBezTo>
                  <a:cubicBezTo>
                    <a:pt x="26033" y="25972"/>
                    <a:pt x="25997" y="26045"/>
                    <a:pt x="25960" y="26119"/>
                  </a:cubicBezTo>
                  <a:cubicBezTo>
                    <a:pt x="25922" y="26089"/>
                    <a:pt x="25900" y="26073"/>
                    <a:pt x="25878" y="26054"/>
                  </a:cubicBezTo>
                  <a:cubicBezTo>
                    <a:pt x="25859" y="26094"/>
                    <a:pt x="25846" y="26123"/>
                    <a:pt x="25832" y="26151"/>
                  </a:cubicBezTo>
                  <a:cubicBezTo>
                    <a:pt x="25774" y="26148"/>
                    <a:pt x="25722" y="26147"/>
                    <a:pt x="25674" y="26145"/>
                  </a:cubicBezTo>
                  <a:cubicBezTo>
                    <a:pt x="25666" y="26175"/>
                    <a:pt x="25660" y="26204"/>
                    <a:pt x="25654" y="26232"/>
                  </a:cubicBezTo>
                  <a:cubicBezTo>
                    <a:pt x="25625" y="26234"/>
                    <a:pt x="25599" y="26235"/>
                    <a:pt x="25574" y="26236"/>
                  </a:cubicBezTo>
                  <a:cubicBezTo>
                    <a:pt x="25565" y="26270"/>
                    <a:pt x="25556" y="26300"/>
                    <a:pt x="25547" y="26337"/>
                  </a:cubicBezTo>
                  <a:cubicBezTo>
                    <a:pt x="25491" y="26353"/>
                    <a:pt x="25435" y="26367"/>
                    <a:pt x="25378" y="26385"/>
                  </a:cubicBezTo>
                  <a:cubicBezTo>
                    <a:pt x="25415" y="26501"/>
                    <a:pt x="25256" y="26445"/>
                    <a:pt x="25244" y="26531"/>
                  </a:cubicBezTo>
                  <a:cubicBezTo>
                    <a:pt x="25237" y="26585"/>
                    <a:pt x="25209" y="26595"/>
                    <a:pt x="25175" y="26595"/>
                  </a:cubicBezTo>
                  <a:cubicBezTo>
                    <a:pt x="25154" y="26595"/>
                    <a:pt x="25132" y="26592"/>
                    <a:pt x="25110" y="26592"/>
                  </a:cubicBezTo>
                  <a:cubicBezTo>
                    <a:pt x="25081" y="26592"/>
                    <a:pt x="25054" y="26598"/>
                    <a:pt x="25037" y="26628"/>
                  </a:cubicBezTo>
                  <a:cubicBezTo>
                    <a:pt x="25001" y="26688"/>
                    <a:pt x="24944" y="26740"/>
                    <a:pt x="24869" y="26828"/>
                  </a:cubicBezTo>
                  <a:cubicBezTo>
                    <a:pt x="24878" y="26750"/>
                    <a:pt x="24881" y="26721"/>
                    <a:pt x="24888" y="26656"/>
                  </a:cubicBezTo>
                  <a:lnTo>
                    <a:pt x="24888" y="26656"/>
                  </a:lnTo>
                  <a:cubicBezTo>
                    <a:pt x="24810" y="26721"/>
                    <a:pt x="24767" y="26757"/>
                    <a:pt x="24713" y="26801"/>
                  </a:cubicBezTo>
                  <a:cubicBezTo>
                    <a:pt x="24763" y="26812"/>
                    <a:pt x="24789" y="26818"/>
                    <a:pt x="24869" y="26834"/>
                  </a:cubicBezTo>
                  <a:cubicBezTo>
                    <a:pt x="24726" y="26897"/>
                    <a:pt x="24629" y="26940"/>
                    <a:pt x="24535" y="26982"/>
                  </a:cubicBezTo>
                  <a:cubicBezTo>
                    <a:pt x="24535" y="27004"/>
                    <a:pt x="24530" y="27025"/>
                    <a:pt x="24527" y="27047"/>
                  </a:cubicBezTo>
                  <a:lnTo>
                    <a:pt x="24500" y="27044"/>
                  </a:lnTo>
                  <a:lnTo>
                    <a:pt x="24523" y="26979"/>
                  </a:lnTo>
                  <a:cubicBezTo>
                    <a:pt x="24527" y="26981"/>
                    <a:pt x="24533" y="26981"/>
                    <a:pt x="24535" y="26981"/>
                  </a:cubicBezTo>
                  <a:cubicBezTo>
                    <a:pt x="24516" y="26957"/>
                    <a:pt x="24500" y="26932"/>
                    <a:pt x="24485" y="26909"/>
                  </a:cubicBezTo>
                  <a:cubicBezTo>
                    <a:pt x="24183" y="27018"/>
                    <a:pt x="24191" y="27025"/>
                    <a:pt x="24117" y="27119"/>
                  </a:cubicBezTo>
                  <a:cubicBezTo>
                    <a:pt x="24094" y="27115"/>
                    <a:pt x="24072" y="27113"/>
                    <a:pt x="24050" y="27113"/>
                  </a:cubicBezTo>
                  <a:cubicBezTo>
                    <a:pt x="23969" y="27113"/>
                    <a:pt x="23892" y="27140"/>
                    <a:pt x="23817" y="27187"/>
                  </a:cubicBezTo>
                  <a:cubicBezTo>
                    <a:pt x="23765" y="27218"/>
                    <a:pt x="23690" y="27218"/>
                    <a:pt x="23649" y="27255"/>
                  </a:cubicBezTo>
                  <a:cubicBezTo>
                    <a:pt x="23561" y="27333"/>
                    <a:pt x="23487" y="27427"/>
                    <a:pt x="23403" y="27516"/>
                  </a:cubicBezTo>
                  <a:cubicBezTo>
                    <a:pt x="23286" y="27522"/>
                    <a:pt x="23167" y="27527"/>
                    <a:pt x="23103" y="27669"/>
                  </a:cubicBezTo>
                  <a:cubicBezTo>
                    <a:pt x="23096" y="27686"/>
                    <a:pt x="23075" y="27708"/>
                    <a:pt x="23061" y="27711"/>
                  </a:cubicBezTo>
                  <a:cubicBezTo>
                    <a:pt x="22909" y="27740"/>
                    <a:pt x="22815" y="27834"/>
                    <a:pt x="22709" y="27928"/>
                  </a:cubicBezTo>
                  <a:cubicBezTo>
                    <a:pt x="22656" y="27973"/>
                    <a:pt x="22559" y="27971"/>
                    <a:pt x="22440" y="28001"/>
                  </a:cubicBezTo>
                  <a:cubicBezTo>
                    <a:pt x="22399" y="28031"/>
                    <a:pt x="22385" y="28142"/>
                    <a:pt x="22250" y="28164"/>
                  </a:cubicBezTo>
                  <a:cubicBezTo>
                    <a:pt x="22169" y="28179"/>
                    <a:pt x="22096" y="28289"/>
                    <a:pt x="22019" y="28355"/>
                  </a:cubicBezTo>
                  <a:cubicBezTo>
                    <a:pt x="21995" y="28346"/>
                    <a:pt x="21976" y="28340"/>
                    <a:pt x="21969" y="28337"/>
                  </a:cubicBezTo>
                  <a:cubicBezTo>
                    <a:pt x="21890" y="28418"/>
                    <a:pt x="21817" y="28507"/>
                    <a:pt x="21735" y="28579"/>
                  </a:cubicBezTo>
                  <a:cubicBezTo>
                    <a:pt x="21763" y="28590"/>
                    <a:pt x="21790" y="28602"/>
                    <a:pt x="21822" y="28617"/>
                  </a:cubicBezTo>
                  <a:cubicBezTo>
                    <a:pt x="21785" y="28663"/>
                    <a:pt x="21748" y="28708"/>
                    <a:pt x="21707" y="28761"/>
                  </a:cubicBezTo>
                  <a:cubicBezTo>
                    <a:pt x="21659" y="28718"/>
                    <a:pt x="21625" y="28689"/>
                    <a:pt x="21576" y="28645"/>
                  </a:cubicBezTo>
                  <a:cubicBezTo>
                    <a:pt x="21514" y="28743"/>
                    <a:pt x="21425" y="28783"/>
                    <a:pt x="21324" y="28783"/>
                  </a:cubicBezTo>
                  <a:cubicBezTo>
                    <a:pt x="21285" y="28783"/>
                    <a:pt x="21245" y="28778"/>
                    <a:pt x="21204" y="28767"/>
                  </a:cubicBezTo>
                  <a:cubicBezTo>
                    <a:pt x="21198" y="28824"/>
                    <a:pt x="21195" y="28861"/>
                    <a:pt x="21192" y="28896"/>
                  </a:cubicBezTo>
                  <a:cubicBezTo>
                    <a:pt x="21158" y="28952"/>
                    <a:pt x="21024" y="28908"/>
                    <a:pt x="21072" y="29019"/>
                  </a:cubicBezTo>
                  <a:cubicBezTo>
                    <a:pt x="21110" y="29036"/>
                    <a:pt x="21119" y="29052"/>
                    <a:pt x="21132" y="29079"/>
                  </a:cubicBezTo>
                  <a:cubicBezTo>
                    <a:pt x="21063" y="29126"/>
                    <a:pt x="20991" y="29175"/>
                    <a:pt x="20913" y="29228"/>
                  </a:cubicBezTo>
                  <a:cubicBezTo>
                    <a:pt x="20889" y="29217"/>
                    <a:pt x="20851" y="29201"/>
                    <a:pt x="20807" y="29182"/>
                  </a:cubicBezTo>
                  <a:cubicBezTo>
                    <a:pt x="20902" y="29129"/>
                    <a:pt x="20992" y="29077"/>
                    <a:pt x="21072" y="29019"/>
                  </a:cubicBezTo>
                  <a:lnTo>
                    <a:pt x="21072" y="29019"/>
                  </a:lnTo>
                  <a:cubicBezTo>
                    <a:pt x="21033" y="29035"/>
                    <a:pt x="21000" y="29042"/>
                    <a:pt x="20971" y="29042"/>
                  </a:cubicBezTo>
                  <a:cubicBezTo>
                    <a:pt x="20865" y="29042"/>
                    <a:pt x="20809" y="28957"/>
                    <a:pt x="20755" y="28957"/>
                  </a:cubicBezTo>
                  <a:cubicBezTo>
                    <a:pt x="20754" y="28957"/>
                    <a:pt x="20754" y="28957"/>
                    <a:pt x="20754" y="28957"/>
                  </a:cubicBezTo>
                  <a:cubicBezTo>
                    <a:pt x="20643" y="29005"/>
                    <a:pt x="20539" y="29064"/>
                    <a:pt x="20436" y="29114"/>
                  </a:cubicBezTo>
                  <a:cubicBezTo>
                    <a:pt x="20332" y="29163"/>
                    <a:pt x="20229" y="29210"/>
                    <a:pt x="20127" y="29255"/>
                  </a:cubicBezTo>
                  <a:cubicBezTo>
                    <a:pt x="19925" y="29353"/>
                    <a:pt x="19730" y="29450"/>
                    <a:pt x="19522" y="29531"/>
                  </a:cubicBezTo>
                  <a:cubicBezTo>
                    <a:pt x="19515" y="29551"/>
                    <a:pt x="19502" y="29570"/>
                    <a:pt x="19490" y="29589"/>
                  </a:cubicBezTo>
                  <a:lnTo>
                    <a:pt x="19466" y="29576"/>
                  </a:lnTo>
                  <a:lnTo>
                    <a:pt x="19512" y="29525"/>
                  </a:lnTo>
                  <a:cubicBezTo>
                    <a:pt x="19516" y="29528"/>
                    <a:pt x="19522" y="29531"/>
                    <a:pt x="19522" y="29531"/>
                  </a:cubicBezTo>
                  <a:cubicBezTo>
                    <a:pt x="19512" y="29494"/>
                    <a:pt x="19506" y="29460"/>
                    <a:pt x="19497" y="29413"/>
                  </a:cubicBezTo>
                  <a:cubicBezTo>
                    <a:pt x="19449" y="29453"/>
                    <a:pt x="19433" y="29464"/>
                    <a:pt x="19425" y="29470"/>
                  </a:cubicBezTo>
                  <a:cubicBezTo>
                    <a:pt x="19247" y="29489"/>
                    <a:pt x="19106" y="29511"/>
                    <a:pt x="18952" y="29511"/>
                  </a:cubicBezTo>
                  <a:cubicBezTo>
                    <a:pt x="18938" y="29511"/>
                    <a:pt x="18924" y="29510"/>
                    <a:pt x="18910" y="29510"/>
                  </a:cubicBezTo>
                  <a:cubicBezTo>
                    <a:pt x="18878" y="29484"/>
                    <a:pt x="18838" y="29453"/>
                    <a:pt x="18779" y="29407"/>
                  </a:cubicBezTo>
                  <a:cubicBezTo>
                    <a:pt x="18719" y="29441"/>
                    <a:pt x="18663" y="29481"/>
                    <a:pt x="18598" y="29504"/>
                  </a:cubicBezTo>
                  <a:cubicBezTo>
                    <a:pt x="18515" y="29534"/>
                    <a:pt x="18435" y="29603"/>
                    <a:pt x="18343" y="29603"/>
                  </a:cubicBezTo>
                  <a:cubicBezTo>
                    <a:pt x="18306" y="29603"/>
                    <a:pt x="18267" y="29591"/>
                    <a:pt x="18225" y="29561"/>
                  </a:cubicBezTo>
                  <a:cubicBezTo>
                    <a:pt x="18217" y="29556"/>
                    <a:pt x="18206" y="29554"/>
                    <a:pt x="18193" y="29554"/>
                  </a:cubicBezTo>
                  <a:cubicBezTo>
                    <a:pt x="18165" y="29554"/>
                    <a:pt x="18129" y="29563"/>
                    <a:pt x="18100" y="29564"/>
                  </a:cubicBezTo>
                  <a:cubicBezTo>
                    <a:pt x="18097" y="29564"/>
                    <a:pt x="18094" y="29564"/>
                    <a:pt x="18091" y="29564"/>
                  </a:cubicBezTo>
                  <a:cubicBezTo>
                    <a:pt x="17879" y="29564"/>
                    <a:pt x="17699" y="29674"/>
                    <a:pt x="17513" y="29742"/>
                  </a:cubicBezTo>
                  <a:cubicBezTo>
                    <a:pt x="17482" y="29719"/>
                    <a:pt x="17457" y="29701"/>
                    <a:pt x="17449" y="29695"/>
                  </a:cubicBezTo>
                  <a:cubicBezTo>
                    <a:pt x="17363" y="29719"/>
                    <a:pt x="17286" y="29741"/>
                    <a:pt x="17211" y="29763"/>
                  </a:cubicBezTo>
                  <a:cubicBezTo>
                    <a:pt x="17201" y="29795"/>
                    <a:pt x="17192" y="29828"/>
                    <a:pt x="17189" y="29840"/>
                  </a:cubicBezTo>
                  <a:cubicBezTo>
                    <a:pt x="17020" y="29865"/>
                    <a:pt x="16880" y="29887"/>
                    <a:pt x="16723" y="29910"/>
                  </a:cubicBezTo>
                  <a:cubicBezTo>
                    <a:pt x="16761" y="29873"/>
                    <a:pt x="16781" y="29853"/>
                    <a:pt x="16815" y="29819"/>
                  </a:cubicBezTo>
                  <a:cubicBezTo>
                    <a:pt x="16767" y="29815"/>
                    <a:pt x="16730" y="29810"/>
                    <a:pt x="16693" y="29807"/>
                  </a:cubicBezTo>
                  <a:cubicBezTo>
                    <a:pt x="16674" y="29870"/>
                    <a:pt x="16658" y="29920"/>
                    <a:pt x="16627" y="30021"/>
                  </a:cubicBezTo>
                  <a:cubicBezTo>
                    <a:pt x="16606" y="29913"/>
                    <a:pt x="16596" y="29860"/>
                    <a:pt x="16586" y="29804"/>
                  </a:cubicBezTo>
                  <a:cubicBezTo>
                    <a:pt x="16543" y="29810"/>
                    <a:pt x="16512" y="29816"/>
                    <a:pt x="16478" y="29822"/>
                  </a:cubicBezTo>
                  <a:cubicBezTo>
                    <a:pt x="16497" y="29854"/>
                    <a:pt x="16512" y="29881"/>
                    <a:pt x="16531" y="29912"/>
                  </a:cubicBezTo>
                  <a:cubicBezTo>
                    <a:pt x="16461" y="29913"/>
                    <a:pt x="16402" y="29913"/>
                    <a:pt x="16342" y="29915"/>
                  </a:cubicBezTo>
                  <a:cubicBezTo>
                    <a:pt x="16339" y="29857"/>
                    <a:pt x="16337" y="29812"/>
                    <a:pt x="16333" y="29723"/>
                  </a:cubicBezTo>
                  <a:cubicBezTo>
                    <a:pt x="16234" y="29826"/>
                    <a:pt x="16164" y="29906"/>
                    <a:pt x="16090" y="29973"/>
                  </a:cubicBezTo>
                  <a:cubicBezTo>
                    <a:pt x="16056" y="29943"/>
                    <a:pt x="16012" y="29900"/>
                    <a:pt x="15981" y="29872"/>
                  </a:cubicBezTo>
                  <a:cubicBezTo>
                    <a:pt x="15849" y="29860"/>
                    <a:pt x="15730" y="29850"/>
                    <a:pt x="15618" y="29840"/>
                  </a:cubicBezTo>
                  <a:cubicBezTo>
                    <a:pt x="15600" y="29882"/>
                    <a:pt x="15587" y="29913"/>
                    <a:pt x="15565" y="29969"/>
                  </a:cubicBezTo>
                  <a:cubicBezTo>
                    <a:pt x="15474" y="29898"/>
                    <a:pt x="15404" y="29845"/>
                    <a:pt x="15341" y="29795"/>
                  </a:cubicBezTo>
                  <a:cubicBezTo>
                    <a:pt x="15291" y="29819"/>
                    <a:pt x="15259" y="29834"/>
                    <a:pt x="15229" y="29847"/>
                  </a:cubicBezTo>
                  <a:cubicBezTo>
                    <a:pt x="15207" y="29823"/>
                    <a:pt x="15193" y="29809"/>
                    <a:pt x="15193" y="29809"/>
                  </a:cubicBezTo>
                  <a:cubicBezTo>
                    <a:pt x="15123" y="29819"/>
                    <a:pt x="15063" y="29826"/>
                    <a:pt x="15007" y="29837"/>
                  </a:cubicBezTo>
                  <a:cubicBezTo>
                    <a:pt x="14992" y="29854"/>
                    <a:pt x="14975" y="29869"/>
                    <a:pt x="14957" y="29882"/>
                  </a:cubicBezTo>
                  <a:lnTo>
                    <a:pt x="14939" y="29863"/>
                  </a:lnTo>
                  <a:lnTo>
                    <a:pt x="14998" y="29828"/>
                  </a:lnTo>
                  <a:cubicBezTo>
                    <a:pt x="15003" y="29832"/>
                    <a:pt x="15006" y="29835"/>
                    <a:pt x="15007" y="29837"/>
                  </a:cubicBezTo>
                  <a:cubicBezTo>
                    <a:pt x="14979" y="29794"/>
                    <a:pt x="14954" y="29754"/>
                    <a:pt x="14934" y="29720"/>
                  </a:cubicBezTo>
                  <a:cubicBezTo>
                    <a:pt x="14806" y="29706"/>
                    <a:pt x="14688" y="29706"/>
                    <a:pt x="14576" y="29684"/>
                  </a:cubicBezTo>
                  <a:cubicBezTo>
                    <a:pt x="14551" y="29719"/>
                    <a:pt x="14530" y="29748"/>
                    <a:pt x="14510" y="29778"/>
                  </a:cubicBezTo>
                  <a:cubicBezTo>
                    <a:pt x="14503" y="29770"/>
                    <a:pt x="14497" y="29765"/>
                    <a:pt x="14486" y="29754"/>
                  </a:cubicBezTo>
                  <a:cubicBezTo>
                    <a:pt x="14488" y="29712"/>
                    <a:pt x="14489" y="29666"/>
                    <a:pt x="14491" y="29609"/>
                  </a:cubicBezTo>
                  <a:cubicBezTo>
                    <a:pt x="14327" y="29545"/>
                    <a:pt x="14123" y="29582"/>
                    <a:pt x="13995" y="29447"/>
                  </a:cubicBezTo>
                  <a:cubicBezTo>
                    <a:pt x="13949" y="29457"/>
                    <a:pt x="13903" y="29477"/>
                    <a:pt x="13864" y="29477"/>
                  </a:cubicBezTo>
                  <a:cubicBezTo>
                    <a:pt x="13857" y="29477"/>
                    <a:pt x="13850" y="29476"/>
                    <a:pt x="13843" y="29475"/>
                  </a:cubicBezTo>
                  <a:cubicBezTo>
                    <a:pt x="13777" y="29458"/>
                    <a:pt x="13721" y="29401"/>
                    <a:pt x="13655" y="29389"/>
                  </a:cubicBezTo>
                  <a:cubicBezTo>
                    <a:pt x="13640" y="29386"/>
                    <a:pt x="13624" y="29385"/>
                    <a:pt x="13608" y="29385"/>
                  </a:cubicBezTo>
                  <a:cubicBezTo>
                    <a:pt x="13555" y="29385"/>
                    <a:pt x="13499" y="29398"/>
                    <a:pt x="13445" y="29404"/>
                  </a:cubicBezTo>
                  <a:lnTo>
                    <a:pt x="13337" y="29311"/>
                  </a:lnTo>
                  <a:cubicBezTo>
                    <a:pt x="13270" y="29370"/>
                    <a:pt x="13212" y="29423"/>
                    <a:pt x="13155" y="29469"/>
                  </a:cubicBezTo>
                  <a:cubicBezTo>
                    <a:pt x="13124" y="29420"/>
                    <a:pt x="13100" y="29386"/>
                    <a:pt x="13075" y="29348"/>
                  </a:cubicBezTo>
                  <a:cubicBezTo>
                    <a:pt x="13124" y="29339"/>
                    <a:pt x="13168" y="29344"/>
                    <a:pt x="13275" y="29320"/>
                  </a:cubicBezTo>
                  <a:cubicBezTo>
                    <a:pt x="13106" y="29276"/>
                    <a:pt x="12979" y="29208"/>
                    <a:pt x="12866" y="29208"/>
                  </a:cubicBezTo>
                  <a:cubicBezTo>
                    <a:pt x="12837" y="29208"/>
                    <a:pt x="12809" y="29213"/>
                    <a:pt x="12781" y="29223"/>
                  </a:cubicBezTo>
                  <a:cubicBezTo>
                    <a:pt x="12705" y="29180"/>
                    <a:pt x="12644" y="29122"/>
                    <a:pt x="12606" y="29122"/>
                  </a:cubicBezTo>
                  <a:cubicBezTo>
                    <a:pt x="12604" y="29122"/>
                    <a:pt x="12601" y="29122"/>
                    <a:pt x="12599" y="29123"/>
                  </a:cubicBezTo>
                  <a:cubicBezTo>
                    <a:pt x="12569" y="29131"/>
                    <a:pt x="12540" y="29134"/>
                    <a:pt x="12512" y="29134"/>
                  </a:cubicBezTo>
                  <a:cubicBezTo>
                    <a:pt x="12394" y="29134"/>
                    <a:pt x="12292" y="29077"/>
                    <a:pt x="12216" y="29063"/>
                  </a:cubicBezTo>
                  <a:cubicBezTo>
                    <a:pt x="12085" y="29070"/>
                    <a:pt x="11962" y="29094"/>
                    <a:pt x="11847" y="29094"/>
                  </a:cubicBezTo>
                  <a:cubicBezTo>
                    <a:pt x="11843" y="29094"/>
                    <a:pt x="11840" y="29094"/>
                    <a:pt x="11837" y="29094"/>
                  </a:cubicBezTo>
                  <a:cubicBezTo>
                    <a:pt x="11719" y="29092"/>
                    <a:pt x="11614" y="29049"/>
                    <a:pt x="11519" y="28947"/>
                  </a:cubicBezTo>
                  <a:cubicBezTo>
                    <a:pt x="11460" y="28966"/>
                    <a:pt x="11403" y="28983"/>
                    <a:pt x="11363" y="28997"/>
                  </a:cubicBezTo>
                  <a:cubicBezTo>
                    <a:pt x="11300" y="28972"/>
                    <a:pt x="11253" y="28951"/>
                    <a:pt x="11214" y="28936"/>
                  </a:cubicBezTo>
                  <a:cubicBezTo>
                    <a:pt x="11214" y="28888"/>
                    <a:pt x="11214" y="28854"/>
                    <a:pt x="11214" y="28829"/>
                  </a:cubicBezTo>
                  <a:cubicBezTo>
                    <a:pt x="11088" y="28805"/>
                    <a:pt x="10976" y="28785"/>
                    <a:pt x="10848" y="28761"/>
                  </a:cubicBezTo>
                  <a:cubicBezTo>
                    <a:pt x="10817" y="28771"/>
                    <a:pt x="10767" y="28788"/>
                    <a:pt x="10696" y="28811"/>
                  </a:cubicBezTo>
                  <a:cubicBezTo>
                    <a:pt x="10639" y="28773"/>
                    <a:pt x="10570" y="28727"/>
                    <a:pt x="10502" y="28683"/>
                  </a:cubicBezTo>
                  <a:cubicBezTo>
                    <a:pt x="10459" y="28657"/>
                    <a:pt x="10406" y="28602"/>
                    <a:pt x="10374" y="28602"/>
                  </a:cubicBezTo>
                  <a:cubicBezTo>
                    <a:pt x="10374" y="28602"/>
                    <a:pt x="10373" y="28602"/>
                    <a:pt x="10373" y="28602"/>
                  </a:cubicBezTo>
                  <a:cubicBezTo>
                    <a:pt x="10360" y="28604"/>
                    <a:pt x="10347" y="28604"/>
                    <a:pt x="10334" y="28604"/>
                  </a:cubicBezTo>
                  <a:cubicBezTo>
                    <a:pt x="10167" y="28604"/>
                    <a:pt x="10046" y="28474"/>
                    <a:pt x="9902" y="28411"/>
                  </a:cubicBezTo>
                  <a:cubicBezTo>
                    <a:pt x="9850" y="28389"/>
                    <a:pt x="9831" y="28327"/>
                    <a:pt x="9743" y="28324"/>
                  </a:cubicBezTo>
                  <a:cubicBezTo>
                    <a:pt x="9684" y="28321"/>
                    <a:pt x="9619" y="28227"/>
                    <a:pt x="9543" y="28162"/>
                  </a:cubicBezTo>
                  <a:cubicBezTo>
                    <a:pt x="9484" y="28189"/>
                    <a:pt x="9416" y="28220"/>
                    <a:pt x="9350" y="28251"/>
                  </a:cubicBezTo>
                  <a:cubicBezTo>
                    <a:pt x="9341" y="28184"/>
                    <a:pt x="9333" y="28114"/>
                    <a:pt x="9325" y="28045"/>
                  </a:cubicBezTo>
                  <a:cubicBezTo>
                    <a:pt x="9281" y="28051"/>
                    <a:pt x="9253" y="28053"/>
                    <a:pt x="9231" y="28056"/>
                  </a:cubicBezTo>
                  <a:cubicBezTo>
                    <a:pt x="9213" y="28023"/>
                    <a:pt x="9202" y="27996"/>
                    <a:pt x="9181" y="27955"/>
                  </a:cubicBezTo>
                  <a:cubicBezTo>
                    <a:pt x="9154" y="27964"/>
                    <a:pt x="9131" y="27968"/>
                    <a:pt x="9109" y="27968"/>
                  </a:cubicBezTo>
                  <a:cubicBezTo>
                    <a:pt x="8942" y="27968"/>
                    <a:pt x="8914" y="27729"/>
                    <a:pt x="8744" y="27696"/>
                  </a:cubicBezTo>
                  <a:cubicBezTo>
                    <a:pt x="8701" y="27700"/>
                    <a:pt x="8641" y="27708"/>
                    <a:pt x="8575" y="27715"/>
                  </a:cubicBezTo>
                  <a:cubicBezTo>
                    <a:pt x="8572" y="27662"/>
                    <a:pt x="8569" y="27614"/>
                    <a:pt x="8565" y="27566"/>
                  </a:cubicBezTo>
                  <a:cubicBezTo>
                    <a:pt x="8523" y="27524"/>
                    <a:pt x="8484" y="27483"/>
                    <a:pt x="8437" y="27434"/>
                  </a:cubicBezTo>
                  <a:cubicBezTo>
                    <a:pt x="8416" y="27433"/>
                    <a:pt x="8376" y="27431"/>
                    <a:pt x="8342" y="27430"/>
                  </a:cubicBezTo>
                  <a:cubicBezTo>
                    <a:pt x="8317" y="27384"/>
                    <a:pt x="8301" y="27353"/>
                    <a:pt x="8284" y="27322"/>
                  </a:cubicBezTo>
                  <a:cubicBezTo>
                    <a:pt x="8228" y="27330"/>
                    <a:pt x="8176" y="27336"/>
                    <a:pt x="8122" y="27341"/>
                  </a:cubicBezTo>
                  <a:cubicBezTo>
                    <a:pt x="8106" y="27285"/>
                    <a:pt x="8089" y="27230"/>
                    <a:pt x="8070" y="27160"/>
                  </a:cubicBezTo>
                  <a:cubicBezTo>
                    <a:pt x="8011" y="27140"/>
                    <a:pt x="7951" y="27107"/>
                    <a:pt x="7889" y="27080"/>
                  </a:cubicBezTo>
                  <a:cubicBezTo>
                    <a:pt x="7858" y="27021"/>
                    <a:pt x="7825" y="26953"/>
                    <a:pt x="7794" y="26894"/>
                  </a:cubicBezTo>
                  <a:cubicBezTo>
                    <a:pt x="7673" y="26888"/>
                    <a:pt x="7611" y="26831"/>
                    <a:pt x="7599" y="26718"/>
                  </a:cubicBezTo>
                  <a:cubicBezTo>
                    <a:pt x="7583" y="26725"/>
                    <a:pt x="7567" y="26728"/>
                    <a:pt x="7553" y="26728"/>
                  </a:cubicBezTo>
                  <a:cubicBezTo>
                    <a:pt x="7482" y="26728"/>
                    <a:pt x="7442" y="26647"/>
                    <a:pt x="7380" y="26625"/>
                  </a:cubicBezTo>
                  <a:cubicBezTo>
                    <a:pt x="7303" y="26599"/>
                    <a:pt x="7336" y="26479"/>
                    <a:pt x="7242" y="26479"/>
                  </a:cubicBezTo>
                  <a:cubicBezTo>
                    <a:pt x="7236" y="26479"/>
                    <a:pt x="7230" y="26480"/>
                    <a:pt x="7223" y="26481"/>
                  </a:cubicBezTo>
                  <a:cubicBezTo>
                    <a:pt x="7218" y="26481"/>
                    <a:pt x="7214" y="26482"/>
                    <a:pt x="7210" y="26482"/>
                  </a:cubicBezTo>
                  <a:cubicBezTo>
                    <a:pt x="7132" y="26482"/>
                    <a:pt x="7191" y="26362"/>
                    <a:pt x="7090" y="26351"/>
                  </a:cubicBezTo>
                  <a:cubicBezTo>
                    <a:pt x="7021" y="26344"/>
                    <a:pt x="6952" y="26263"/>
                    <a:pt x="6886" y="26213"/>
                  </a:cubicBezTo>
                  <a:cubicBezTo>
                    <a:pt x="6795" y="26151"/>
                    <a:pt x="6699" y="26098"/>
                    <a:pt x="6605" y="26041"/>
                  </a:cubicBezTo>
                  <a:cubicBezTo>
                    <a:pt x="6576" y="26066"/>
                    <a:pt x="6549" y="26083"/>
                    <a:pt x="6525" y="26083"/>
                  </a:cubicBezTo>
                  <a:cubicBezTo>
                    <a:pt x="6497" y="26083"/>
                    <a:pt x="6474" y="26060"/>
                    <a:pt x="6456" y="26001"/>
                  </a:cubicBezTo>
                  <a:cubicBezTo>
                    <a:pt x="6502" y="25991"/>
                    <a:pt x="6545" y="25981"/>
                    <a:pt x="6590" y="25970"/>
                  </a:cubicBezTo>
                  <a:cubicBezTo>
                    <a:pt x="6527" y="25842"/>
                    <a:pt x="6470" y="25727"/>
                    <a:pt x="6408" y="25604"/>
                  </a:cubicBezTo>
                  <a:cubicBezTo>
                    <a:pt x="6400" y="25604"/>
                    <a:pt x="6371" y="25601"/>
                    <a:pt x="6343" y="25598"/>
                  </a:cubicBezTo>
                  <a:lnTo>
                    <a:pt x="6334" y="25514"/>
                  </a:lnTo>
                  <a:cubicBezTo>
                    <a:pt x="6309" y="25513"/>
                    <a:pt x="6289" y="25511"/>
                    <a:pt x="6268" y="25510"/>
                  </a:cubicBezTo>
                  <a:cubicBezTo>
                    <a:pt x="6247" y="25466"/>
                    <a:pt x="6224" y="25418"/>
                    <a:pt x="6200" y="25370"/>
                  </a:cubicBezTo>
                  <a:cubicBezTo>
                    <a:pt x="6147" y="25391"/>
                    <a:pt x="6114" y="25404"/>
                    <a:pt x="6078" y="25417"/>
                  </a:cubicBezTo>
                  <a:cubicBezTo>
                    <a:pt x="6064" y="25370"/>
                    <a:pt x="6049" y="25326"/>
                    <a:pt x="6037" y="25286"/>
                  </a:cubicBezTo>
                  <a:cubicBezTo>
                    <a:pt x="5988" y="25282"/>
                    <a:pt x="5962" y="25274"/>
                    <a:pt x="5934" y="25270"/>
                  </a:cubicBezTo>
                  <a:cubicBezTo>
                    <a:pt x="5933" y="25240"/>
                    <a:pt x="5931" y="25211"/>
                    <a:pt x="5930" y="25195"/>
                  </a:cubicBezTo>
                  <a:cubicBezTo>
                    <a:pt x="5844" y="25154"/>
                    <a:pt x="5765" y="25117"/>
                    <a:pt x="5690" y="25082"/>
                  </a:cubicBezTo>
                  <a:cubicBezTo>
                    <a:pt x="5678" y="25024"/>
                    <a:pt x="5669" y="24976"/>
                    <a:pt x="5660" y="24932"/>
                  </a:cubicBezTo>
                  <a:cubicBezTo>
                    <a:pt x="5582" y="24915"/>
                    <a:pt x="5522" y="24902"/>
                    <a:pt x="5451" y="24887"/>
                  </a:cubicBezTo>
                  <a:cubicBezTo>
                    <a:pt x="5482" y="24842"/>
                    <a:pt x="5499" y="24820"/>
                    <a:pt x="5519" y="24789"/>
                  </a:cubicBezTo>
                  <a:cubicBezTo>
                    <a:pt x="5482" y="24774"/>
                    <a:pt x="5450" y="24762"/>
                    <a:pt x="5443" y="24761"/>
                  </a:cubicBezTo>
                  <a:cubicBezTo>
                    <a:pt x="5376" y="24656"/>
                    <a:pt x="5338" y="24528"/>
                    <a:pt x="5266" y="24498"/>
                  </a:cubicBezTo>
                  <a:cubicBezTo>
                    <a:pt x="5148" y="24445"/>
                    <a:pt x="5098" y="24318"/>
                    <a:pt x="5012" y="24277"/>
                  </a:cubicBezTo>
                  <a:cubicBezTo>
                    <a:pt x="4894" y="24221"/>
                    <a:pt x="4829" y="24124"/>
                    <a:pt x="4786" y="24027"/>
                  </a:cubicBezTo>
                  <a:cubicBezTo>
                    <a:pt x="4756" y="23955"/>
                    <a:pt x="4632" y="24005"/>
                    <a:pt x="4656" y="23885"/>
                  </a:cubicBezTo>
                  <a:cubicBezTo>
                    <a:pt x="4658" y="23868"/>
                    <a:pt x="4557" y="23815"/>
                    <a:pt x="4503" y="23777"/>
                  </a:cubicBezTo>
                  <a:cubicBezTo>
                    <a:pt x="4498" y="23810"/>
                    <a:pt x="4492" y="23838"/>
                    <a:pt x="4488" y="23866"/>
                  </a:cubicBezTo>
                  <a:cubicBezTo>
                    <a:pt x="4423" y="23815"/>
                    <a:pt x="4361" y="23763"/>
                    <a:pt x="4291" y="23706"/>
                  </a:cubicBezTo>
                  <a:cubicBezTo>
                    <a:pt x="4291" y="23696"/>
                    <a:pt x="4294" y="23666"/>
                    <a:pt x="4297" y="23634"/>
                  </a:cubicBezTo>
                  <a:cubicBezTo>
                    <a:pt x="4233" y="23588"/>
                    <a:pt x="4189" y="23491"/>
                    <a:pt x="4139" y="23472"/>
                  </a:cubicBezTo>
                  <a:cubicBezTo>
                    <a:pt x="4008" y="23424"/>
                    <a:pt x="4091" y="23331"/>
                    <a:pt x="4048" y="23260"/>
                  </a:cubicBezTo>
                  <a:cubicBezTo>
                    <a:pt x="4010" y="23195"/>
                    <a:pt x="4024" y="23097"/>
                    <a:pt x="4017" y="23013"/>
                  </a:cubicBezTo>
                  <a:lnTo>
                    <a:pt x="4017" y="23013"/>
                  </a:lnTo>
                  <a:cubicBezTo>
                    <a:pt x="3983" y="23023"/>
                    <a:pt x="3957" y="23031"/>
                    <a:pt x="3933" y="23037"/>
                  </a:cubicBezTo>
                  <a:cubicBezTo>
                    <a:pt x="3916" y="22998"/>
                    <a:pt x="3908" y="22944"/>
                    <a:pt x="3883" y="22931"/>
                  </a:cubicBezTo>
                  <a:cubicBezTo>
                    <a:pt x="3827" y="22898"/>
                    <a:pt x="3818" y="22864"/>
                    <a:pt x="3820" y="22804"/>
                  </a:cubicBezTo>
                  <a:cubicBezTo>
                    <a:pt x="3820" y="22759"/>
                    <a:pt x="3795" y="22704"/>
                    <a:pt x="3768" y="22661"/>
                  </a:cubicBezTo>
                  <a:cubicBezTo>
                    <a:pt x="3742" y="22622"/>
                    <a:pt x="3698" y="22592"/>
                    <a:pt x="3660" y="22557"/>
                  </a:cubicBezTo>
                  <a:cubicBezTo>
                    <a:pt x="3658" y="22529"/>
                    <a:pt x="3655" y="22491"/>
                    <a:pt x="3654" y="22451"/>
                  </a:cubicBezTo>
                  <a:cubicBezTo>
                    <a:pt x="3651" y="22420"/>
                    <a:pt x="3651" y="22387"/>
                    <a:pt x="3651" y="22387"/>
                  </a:cubicBezTo>
                  <a:cubicBezTo>
                    <a:pt x="3651" y="22387"/>
                    <a:pt x="3651" y="22388"/>
                    <a:pt x="3651" y="22391"/>
                  </a:cubicBezTo>
                  <a:cubicBezTo>
                    <a:pt x="3589" y="22298"/>
                    <a:pt x="3511" y="22222"/>
                    <a:pt x="3523" y="22188"/>
                  </a:cubicBezTo>
                  <a:cubicBezTo>
                    <a:pt x="3558" y="22086"/>
                    <a:pt x="3448" y="22108"/>
                    <a:pt x="3434" y="22061"/>
                  </a:cubicBezTo>
                  <a:cubicBezTo>
                    <a:pt x="3418" y="21992"/>
                    <a:pt x="3409" y="21921"/>
                    <a:pt x="3405" y="21895"/>
                  </a:cubicBezTo>
                  <a:cubicBezTo>
                    <a:pt x="3323" y="21760"/>
                    <a:pt x="3259" y="21655"/>
                    <a:pt x="3174" y="21514"/>
                  </a:cubicBezTo>
                  <a:cubicBezTo>
                    <a:pt x="3202" y="21473"/>
                    <a:pt x="3237" y="21424"/>
                    <a:pt x="3270" y="21378"/>
                  </a:cubicBezTo>
                  <a:cubicBezTo>
                    <a:pt x="3201" y="21281"/>
                    <a:pt x="3139" y="21200"/>
                    <a:pt x="3083" y="21117"/>
                  </a:cubicBezTo>
                  <a:cubicBezTo>
                    <a:pt x="3021" y="21022"/>
                    <a:pt x="2965" y="20925"/>
                    <a:pt x="2899" y="20819"/>
                  </a:cubicBezTo>
                  <a:cubicBezTo>
                    <a:pt x="2928" y="20668"/>
                    <a:pt x="2867" y="20538"/>
                    <a:pt x="2753" y="20424"/>
                  </a:cubicBezTo>
                  <a:cubicBezTo>
                    <a:pt x="2758" y="20375"/>
                    <a:pt x="2778" y="20319"/>
                    <a:pt x="2762" y="20278"/>
                  </a:cubicBezTo>
                  <a:cubicBezTo>
                    <a:pt x="2737" y="20206"/>
                    <a:pt x="2646" y="20124"/>
                    <a:pt x="2659" y="20078"/>
                  </a:cubicBezTo>
                  <a:cubicBezTo>
                    <a:pt x="2687" y="19982"/>
                    <a:pt x="2638" y="19915"/>
                    <a:pt x="2621" y="19835"/>
                  </a:cubicBezTo>
                  <a:cubicBezTo>
                    <a:pt x="2613" y="19807"/>
                    <a:pt x="2600" y="19770"/>
                    <a:pt x="2580" y="19754"/>
                  </a:cubicBezTo>
                  <a:cubicBezTo>
                    <a:pt x="2480" y="19673"/>
                    <a:pt x="2428" y="19562"/>
                    <a:pt x="2381" y="19447"/>
                  </a:cubicBezTo>
                  <a:cubicBezTo>
                    <a:pt x="2344" y="19331"/>
                    <a:pt x="2315" y="19210"/>
                    <a:pt x="2241" y="19113"/>
                  </a:cubicBezTo>
                  <a:cubicBezTo>
                    <a:pt x="2265" y="18991"/>
                    <a:pt x="2119" y="18914"/>
                    <a:pt x="2160" y="18789"/>
                  </a:cubicBezTo>
                  <a:cubicBezTo>
                    <a:pt x="1962" y="18641"/>
                    <a:pt x="1960" y="18639"/>
                    <a:pt x="1976" y="18613"/>
                  </a:cubicBezTo>
                  <a:lnTo>
                    <a:pt x="2047" y="18574"/>
                  </a:lnTo>
                  <a:cubicBezTo>
                    <a:pt x="1957" y="18414"/>
                    <a:pt x="1925" y="18229"/>
                    <a:pt x="1896" y="18048"/>
                  </a:cubicBezTo>
                  <a:cubicBezTo>
                    <a:pt x="1876" y="17865"/>
                    <a:pt x="1847" y="17689"/>
                    <a:pt x="1731" y="17542"/>
                  </a:cubicBezTo>
                  <a:cubicBezTo>
                    <a:pt x="1759" y="17459"/>
                    <a:pt x="1781" y="17393"/>
                    <a:pt x="1798" y="17340"/>
                  </a:cubicBezTo>
                  <a:cubicBezTo>
                    <a:pt x="1729" y="17243"/>
                    <a:pt x="1659" y="17144"/>
                    <a:pt x="1594" y="17052"/>
                  </a:cubicBezTo>
                  <a:cubicBezTo>
                    <a:pt x="1617" y="16999"/>
                    <a:pt x="1634" y="16963"/>
                    <a:pt x="1651" y="16927"/>
                  </a:cubicBezTo>
                  <a:cubicBezTo>
                    <a:pt x="1619" y="16872"/>
                    <a:pt x="1590" y="16819"/>
                    <a:pt x="1562" y="16771"/>
                  </a:cubicBezTo>
                  <a:cubicBezTo>
                    <a:pt x="1585" y="16735"/>
                    <a:pt x="1601" y="16710"/>
                    <a:pt x="1617" y="16687"/>
                  </a:cubicBezTo>
                  <a:cubicBezTo>
                    <a:pt x="1597" y="16665"/>
                    <a:pt x="1576" y="16643"/>
                    <a:pt x="1560" y="16622"/>
                  </a:cubicBezTo>
                  <a:cubicBezTo>
                    <a:pt x="1574" y="16602"/>
                    <a:pt x="1587" y="16583"/>
                    <a:pt x="1591" y="16578"/>
                  </a:cubicBezTo>
                  <a:lnTo>
                    <a:pt x="1591" y="16578"/>
                  </a:lnTo>
                  <a:cubicBezTo>
                    <a:pt x="1591" y="16579"/>
                    <a:pt x="1591" y="16579"/>
                    <a:pt x="1591" y="16579"/>
                  </a:cubicBezTo>
                  <a:cubicBezTo>
                    <a:pt x="1592" y="16578"/>
                    <a:pt x="1592" y="16577"/>
                    <a:pt x="1592" y="16577"/>
                  </a:cubicBezTo>
                  <a:lnTo>
                    <a:pt x="1592" y="16577"/>
                  </a:lnTo>
                  <a:cubicBezTo>
                    <a:pt x="1592" y="16577"/>
                    <a:pt x="1592" y="16577"/>
                    <a:pt x="1591" y="16578"/>
                  </a:cubicBezTo>
                  <a:lnTo>
                    <a:pt x="1591" y="16578"/>
                  </a:lnTo>
                  <a:cubicBezTo>
                    <a:pt x="1575" y="16389"/>
                    <a:pt x="1547" y="16232"/>
                    <a:pt x="1553" y="16076"/>
                  </a:cubicBezTo>
                  <a:cubicBezTo>
                    <a:pt x="1557" y="15920"/>
                    <a:pt x="1595" y="15769"/>
                    <a:pt x="1620" y="15611"/>
                  </a:cubicBezTo>
                  <a:cubicBezTo>
                    <a:pt x="1645" y="15602"/>
                    <a:pt x="1679" y="15589"/>
                    <a:pt x="1720" y="15573"/>
                  </a:cubicBezTo>
                  <a:cubicBezTo>
                    <a:pt x="1710" y="15535"/>
                    <a:pt x="1700" y="15504"/>
                    <a:pt x="1690" y="15467"/>
                  </a:cubicBezTo>
                  <a:cubicBezTo>
                    <a:pt x="1657" y="15497"/>
                    <a:pt x="1638" y="15511"/>
                    <a:pt x="1598" y="15547"/>
                  </a:cubicBezTo>
                  <a:cubicBezTo>
                    <a:pt x="1597" y="15444"/>
                    <a:pt x="1590" y="15369"/>
                    <a:pt x="1595" y="15295"/>
                  </a:cubicBezTo>
                  <a:cubicBezTo>
                    <a:pt x="1598" y="15257"/>
                    <a:pt x="1625" y="15224"/>
                    <a:pt x="1637" y="15186"/>
                  </a:cubicBezTo>
                  <a:cubicBezTo>
                    <a:pt x="1650" y="15140"/>
                    <a:pt x="1684" y="14855"/>
                    <a:pt x="1682" y="14790"/>
                  </a:cubicBezTo>
                  <a:cubicBezTo>
                    <a:pt x="1682" y="14717"/>
                    <a:pt x="1695" y="14651"/>
                    <a:pt x="1651" y="14577"/>
                  </a:cubicBezTo>
                  <a:cubicBezTo>
                    <a:pt x="1628" y="14540"/>
                    <a:pt x="1675" y="14448"/>
                    <a:pt x="1681" y="14420"/>
                  </a:cubicBezTo>
                  <a:cubicBezTo>
                    <a:pt x="1673" y="14194"/>
                    <a:pt x="1681" y="13981"/>
                    <a:pt x="1718" y="13780"/>
                  </a:cubicBezTo>
                  <a:cubicBezTo>
                    <a:pt x="1753" y="13579"/>
                    <a:pt x="1851" y="13396"/>
                    <a:pt x="1971" y="13223"/>
                  </a:cubicBezTo>
                  <a:cubicBezTo>
                    <a:pt x="1943" y="13210"/>
                    <a:pt x="1918" y="13200"/>
                    <a:pt x="1872" y="13178"/>
                  </a:cubicBezTo>
                  <a:cubicBezTo>
                    <a:pt x="1879" y="13145"/>
                    <a:pt x="1904" y="13094"/>
                    <a:pt x="1891" y="13069"/>
                  </a:cubicBezTo>
                  <a:cubicBezTo>
                    <a:pt x="1813" y="12922"/>
                    <a:pt x="1890" y="12804"/>
                    <a:pt x="1969" y="12710"/>
                  </a:cubicBezTo>
                  <a:cubicBezTo>
                    <a:pt x="2053" y="12611"/>
                    <a:pt x="2059" y="12528"/>
                    <a:pt x="2037" y="12401"/>
                  </a:cubicBezTo>
                  <a:cubicBezTo>
                    <a:pt x="2022" y="12327"/>
                    <a:pt x="2084" y="12236"/>
                    <a:pt x="2099" y="12211"/>
                  </a:cubicBezTo>
                  <a:cubicBezTo>
                    <a:pt x="2127" y="12033"/>
                    <a:pt x="2146" y="11908"/>
                    <a:pt x="2177" y="11718"/>
                  </a:cubicBezTo>
                  <a:lnTo>
                    <a:pt x="2177" y="11718"/>
                  </a:lnTo>
                  <a:cubicBezTo>
                    <a:pt x="2091" y="11798"/>
                    <a:pt x="2053" y="11833"/>
                    <a:pt x="2012" y="11871"/>
                  </a:cubicBezTo>
                  <a:cubicBezTo>
                    <a:pt x="2003" y="11814"/>
                    <a:pt x="1993" y="11752"/>
                    <a:pt x="1984" y="11699"/>
                  </a:cubicBezTo>
                  <a:cubicBezTo>
                    <a:pt x="2046" y="11679"/>
                    <a:pt x="2109" y="11658"/>
                    <a:pt x="2165" y="11639"/>
                  </a:cubicBezTo>
                  <a:cubicBezTo>
                    <a:pt x="2246" y="11445"/>
                    <a:pt x="2246" y="11226"/>
                    <a:pt x="2399" y="11090"/>
                  </a:cubicBezTo>
                  <a:cubicBezTo>
                    <a:pt x="2384" y="11053"/>
                    <a:pt x="2372" y="11024"/>
                    <a:pt x="2365" y="11005"/>
                  </a:cubicBezTo>
                  <a:cubicBezTo>
                    <a:pt x="2422" y="10937"/>
                    <a:pt x="2483" y="10874"/>
                    <a:pt x="2549" y="10817"/>
                  </a:cubicBezTo>
                  <a:cubicBezTo>
                    <a:pt x="2543" y="10771"/>
                    <a:pt x="2537" y="10733"/>
                    <a:pt x="2531" y="10694"/>
                  </a:cubicBezTo>
                  <a:lnTo>
                    <a:pt x="2661" y="10546"/>
                  </a:lnTo>
                  <a:cubicBezTo>
                    <a:pt x="2618" y="10506"/>
                    <a:pt x="2593" y="10483"/>
                    <a:pt x="2563" y="10456"/>
                  </a:cubicBezTo>
                  <a:cubicBezTo>
                    <a:pt x="2596" y="10438"/>
                    <a:pt x="2640" y="10427"/>
                    <a:pt x="2644" y="10409"/>
                  </a:cubicBezTo>
                  <a:cubicBezTo>
                    <a:pt x="2656" y="10363"/>
                    <a:pt x="2631" y="10290"/>
                    <a:pt x="2653" y="10271"/>
                  </a:cubicBezTo>
                  <a:cubicBezTo>
                    <a:pt x="2699" y="10229"/>
                    <a:pt x="2737" y="10216"/>
                    <a:pt x="2739" y="10129"/>
                  </a:cubicBezTo>
                  <a:cubicBezTo>
                    <a:pt x="2740" y="10065"/>
                    <a:pt x="2759" y="9937"/>
                    <a:pt x="2793" y="9919"/>
                  </a:cubicBezTo>
                  <a:cubicBezTo>
                    <a:pt x="2934" y="9843"/>
                    <a:pt x="2914" y="9678"/>
                    <a:pt x="2992" y="9581"/>
                  </a:cubicBezTo>
                  <a:cubicBezTo>
                    <a:pt x="2956" y="9512"/>
                    <a:pt x="2925" y="9450"/>
                    <a:pt x="2878" y="9359"/>
                  </a:cubicBezTo>
                  <a:lnTo>
                    <a:pt x="2878" y="9359"/>
                  </a:lnTo>
                  <a:cubicBezTo>
                    <a:pt x="2964" y="9385"/>
                    <a:pt x="3015" y="9401"/>
                    <a:pt x="3092" y="9423"/>
                  </a:cubicBezTo>
                  <a:cubicBezTo>
                    <a:pt x="3030" y="9325"/>
                    <a:pt x="2981" y="9247"/>
                    <a:pt x="2912" y="9138"/>
                  </a:cubicBezTo>
                  <a:cubicBezTo>
                    <a:pt x="3000" y="9129"/>
                    <a:pt x="3050" y="9123"/>
                    <a:pt x="3102" y="9117"/>
                  </a:cubicBezTo>
                  <a:cubicBezTo>
                    <a:pt x="3078" y="9082"/>
                    <a:pt x="3055" y="9047"/>
                    <a:pt x="3030" y="9008"/>
                  </a:cubicBezTo>
                  <a:cubicBezTo>
                    <a:pt x="3056" y="9000"/>
                    <a:pt x="3075" y="8992"/>
                    <a:pt x="3096" y="8983"/>
                  </a:cubicBezTo>
                  <a:cubicBezTo>
                    <a:pt x="3099" y="8951"/>
                    <a:pt x="3102" y="8919"/>
                    <a:pt x="3105" y="8880"/>
                  </a:cubicBezTo>
                  <a:cubicBezTo>
                    <a:pt x="3159" y="8898"/>
                    <a:pt x="3211" y="8916"/>
                    <a:pt x="3256" y="8930"/>
                  </a:cubicBezTo>
                  <a:cubicBezTo>
                    <a:pt x="3362" y="8801"/>
                    <a:pt x="3377" y="8616"/>
                    <a:pt x="3526" y="8543"/>
                  </a:cubicBezTo>
                  <a:cubicBezTo>
                    <a:pt x="3529" y="8468"/>
                    <a:pt x="3532" y="8392"/>
                    <a:pt x="3533" y="8314"/>
                  </a:cubicBezTo>
                  <a:cubicBezTo>
                    <a:pt x="3537" y="8314"/>
                    <a:pt x="3541" y="8314"/>
                    <a:pt x="3545" y="8314"/>
                  </a:cubicBezTo>
                  <a:cubicBezTo>
                    <a:pt x="3580" y="8314"/>
                    <a:pt x="3617" y="8323"/>
                    <a:pt x="3653" y="8323"/>
                  </a:cubicBezTo>
                  <a:cubicBezTo>
                    <a:pt x="3696" y="8323"/>
                    <a:pt x="3738" y="8309"/>
                    <a:pt x="3776" y="8246"/>
                  </a:cubicBezTo>
                  <a:cubicBezTo>
                    <a:pt x="3758" y="8212"/>
                    <a:pt x="3738" y="8174"/>
                    <a:pt x="3715" y="8133"/>
                  </a:cubicBezTo>
                  <a:cubicBezTo>
                    <a:pt x="3743" y="8124"/>
                    <a:pt x="3771" y="8115"/>
                    <a:pt x="3801" y="8105"/>
                  </a:cubicBezTo>
                  <a:cubicBezTo>
                    <a:pt x="3795" y="8067"/>
                    <a:pt x="3786" y="8029"/>
                    <a:pt x="3779" y="7987"/>
                  </a:cubicBezTo>
                  <a:cubicBezTo>
                    <a:pt x="3739" y="7987"/>
                    <a:pt x="3695" y="7989"/>
                    <a:pt x="3648" y="7989"/>
                  </a:cubicBezTo>
                  <a:cubicBezTo>
                    <a:pt x="3643" y="7934"/>
                    <a:pt x="3640" y="7893"/>
                    <a:pt x="3637" y="7851"/>
                  </a:cubicBezTo>
                  <a:cubicBezTo>
                    <a:pt x="3664" y="7836"/>
                    <a:pt x="3698" y="7818"/>
                    <a:pt x="3733" y="7799"/>
                  </a:cubicBezTo>
                  <a:cubicBezTo>
                    <a:pt x="3739" y="7749"/>
                    <a:pt x="3745" y="7700"/>
                    <a:pt x="3751" y="7655"/>
                  </a:cubicBezTo>
                  <a:cubicBezTo>
                    <a:pt x="3771" y="7639"/>
                    <a:pt x="3786" y="7625"/>
                    <a:pt x="3802" y="7615"/>
                  </a:cubicBezTo>
                  <a:cubicBezTo>
                    <a:pt x="3816" y="7608"/>
                    <a:pt x="3831" y="7604"/>
                    <a:pt x="3835" y="7604"/>
                  </a:cubicBezTo>
                  <a:cubicBezTo>
                    <a:pt x="3835" y="7604"/>
                    <a:pt x="3835" y="7604"/>
                    <a:pt x="3835" y="7604"/>
                  </a:cubicBezTo>
                  <a:lnTo>
                    <a:pt x="3835" y="7604"/>
                  </a:lnTo>
                  <a:cubicBezTo>
                    <a:pt x="3929" y="7293"/>
                    <a:pt x="4139" y="7106"/>
                    <a:pt x="4380" y="6950"/>
                  </a:cubicBezTo>
                  <a:cubicBezTo>
                    <a:pt x="4420" y="6804"/>
                    <a:pt x="4420" y="6804"/>
                    <a:pt x="4526" y="6752"/>
                  </a:cubicBezTo>
                  <a:cubicBezTo>
                    <a:pt x="4614" y="6471"/>
                    <a:pt x="4832" y="6359"/>
                    <a:pt x="4990" y="6262"/>
                  </a:cubicBezTo>
                  <a:cubicBezTo>
                    <a:pt x="5031" y="6189"/>
                    <a:pt x="5067" y="6128"/>
                    <a:pt x="5103" y="6070"/>
                  </a:cubicBezTo>
                  <a:cubicBezTo>
                    <a:pt x="5141" y="6017"/>
                    <a:pt x="5178" y="5967"/>
                    <a:pt x="5215" y="5917"/>
                  </a:cubicBezTo>
                  <a:cubicBezTo>
                    <a:pt x="5216" y="5872"/>
                    <a:pt x="5219" y="5822"/>
                    <a:pt x="5221" y="5785"/>
                  </a:cubicBezTo>
                  <a:cubicBezTo>
                    <a:pt x="5319" y="5788"/>
                    <a:pt x="5421" y="5792"/>
                    <a:pt x="5509" y="5795"/>
                  </a:cubicBezTo>
                  <a:cubicBezTo>
                    <a:pt x="5538" y="5708"/>
                    <a:pt x="5562" y="5644"/>
                    <a:pt x="5585" y="5575"/>
                  </a:cubicBezTo>
                  <a:cubicBezTo>
                    <a:pt x="5741" y="5539"/>
                    <a:pt x="5822" y="5420"/>
                    <a:pt x="5874" y="5266"/>
                  </a:cubicBezTo>
                  <a:cubicBezTo>
                    <a:pt x="5916" y="5249"/>
                    <a:pt x="5962" y="5235"/>
                    <a:pt x="5999" y="5221"/>
                  </a:cubicBezTo>
                  <a:cubicBezTo>
                    <a:pt x="6064" y="5143"/>
                    <a:pt x="5968" y="5020"/>
                    <a:pt x="6108" y="4979"/>
                  </a:cubicBezTo>
                  <a:cubicBezTo>
                    <a:pt x="6150" y="5011"/>
                    <a:pt x="6193" y="5043"/>
                    <a:pt x="6233" y="5074"/>
                  </a:cubicBezTo>
                  <a:cubicBezTo>
                    <a:pt x="6300" y="4920"/>
                    <a:pt x="6406" y="4820"/>
                    <a:pt x="6565" y="4776"/>
                  </a:cubicBezTo>
                  <a:cubicBezTo>
                    <a:pt x="6637" y="4757"/>
                    <a:pt x="6756" y="4727"/>
                    <a:pt x="6767" y="4687"/>
                  </a:cubicBezTo>
                  <a:cubicBezTo>
                    <a:pt x="6806" y="4536"/>
                    <a:pt x="6965" y="4508"/>
                    <a:pt x="7032" y="4392"/>
                  </a:cubicBezTo>
                  <a:lnTo>
                    <a:pt x="7114" y="4395"/>
                  </a:lnTo>
                  <a:cubicBezTo>
                    <a:pt x="7092" y="4340"/>
                    <a:pt x="7070" y="4286"/>
                    <a:pt x="7032" y="4190"/>
                  </a:cubicBezTo>
                  <a:lnTo>
                    <a:pt x="7032" y="4190"/>
                  </a:lnTo>
                  <a:cubicBezTo>
                    <a:pt x="7123" y="4270"/>
                    <a:pt x="7163" y="4305"/>
                    <a:pt x="7193" y="4331"/>
                  </a:cubicBezTo>
                  <a:cubicBezTo>
                    <a:pt x="7264" y="4281"/>
                    <a:pt x="7323" y="4242"/>
                    <a:pt x="7377" y="4203"/>
                  </a:cubicBezTo>
                  <a:cubicBezTo>
                    <a:pt x="7366" y="4161"/>
                    <a:pt x="7357" y="4128"/>
                    <a:pt x="7346" y="4094"/>
                  </a:cubicBezTo>
                  <a:lnTo>
                    <a:pt x="7346" y="4094"/>
                  </a:lnTo>
                  <a:cubicBezTo>
                    <a:pt x="7385" y="4096"/>
                    <a:pt x="7413" y="4097"/>
                    <a:pt x="7442" y="4097"/>
                  </a:cubicBezTo>
                  <a:cubicBezTo>
                    <a:pt x="7436" y="4055"/>
                    <a:pt x="7429" y="4016"/>
                    <a:pt x="7421" y="3962"/>
                  </a:cubicBezTo>
                  <a:lnTo>
                    <a:pt x="7421" y="3962"/>
                  </a:lnTo>
                  <a:cubicBezTo>
                    <a:pt x="7471" y="3994"/>
                    <a:pt x="7501" y="4014"/>
                    <a:pt x="7545" y="4041"/>
                  </a:cubicBezTo>
                  <a:cubicBezTo>
                    <a:pt x="7579" y="3993"/>
                    <a:pt x="7607" y="3952"/>
                    <a:pt x="7635" y="3912"/>
                  </a:cubicBezTo>
                  <a:cubicBezTo>
                    <a:pt x="7661" y="3916"/>
                    <a:pt x="7682" y="3919"/>
                    <a:pt x="7691" y="3921"/>
                  </a:cubicBezTo>
                  <a:cubicBezTo>
                    <a:pt x="7717" y="3877"/>
                    <a:pt x="7741" y="3836"/>
                    <a:pt x="7754" y="3813"/>
                  </a:cubicBezTo>
                  <a:cubicBezTo>
                    <a:pt x="7829" y="3827"/>
                    <a:pt x="7883" y="3834"/>
                    <a:pt x="7972" y="3849"/>
                  </a:cubicBezTo>
                  <a:cubicBezTo>
                    <a:pt x="7933" y="3760"/>
                    <a:pt x="7911" y="3712"/>
                    <a:pt x="7878" y="3637"/>
                  </a:cubicBezTo>
                  <a:lnTo>
                    <a:pt x="7878" y="3637"/>
                  </a:lnTo>
                  <a:cubicBezTo>
                    <a:pt x="8010" y="3671"/>
                    <a:pt x="8119" y="3699"/>
                    <a:pt x="8194" y="3718"/>
                  </a:cubicBezTo>
                  <a:cubicBezTo>
                    <a:pt x="8304" y="3640"/>
                    <a:pt x="8373" y="3593"/>
                    <a:pt x="8447" y="3556"/>
                  </a:cubicBezTo>
                  <a:cubicBezTo>
                    <a:pt x="8463" y="3506"/>
                    <a:pt x="8478" y="3459"/>
                    <a:pt x="8498" y="3397"/>
                  </a:cubicBezTo>
                  <a:cubicBezTo>
                    <a:pt x="8550" y="3369"/>
                    <a:pt x="8612" y="3334"/>
                    <a:pt x="8679" y="3297"/>
                  </a:cubicBezTo>
                  <a:cubicBezTo>
                    <a:pt x="8684" y="3226"/>
                    <a:pt x="8687" y="3162"/>
                    <a:pt x="8690" y="3122"/>
                  </a:cubicBezTo>
                  <a:cubicBezTo>
                    <a:pt x="8756" y="3050"/>
                    <a:pt x="8809" y="2991"/>
                    <a:pt x="8866" y="2929"/>
                  </a:cubicBezTo>
                  <a:cubicBezTo>
                    <a:pt x="8909" y="2926"/>
                    <a:pt x="8960" y="2931"/>
                    <a:pt x="9005" y="2916"/>
                  </a:cubicBezTo>
                  <a:cubicBezTo>
                    <a:pt x="9060" y="2897"/>
                    <a:pt x="9110" y="2859"/>
                    <a:pt x="9150" y="2837"/>
                  </a:cubicBezTo>
                  <a:cubicBezTo>
                    <a:pt x="9193" y="2876"/>
                    <a:pt x="9216" y="2897"/>
                    <a:pt x="9238" y="2916"/>
                  </a:cubicBezTo>
                  <a:lnTo>
                    <a:pt x="9272" y="2885"/>
                  </a:lnTo>
                  <a:lnTo>
                    <a:pt x="9097" y="2678"/>
                  </a:lnTo>
                  <a:lnTo>
                    <a:pt x="9127" y="2647"/>
                  </a:lnTo>
                  <a:lnTo>
                    <a:pt x="9415" y="2814"/>
                  </a:lnTo>
                  <a:lnTo>
                    <a:pt x="9418" y="2760"/>
                  </a:lnTo>
                  <a:lnTo>
                    <a:pt x="9421" y="2686"/>
                  </a:lnTo>
                  <a:cubicBezTo>
                    <a:pt x="9593" y="2673"/>
                    <a:pt x="9592" y="2673"/>
                    <a:pt x="9758" y="2572"/>
                  </a:cubicBezTo>
                  <a:cubicBezTo>
                    <a:pt x="9777" y="2561"/>
                    <a:pt x="9802" y="2561"/>
                    <a:pt x="9823" y="2553"/>
                  </a:cubicBezTo>
                  <a:cubicBezTo>
                    <a:pt x="10048" y="2463"/>
                    <a:pt x="10277" y="2386"/>
                    <a:pt x="10489" y="2275"/>
                  </a:cubicBezTo>
                  <a:cubicBezTo>
                    <a:pt x="10544" y="2248"/>
                    <a:pt x="10579" y="2163"/>
                    <a:pt x="10658" y="2163"/>
                  </a:cubicBezTo>
                  <a:cubicBezTo>
                    <a:pt x="10665" y="2163"/>
                    <a:pt x="10673" y="2164"/>
                    <a:pt x="10682" y="2166"/>
                  </a:cubicBezTo>
                  <a:cubicBezTo>
                    <a:pt x="10689" y="2167"/>
                    <a:pt x="10695" y="2168"/>
                    <a:pt x="10701" y="2168"/>
                  </a:cubicBezTo>
                  <a:cubicBezTo>
                    <a:pt x="10770" y="2168"/>
                    <a:pt x="10803" y="2079"/>
                    <a:pt x="10852" y="2079"/>
                  </a:cubicBezTo>
                  <a:cubicBezTo>
                    <a:pt x="10859" y="2079"/>
                    <a:pt x="10867" y="2081"/>
                    <a:pt x="10874" y="2085"/>
                  </a:cubicBezTo>
                  <a:cubicBezTo>
                    <a:pt x="10901" y="2099"/>
                    <a:pt x="10925" y="2104"/>
                    <a:pt x="10948" y="2104"/>
                  </a:cubicBezTo>
                  <a:cubicBezTo>
                    <a:pt x="11042" y="2104"/>
                    <a:pt x="11115" y="2015"/>
                    <a:pt x="11203" y="2015"/>
                  </a:cubicBezTo>
                  <a:cubicBezTo>
                    <a:pt x="11216" y="2015"/>
                    <a:pt x="11230" y="2017"/>
                    <a:pt x="11244" y="2021"/>
                  </a:cubicBezTo>
                  <a:cubicBezTo>
                    <a:pt x="11306" y="1851"/>
                    <a:pt x="11500" y="1951"/>
                    <a:pt x="11612" y="1851"/>
                  </a:cubicBezTo>
                  <a:cubicBezTo>
                    <a:pt x="11679" y="1791"/>
                    <a:pt x="11818" y="1801"/>
                    <a:pt x="11900" y="1785"/>
                  </a:cubicBezTo>
                  <a:cubicBezTo>
                    <a:pt x="12003" y="1733"/>
                    <a:pt x="12096" y="1708"/>
                    <a:pt x="12179" y="1674"/>
                  </a:cubicBezTo>
                  <a:cubicBezTo>
                    <a:pt x="12213" y="1723"/>
                    <a:pt x="12234" y="1752"/>
                    <a:pt x="12256" y="1785"/>
                  </a:cubicBezTo>
                  <a:cubicBezTo>
                    <a:pt x="12294" y="1735"/>
                    <a:pt x="12329" y="1689"/>
                    <a:pt x="12368" y="1638"/>
                  </a:cubicBezTo>
                  <a:cubicBezTo>
                    <a:pt x="12407" y="1671"/>
                    <a:pt x="12443" y="1702"/>
                    <a:pt x="12478" y="1733"/>
                  </a:cubicBezTo>
                  <a:cubicBezTo>
                    <a:pt x="12575" y="1643"/>
                    <a:pt x="12740" y="1629"/>
                    <a:pt x="12775" y="1505"/>
                  </a:cubicBezTo>
                  <a:cubicBezTo>
                    <a:pt x="12865" y="1486"/>
                    <a:pt x="12933" y="1471"/>
                    <a:pt x="13014" y="1454"/>
                  </a:cubicBezTo>
                  <a:lnTo>
                    <a:pt x="13014" y="1454"/>
                  </a:lnTo>
                  <a:cubicBezTo>
                    <a:pt x="12999" y="1535"/>
                    <a:pt x="12986" y="1601"/>
                    <a:pt x="12962" y="1730"/>
                  </a:cubicBezTo>
                  <a:cubicBezTo>
                    <a:pt x="13062" y="1645"/>
                    <a:pt x="13108" y="1605"/>
                    <a:pt x="13140" y="1579"/>
                  </a:cubicBezTo>
                  <a:cubicBezTo>
                    <a:pt x="13111" y="1521"/>
                    <a:pt x="13089" y="1479"/>
                    <a:pt x="13065" y="1433"/>
                  </a:cubicBezTo>
                  <a:cubicBezTo>
                    <a:pt x="13112" y="1420"/>
                    <a:pt x="13131" y="1415"/>
                    <a:pt x="13152" y="1409"/>
                  </a:cubicBezTo>
                  <a:cubicBezTo>
                    <a:pt x="13184" y="1445"/>
                    <a:pt x="13217" y="1480"/>
                    <a:pt x="13274" y="1542"/>
                  </a:cubicBezTo>
                  <a:cubicBezTo>
                    <a:pt x="13306" y="1459"/>
                    <a:pt x="13326" y="1415"/>
                    <a:pt x="13345" y="1373"/>
                  </a:cubicBezTo>
                  <a:cubicBezTo>
                    <a:pt x="13377" y="1368"/>
                    <a:pt x="13408" y="1365"/>
                    <a:pt x="13436" y="1359"/>
                  </a:cubicBezTo>
                  <a:cubicBezTo>
                    <a:pt x="13445" y="1340"/>
                    <a:pt x="13456" y="1323"/>
                    <a:pt x="13470" y="1306"/>
                  </a:cubicBezTo>
                  <a:lnTo>
                    <a:pt x="13492" y="1321"/>
                  </a:lnTo>
                  <a:lnTo>
                    <a:pt x="13446" y="1367"/>
                  </a:lnTo>
                  <a:cubicBezTo>
                    <a:pt x="13442" y="1364"/>
                    <a:pt x="13437" y="1361"/>
                    <a:pt x="13436" y="1359"/>
                  </a:cubicBezTo>
                  <a:lnTo>
                    <a:pt x="13436" y="1359"/>
                  </a:lnTo>
                  <a:cubicBezTo>
                    <a:pt x="13448" y="1415"/>
                    <a:pt x="13455" y="1470"/>
                    <a:pt x="13471" y="1576"/>
                  </a:cubicBezTo>
                  <a:cubicBezTo>
                    <a:pt x="13511" y="1483"/>
                    <a:pt x="13530" y="1440"/>
                    <a:pt x="13549" y="1398"/>
                  </a:cubicBezTo>
                  <a:cubicBezTo>
                    <a:pt x="13621" y="1420"/>
                    <a:pt x="13676" y="1437"/>
                    <a:pt x="13735" y="1457"/>
                  </a:cubicBezTo>
                  <a:cubicBezTo>
                    <a:pt x="13754" y="1404"/>
                    <a:pt x="13770" y="1362"/>
                    <a:pt x="13790" y="1304"/>
                  </a:cubicBezTo>
                  <a:cubicBezTo>
                    <a:pt x="13848" y="1408"/>
                    <a:pt x="13896" y="1499"/>
                    <a:pt x="13952" y="1599"/>
                  </a:cubicBezTo>
                  <a:cubicBezTo>
                    <a:pt x="13979" y="1536"/>
                    <a:pt x="14015" y="1519"/>
                    <a:pt x="14055" y="1519"/>
                  </a:cubicBezTo>
                  <a:cubicBezTo>
                    <a:pt x="14098" y="1519"/>
                    <a:pt x="14144" y="1538"/>
                    <a:pt x="14188" y="1538"/>
                  </a:cubicBezTo>
                  <a:cubicBezTo>
                    <a:pt x="14201" y="1538"/>
                    <a:pt x="14215" y="1537"/>
                    <a:pt x="14227" y="1532"/>
                  </a:cubicBezTo>
                  <a:cubicBezTo>
                    <a:pt x="14338" y="1489"/>
                    <a:pt x="14460" y="1476"/>
                    <a:pt x="14578" y="1448"/>
                  </a:cubicBezTo>
                  <a:cubicBezTo>
                    <a:pt x="14583" y="1393"/>
                    <a:pt x="14591" y="1340"/>
                    <a:pt x="14598" y="1280"/>
                  </a:cubicBezTo>
                  <a:cubicBezTo>
                    <a:pt x="14639" y="1305"/>
                    <a:pt x="14670" y="1324"/>
                    <a:pt x="14688" y="1334"/>
                  </a:cubicBezTo>
                  <a:cubicBezTo>
                    <a:pt x="14789" y="1298"/>
                    <a:pt x="14872" y="1274"/>
                    <a:pt x="14947" y="1248"/>
                  </a:cubicBezTo>
                  <a:cubicBezTo>
                    <a:pt x="14957" y="1215"/>
                    <a:pt x="14967" y="1187"/>
                    <a:pt x="14985" y="1136"/>
                  </a:cubicBezTo>
                  <a:cubicBezTo>
                    <a:pt x="15012" y="1195"/>
                    <a:pt x="15028" y="1227"/>
                    <a:pt x="15047" y="1271"/>
                  </a:cubicBezTo>
                  <a:cubicBezTo>
                    <a:pt x="15120" y="1267"/>
                    <a:pt x="15198" y="1261"/>
                    <a:pt x="15251" y="1258"/>
                  </a:cubicBezTo>
                  <a:cubicBezTo>
                    <a:pt x="15275" y="1206"/>
                    <a:pt x="15287" y="1181"/>
                    <a:pt x="15315" y="1118"/>
                  </a:cubicBezTo>
                  <a:cubicBezTo>
                    <a:pt x="15334" y="1217"/>
                    <a:pt x="15343" y="1268"/>
                    <a:pt x="15353" y="1318"/>
                  </a:cubicBezTo>
                  <a:cubicBezTo>
                    <a:pt x="15385" y="1320"/>
                    <a:pt x="15406" y="1321"/>
                    <a:pt x="15428" y="1323"/>
                  </a:cubicBezTo>
                  <a:cubicBezTo>
                    <a:pt x="15454" y="1280"/>
                    <a:pt x="15481" y="1237"/>
                    <a:pt x="15537" y="1149"/>
                  </a:cubicBezTo>
                  <a:cubicBezTo>
                    <a:pt x="15590" y="1214"/>
                    <a:pt x="15622" y="1251"/>
                    <a:pt x="15660" y="1298"/>
                  </a:cubicBezTo>
                  <a:cubicBezTo>
                    <a:pt x="15602" y="1317"/>
                    <a:pt x="15565" y="1329"/>
                    <a:pt x="15516" y="1345"/>
                  </a:cubicBezTo>
                  <a:cubicBezTo>
                    <a:pt x="15569" y="1384"/>
                    <a:pt x="15613" y="1417"/>
                    <a:pt x="15652" y="1445"/>
                  </a:cubicBezTo>
                  <a:cubicBezTo>
                    <a:pt x="15710" y="1409"/>
                    <a:pt x="15750" y="1386"/>
                    <a:pt x="15759" y="1380"/>
                  </a:cubicBezTo>
                  <a:cubicBezTo>
                    <a:pt x="15822" y="1412"/>
                    <a:pt x="15865" y="1433"/>
                    <a:pt x="15887" y="1445"/>
                  </a:cubicBezTo>
                  <a:cubicBezTo>
                    <a:pt x="15868" y="1490"/>
                    <a:pt x="15858" y="1514"/>
                    <a:pt x="15847" y="1537"/>
                  </a:cubicBezTo>
                  <a:cubicBezTo>
                    <a:pt x="15947" y="1471"/>
                    <a:pt x="16059" y="1432"/>
                    <a:pt x="16168" y="1408"/>
                  </a:cubicBezTo>
                  <a:cubicBezTo>
                    <a:pt x="16278" y="1390"/>
                    <a:pt x="16387" y="1376"/>
                    <a:pt x="16486" y="1334"/>
                  </a:cubicBezTo>
                  <a:cubicBezTo>
                    <a:pt x="16534" y="1394"/>
                    <a:pt x="16583" y="1417"/>
                    <a:pt x="16632" y="1417"/>
                  </a:cubicBezTo>
                  <a:cubicBezTo>
                    <a:pt x="16680" y="1417"/>
                    <a:pt x="16729" y="1395"/>
                    <a:pt x="16777" y="1365"/>
                  </a:cubicBezTo>
                  <a:cubicBezTo>
                    <a:pt x="16837" y="1401"/>
                    <a:pt x="16889" y="1445"/>
                    <a:pt x="16950" y="1445"/>
                  </a:cubicBezTo>
                  <a:cubicBezTo>
                    <a:pt x="16980" y="1445"/>
                    <a:pt x="17012" y="1435"/>
                    <a:pt x="17048" y="1408"/>
                  </a:cubicBezTo>
                  <a:cubicBezTo>
                    <a:pt x="17062" y="1398"/>
                    <a:pt x="17078" y="1392"/>
                    <a:pt x="17094" y="1392"/>
                  </a:cubicBezTo>
                  <a:cubicBezTo>
                    <a:pt x="17123" y="1392"/>
                    <a:pt x="17148" y="1412"/>
                    <a:pt x="17146" y="1459"/>
                  </a:cubicBezTo>
                  <a:cubicBezTo>
                    <a:pt x="17213" y="1474"/>
                    <a:pt x="17279" y="1465"/>
                    <a:pt x="17345" y="1510"/>
                  </a:cubicBezTo>
                  <a:cubicBezTo>
                    <a:pt x="17354" y="1516"/>
                    <a:pt x="17367" y="1518"/>
                    <a:pt x="17382" y="1518"/>
                  </a:cubicBezTo>
                  <a:cubicBezTo>
                    <a:pt x="17425" y="1518"/>
                    <a:pt x="17485" y="1499"/>
                    <a:pt x="17520" y="1499"/>
                  </a:cubicBezTo>
                  <a:cubicBezTo>
                    <a:pt x="17533" y="1499"/>
                    <a:pt x="17542" y="1502"/>
                    <a:pt x="17546" y="1508"/>
                  </a:cubicBezTo>
                  <a:cubicBezTo>
                    <a:pt x="17568" y="1538"/>
                    <a:pt x="17587" y="1548"/>
                    <a:pt x="17605" y="1548"/>
                  </a:cubicBezTo>
                  <a:cubicBezTo>
                    <a:pt x="17632" y="1548"/>
                    <a:pt x="17657" y="1524"/>
                    <a:pt x="17681" y="1524"/>
                  </a:cubicBezTo>
                  <a:cubicBezTo>
                    <a:pt x="17684" y="1524"/>
                    <a:pt x="17687" y="1525"/>
                    <a:pt x="17691" y="1526"/>
                  </a:cubicBezTo>
                  <a:cubicBezTo>
                    <a:pt x="17746" y="1542"/>
                    <a:pt x="17806" y="1595"/>
                    <a:pt x="17853" y="1595"/>
                  </a:cubicBezTo>
                  <a:cubicBezTo>
                    <a:pt x="17857" y="1595"/>
                    <a:pt x="17860" y="1594"/>
                    <a:pt x="17864" y="1593"/>
                  </a:cubicBezTo>
                  <a:cubicBezTo>
                    <a:pt x="17898" y="1586"/>
                    <a:pt x="17931" y="1583"/>
                    <a:pt x="17964" y="1583"/>
                  </a:cubicBezTo>
                  <a:cubicBezTo>
                    <a:pt x="18124" y="1583"/>
                    <a:pt x="18275" y="1654"/>
                    <a:pt x="18432" y="1668"/>
                  </a:cubicBezTo>
                  <a:cubicBezTo>
                    <a:pt x="18463" y="1671"/>
                    <a:pt x="18490" y="1711"/>
                    <a:pt x="18519" y="1736"/>
                  </a:cubicBezTo>
                  <a:cubicBezTo>
                    <a:pt x="18559" y="1711"/>
                    <a:pt x="18603" y="1686"/>
                    <a:pt x="18645" y="1660"/>
                  </a:cubicBezTo>
                  <a:cubicBezTo>
                    <a:pt x="18738" y="1763"/>
                    <a:pt x="18879" y="1738"/>
                    <a:pt x="18997" y="1782"/>
                  </a:cubicBezTo>
                  <a:cubicBezTo>
                    <a:pt x="19096" y="1813"/>
                    <a:pt x="19191" y="1843"/>
                    <a:pt x="19277" y="1908"/>
                  </a:cubicBezTo>
                  <a:cubicBezTo>
                    <a:pt x="19287" y="1916"/>
                    <a:pt x="19305" y="1916"/>
                    <a:pt x="19319" y="1919"/>
                  </a:cubicBezTo>
                  <a:cubicBezTo>
                    <a:pt x="19337" y="1876"/>
                    <a:pt x="19355" y="1835"/>
                    <a:pt x="19371" y="1796"/>
                  </a:cubicBezTo>
                  <a:cubicBezTo>
                    <a:pt x="19443" y="1789"/>
                    <a:pt x="19509" y="1782"/>
                    <a:pt x="19583" y="1776"/>
                  </a:cubicBezTo>
                  <a:cubicBezTo>
                    <a:pt x="19615" y="1863"/>
                    <a:pt x="19670" y="1879"/>
                    <a:pt x="19733" y="1879"/>
                  </a:cubicBezTo>
                  <a:cubicBezTo>
                    <a:pt x="19771" y="1879"/>
                    <a:pt x="19813" y="1873"/>
                    <a:pt x="19854" y="1873"/>
                  </a:cubicBezTo>
                  <a:cubicBezTo>
                    <a:pt x="19892" y="1873"/>
                    <a:pt x="19929" y="1878"/>
                    <a:pt x="19964" y="1898"/>
                  </a:cubicBezTo>
                  <a:cubicBezTo>
                    <a:pt x="19978" y="1935"/>
                    <a:pt x="20000" y="1986"/>
                    <a:pt x="20031" y="2063"/>
                  </a:cubicBezTo>
                  <a:cubicBezTo>
                    <a:pt x="20093" y="2019"/>
                    <a:pt x="20140" y="1985"/>
                    <a:pt x="20149" y="1980"/>
                  </a:cubicBezTo>
                  <a:cubicBezTo>
                    <a:pt x="20248" y="2013"/>
                    <a:pt x="20302" y="2057"/>
                    <a:pt x="20362" y="2072"/>
                  </a:cubicBezTo>
                  <a:cubicBezTo>
                    <a:pt x="20365" y="2072"/>
                    <a:pt x="20368" y="2073"/>
                    <a:pt x="20371" y="2073"/>
                  </a:cubicBezTo>
                  <a:cubicBezTo>
                    <a:pt x="20384" y="2073"/>
                    <a:pt x="20395" y="2067"/>
                    <a:pt x="20409" y="2067"/>
                  </a:cubicBezTo>
                  <a:cubicBezTo>
                    <a:pt x="20421" y="2067"/>
                    <a:pt x="20435" y="2072"/>
                    <a:pt x="20452" y="2094"/>
                  </a:cubicBezTo>
                  <a:cubicBezTo>
                    <a:pt x="20482" y="2129"/>
                    <a:pt x="20585" y="2117"/>
                    <a:pt x="20607" y="2152"/>
                  </a:cubicBezTo>
                  <a:cubicBezTo>
                    <a:pt x="20658" y="2236"/>
                    <a:pt x="20743" y="2238"/>
                    <a:pt x="20814" y="2270"/>
                  </a:cubicBezTo>
                  <a:cubicBezTo>
                    <a:pt x="20992" y="2350"/>
                    <a:pt x="21176" y="2419"/>
                    <a:pt x="21357" y="2494"/>
                  </a:cubicBezTo>
                  <a:cubicBezTo>
                    <a:pt x="21373" y="2501"/>
                    <a:pt x="21382" y="2520"/>
                    <a:pt x="21395" y="2533"/>
                  </a:cubicBezTo>
                  <a:cubicBezTo>
                    <a:pt x="21389" y="2560"/>
                    <a:pt x="21385" y="2585"/>
                    <a:pt x="21378" y="2619"/>
                  </a:cubicBezTo>
                  <a:cubicBezTo>
                    <a:pt x="21393" y="2618"/>
                    <a:pt x="21407" y="2618"/>
                    <a:pt x="21421" y="2618"/>
                  </a:cubicBezTo>
                  <a:cubicBezTo>
                    <a:pt x="21452" y="2618"/>
                    <a:pt x="21482" y="2619"/>
                    <a:pt x="21514" y="2620"/>
                  </a:cubicBezTo>
                  <a:cubicBezTo>
                    <a:pt x="21542" y="2686"/>
                    <a:pt x="21569" y="2748"/>
                    <a:pt x="21604" y="2832"/>
                  </a:cubicBezTo>
                  <a:cubicBezTo>
                    <a:pt x="21673" y="2831"/>
                    <a:pt x="21741" y="2829"/>
                    <a:pt x="21809" y="2829"/>
                  </a:cubicBezTo>
                  <a:cubicBezTo>
                    <a:pt x="21800" y="2782"/>
                    <a:pt x="21795" y="2759"/>
                    <a:pt x="21782" y="2695"/>
                  </a:cubicBezTo>
                  <a:lnTo>
                    <a:pt x="21782" y="2695"/>
                  </a:lnTo>
                  <a:cubicBezTo>
                    <a:pt x="21909" y="2779"/>
                    <a:pt x="22001" y="2841"/>
                    <a:pt x="22110" y="2913"/>
                  </a:cubicBezTo>
                  <a:cubicBezTo>
                    <a:pt x="22160" y="2900"/>
                    <a:pt x="22238" y="2881"/>
                    <a:pt x="22313" y="2860"/>
                  </a:cubicBezTo>
                  <a:cubicBezTo>
                    <a:pt x="22393" y="3113"/>
                    <a:pt x="22644" y="3204"/>
                    <a:pt x="22788" y="3406"/>
                  </a:cubicBezTo>
                  <a:cubicBezTo>
                    <a:pt x="22833" y="3372"/>
                    <a:pt x="22861" y="3351"/>
                    <a:pt x="22894" y="3326"/>
                  </a:cubicBezTo>
                  <a:cubicBezTo>
                    <a:pt x="22940" y="3427"/>
                    <a:pt x="22984" y="3521"/>
                    <a:pt x="23024" y="3607"/>
                  </a:cubicBezTo>
                  <a:cubicBezTo>
                    <a:pt x="23165" y="3700"/>
                    <a:pt x="23306" y="3794"/>
                    <a:pt x="23459" y="3894"/>
                  </a:cubicBezTo>
                  <a:cubicBezTo>
                    <a:pt x="23452" y="3850"/>
                    <a:pt x="23449" y="3824"/>
                    <a:pt x="23442" y="3777"/>
                  </a:cubicBezTo>
                  <a:lnTo>
                    <a:pt x="23442" y="3777"/>
                  </a:lnTo>
                  <a:cubicBezTo>
                    <a:pt x="23592" y="3809"/>
                    <a:pt x="23748" y="3828"/>
                    <a:pt x="23890" y="3878"/>
                  </a:cubicBezTo>
                  <a:cubicBezTo>
                    <a:pt x="23896" y="3899"/>
                    <a:pt x="23908" y="3936"/>
                    <a:pt x="23917" y="3965"/>
                  </a:cubicBezTo>
                  <a:cubicBezTo>
                    <a:pt x="23982" y="3983"/>
                    <a:pt x="24035" y="3996"/>
                    <a:pt x="24093" y="4012"/>
                  </a:cubicBezTo>
                  <a:cubicBezTo>
                    <a:pt x="24077" y="4064"/>
                    <a:pt x="24068" y="4097"/>
                    <a:pt x="24054" y="4146"/>
                  </a:cubicBezTo>
                  <a:cubicBezTo>
                    <a:pt x="24083" y="4161"/>
                    <a:pt x="24114" y="4178"/>
                    <a:pt x="24155" y="4200"/>
                  </a:cubicBezTo>
                  <a:cubicBezTo>
                    <a:pt x="24171" y="4139"/>
                    <a:pt x="24185" y="4093"/>
                    <a:pt x="24205" y="4012"/>
                  </a:cubicBezTo>
                  <a:cubicBezTo>
                    <a:pt x="24269" y="4137"/>
                    <a:pt x="24316" y="4228"/>
                    <a:pt x="24366" y="4325"/>
                  </a:cubicBezTo>
                  <a:cubicBezTo>
                    <a:pt x="24398" y="4330"/>
                    <a:pt x="24433" y="4334"/>
                    <a:pt x="24460" y="4337"/>
                  </a:cubicBezTo>
                  <a:cubicBezTo>
                    <a:pt x="24485" y="4393"/>
                    <a:pt x="24508" y="4443"/>
                    <a:pt x="24532" y="4492"/>
                  </a:cubicBezTo>
                  <a:cubicBezTo>
                    <a:pt x="24504" y="4495"/>
                    <a:pt x="24476" y="4498"/>
                    <a:pt x="24439" y="4502"/>
                  </a:cubicBezTo>
                  <a:cubicBezTo>
                    <a:pt x="24467" y="4563"/>
                    <a:pt x="24506" y="4575"/>
                    <a:pt x="24550" y="4575"/>
                  </a:cubicBezTo>
                  <a:cubicBezTo>
                    <a:pt x="24579" y="4575"/>
                    <a:pt x="24611" y="4570"/>
                    <a:pt x="24643" y="4570"/>
                  </a:cubicBezTo>
                  <a:cubicBezTo>
                    <a:pt x="24661" y="4570"/>
                    <a:pt x="24680" y="4572"/>
                    <a:pt x="24698" y="4577"/>
                  </a:cubicBezTo>
                  <a:cubicBezTo>
                    <a:pt x="24747" y="4633"/>
                    <a:pt x="24804" y="4711"/>
                    <a:pt x="24861" y="4804"/>
                  </a:cubicBezTo>
                  <a:cubicBezTo>
                    <a:pt x="24951" y="4832"/>
                    <a:pt x="25067" y="4855"/>
                    <a:pt x="25059" y="5010"/>
                  </a:cubicBezTo>
                  <a:cubicBezTo>
                    <a:pt x="25089" y="5067"/>
                    <a:pt x="25110" y="5136"/>
                    <a:pt x="25156" y="5179"/>
                  </a:cubicBezTo>
                  <a:cubicBezTo>
                    <a:pt x="25207" y="5227"/>
                    <a:pt x="25281" y="5255"/>
                    <a:pt x="25343" y="5291"/>
                  </a:cubicBezTo>
                  <a:cubicBezTo>
                    <a:pt x="25344" y="5344"/>
                    <a:pt x="25345" y="5392"/>
                    <a:pt x="25347" y="5423"/>
                  </a:cubicBezTo>
                  <a:cubicBezTo>
                    <a:pt x="25413" y="5467"/>
                    <a:pt x="25472" y="5507"/>
                    <a:pt x="25513" y="5533"/>
                  </a:cubicBezTo>
                  <a:cubicBezTo>
                    <a:pt x="25496" y="5619"/>
                    <a:pt x="25482" y="5680"/>
                    <a:pt x="25471" y="5735"/>
                  </a:cubicBezTo>
                  <a:cubicBezTo>
                    <a:pt x="25603" y="5873"/>
                    <a:pt x="25702" y="6026"/>
                    <a:pt x="25831" y="6148"/>
                  </a:cubicBezTo>
                  <a:cubicBezTo>
                    <a:pt x="25903" y="6219"/>
                    <a:pt x="26006" y="6257"/>
                    <a:pt x="26071" y="6345"/>
                  </a:cubicBezTo>
                  <a:cubicBezTo>
                    <a:pt x="26091" y="6375"/>
                    <a:pt x="26152" y="6378"/>
                    <a:pt x="26199" y="6394"/>
                  </a:cubicBezTo>
                  <a:cubicBezTo>
                    <a:pt x="26175" y="6447"/>
                    <a:pt x="26158" y="6484"/>
                    <a:pt x="26136" y="6532"/>
                  </a:cubicBezTo>
                  <a:cubicBezTo>
                    <a:pt x="26183" y="6518"/>
                    <a:pt x="26216" y="6506"/>
                    <a:pt x="26252" y="6496"/>
                  </a:cubicBezTo>
                  <a:cubicBezTo>
                    <a:pt x="26334" y="6743"/>
                    <a:pt x="26459" y="6950"/>
                    <a:pt x="26698" y="7094"/>
                  </a:cubicBezTo>
                  <a:cubicBezTo>
                    <a:pt x="26711" y="7172"/>
                    <a:pt x="26761" y="7275"/>
                    <a:pt x="26849" y="7402"/>
                  </a:cubicBezTo>
                  <a:cubicBezTo>
                    <a:pt x="26934" y="7409"/>
                    <a:pt x="27012" y="7415"/>
                    <a:pt x="27133" y="7425"/>
                  </a:cubicBezTo>
                  <a:cubicBezTo>
                    <a:pt x="27087" y="7494"/>
                    <a:pt x="27064" y="7527"/>
                    <a:pt x="27042" y="7562"/>
                  </a:cubicBezTo>
                  <a:cubicBezTo>
                    <a:pt x="27069" y="7603"/>
                    <a:pt x="27069" y="7676"/>
                    <a:pt x="27129" y="7676"/>
                  </a:cubicBezTo>
                  <a:cubicBezTo>
                    <a:pt x="27141" y="7676"/>
                    <a:pt x="27154" y="7674"/>
                    <a:pt x="27170" y="7668"/>
                  </a:cubicBezTo>
                  <a:cubicBezTo>
                    <a:pt x="27168" y="7647"/>
                    <a:pt x="27170" y="7627"/>
                    <a:pt x="27171" y="7606"/>
                  </a:cubicBezTo>
                  <a:lnTo>
                    <a:pt x="27198" y="7612"/>
                  </a:lnTo>
                  <a:lnTo>
                    <a:pt x="27182" y="7671"/>
                  </a:lnTo>
                  <a:cubicBezTo>
                    <a:pt x="27177" y="7670"/>
                    <a:pt x="27170" y="7668"/>
                    <a:pt x="27170" y="7668"/>
                  </a:cubicBezTo>
                  <a:lnTo>
                    <a:pt x="27170" y="7668"/>
                  </a:lnTo>
                  <a:cubicBezTo>
                    <a:pt x="27239" y="7718"/>
                    <a:pt x="27335" y="7740"/>
                    <a:pt x="27321" y="7852"/>
                  </a:cubicBezTo>
                  <a:cubicBezTo>
                    <a:pt x="27298" y="7878"/>
                    <a:pt x="27277" y="7903"/>
                    <a:pt x="27264" y="7918"/>
                  </a:cubicBezTo>
                  <a:cubicBezTo>
                    <a:pt x="27438" y="8065"/>
                    <a:pt x="27518" y="8239"/>
                    <a:pt x="27511" y="8440"/>
                  </a:cubicBezTo>
                  <a:cubicBezTo>
                    <a:pt x="27485" y="8464"/>
                    <a:pt x="27466" y="8482"/>
                    <a:pt x="27445" y="8502"/>
                  </a:cubicBezTo>
                  <a:cubicBezTo>
                    <a:pt x="27516" y="8555"/>
                    <a:pt x="27610" y="8541"/>
                    <a:pt x="27660" y="8641"/>
                  </a:cubicBezTo>
                  <a:cubicBezTo>
                    <a:pt x="27691" y="8704"/>
                    <a:pt x="27641" y="8807"/>
                    <a:pt x="27744" y="8832"/>
                  </a:cubicBezTo>
                  <a:cubicBezTo>
                    <a:pt x="27717" y="8886"/>
                    <a:pt x="27682" y="8948"/>
                    <a:pt x="27642" y="9019"/>
                  </a:cubicBezTo>
                  <a:cubicBezTo>
                    <a:pt x="27701" y="9013"/>
                    <a:pt x="27736" y="9010"/>
                    <a:pt x="27777" y="9007"/>
                  </a:cubicBezTo>
                  <a:lnTo>
                    <a:pt x="27777" y="9007"/>
                  </a:lnTo>
                  <a:cubicBezTo>
                    <a:pt x="27757" y="9067"/>
                    <a:pt x="27739" y="9122"/>
                    <a:pt x="27722" y="9176"/>
                  </a:cubicBezTo>
                  <a:cubicBezTo>
                    <a:pt x="27760" y="9266"/>
                    <a:pt x="27811" y="9353"/>
                    <a:pt x="27833" y="9447"/>
                  </a:cubicBezTo>
                  <a:cubicBezTo>
                    <a:pt x="27857" y="9542"/>
                    <a:pt x="27813" y="9676"/>
                    <a:pt x="27864" y="9734"/>
                  </a:cubicBezTo>
                  <a:cubicBezTo>
                    <a:pt x="27935" y="9812"/>
                    <a:pt x="27925" y="9885"/>
                    <a:pt x="27932" y="9960"/>
                  </a:cubicBezTo>
                  <a:cubicBezTo>
                    <a:pt x="27964" y="9981"/>
                    <a:pt x="27991" y="9999"/>
                    <a:pt x="28014" y="10015"/>
                  </a:cubicBezTo>
                  <a:cubicBezTo>
                    <a:pt x="28003" y="10044"/>
                    <a:pt x="27997" y="10060"/>
                    <a:pt x="27979" y="10103"/>
                  </a:cubicBezTo>
                  <a:cubicBezTo>
                    <a:pt x="28061" y="10129"/>
                    <a:pt x="28129" y="10165"/>
                    <a:pt x="28232" y="10209"/>
                  </a:cubicBezTo>
                  <a:cubicBezTo>
                    <a:pt x="28176" y="10228"/>
                    <a:pt x="28144" y="10240"/>
                    <a:pt x="28110" y="10253"/>
                  </a:cubicBezTo>
                  <a:cubicBezTo>
                    <a:pt x="28122" y="10287"/>
                    <a:pt x="28132" y="10322"/>
                    <a:pt x="28142" y="10353"/>
                  </a:cubicBezTo>
                  <a:cubicBezTo>
                    <a:pt x="28213" y="10340"/>
                    <a:pt x="28263" y="10331"/>
                    <a:pt x="28372" y="10310"/>
                  </a:cubicBezTo>
                  <a:lnTo>
                    <a:pt x="28372" y="10310"/>
                  </a:lnTo>
                  <a:cubicBezTo>
                    <a:pt x="28313" y="10431"/>
                    <a:pt x="28278" y="10506"/>
                    <a:pt x="28247" y="10569"/>
                  </a:cubicBezTo>
                  <a:cubicBezTo>
                    <a:pt x="28260" y="10569"/>
                    <a:pt x="28295" y="10571"/>
                    <a:pt x="28310" y="10571"/>
                  </a:cubicBezTo>
                  <a:cubicBezTo>
                    <a:pt x="28373" y="10672"/>
                    <a:pt x="28426" y="10759"/>
                    <a:pt x="28481" y="10847"/>
                  </a:cubicBezTo>
                  <a:cubicBezTo>
                    <a:pt x="28451" y="10874"/>
                    <a:pt x="28420" y="10903"/>
                    <a:pt x="28385" y="10934"/>
                  </a:cubicBezTo>
                  <a:cubicBezTo>
                    <a:pt x="28435" y="10945"/>
                    <a:pt x="28478" y="10952"/>
                    <a:pt x="28531" y="10961"/>
                  </a:cubicBezTo>
                  <a:cubicBezTo>
                    <a:pt x="28523" y="11009"/>
                    <a:pt x="28517" y="11050"/>
                    <a:pt x="28512" y="11089"/>
                  </a:cubicBezTo>
                  <a:cubicBezTo>
                    <a:pt x="28532" y="11105"/>
                    <a:pt x="28551" y="11118"/>
                    <a:pt x="28573" y="11134"/>
                  </a:cubicBezTo>
                  <a:cubicBezTo>
                    <a:pt x="28535" y="11162"/>
                    <a:pt x="28506" y="11183"/>
                    <a:pt x="28494" y="11192"/>
                  </a:cubicBezTo>
                  <a:cubicBezTo>
                    <a:pt x="28498" y="11287"/>
                    <a:pt x="28490" y="11371"/>
                    <a:pt x="28479" y="11459"/>
                  </a:cubicBezTo>
                  <a:cubicBezTo>
                    <a:pt x="28516" y="11462"/>
                    <a:pt x="28551" y="11465"/>
                    <a:pt x="28581" y="11468"/>
                  </a:cubicBezTo>
                  <a:cubicBezTo>
                    <a:pt x="28668" y="11679"/>
                    <a:pt x="28754" y="11886"/>
                    <a:pt x="28844" y="12104"/>
                  </a:cubicBezTo>
                  <a:cubicBezTo>
                    <a:pt x="28840" y="12113"/>
                    <a:pt x="28825" y="12138"/>
                    <a:pt x="28801" y="12176"/>
                  </a:cubicBezTo>
                  <a:cubicBezTo>
                    <a:pt x="28876" y="12249"/>
                    <a:pt x="28962" y="12336"/>
                    <a:pt x="28881" y="12450"/>
                  </a:cubicBezTo>
                  <a:cubicBezTo>
                    <a:pt x="28904" y="12473"/>
                    <a:pt x="28932" y="12489"/>
                    <a:pt x="28944" y="12513"/>
                  </a:cubicBezTo>
                  <a:cubicBezTo>
                    <a:pt x="28957" y="12548"/>
                    <a:pt x="28954" y="12588"/>
                    <a:pt x="28957" y="12614"/>
                  </a:cubicBezTo>
                  <a:cubicBezTo>
                    <a:pt x="28918" y="12667"/>
                    <a:pt x="28888" y="12707"/>
                    <a:pt x="28859" y="12745"/>
                  </a:cubicBezTo>
                  <a:cubicBezTo>
                    <a:pt x="28931" y="12826"/>
                    <a:pt x="28993" y="12913"/>
                    <a:pt x="29006" y="13032"/>
                  </a:cubicBezTo>
                  <a:cubicBezTo>
                    <a:pt x="29021" y="13182"/>
                    <a:pt x="29113" y="13312"/>
                    <a:pt x="29118" y="13474"/>
                  </a:cubicBezTo>
                  <a:cubicBezTo>
                    <a:pt x="29121" y="13566"/>
                    <a:pt x="29171" y="13681"/>
                    <a:pt x="29237" y="13749"/>
                  </a:cubicBezTo>
                  <a:cubicBezTo>
                    <a:pt x="29387" y="13912"/>
                    <a:pt x="29416" y="14122"/>
                    <a:pt x="29503" y="14303"/>
                  </a:cubicBezTo>
                  <a:cubicBezTo>
                    <a:pt x="29477" y="14340"/>
                    <a:pt x="29462" y="14361"/>
                    <a:pt x="29441" y="14389"/>
                  </a:cubicBezTo>
                  <a:cubicBezTo>
                    <a:pt x="29525" y="14470"/>
                    <a:pt x="29602" y="14545"/>
                    <a:pt x="29633" y="14574"/>
                  </a:cubicBezTo>
                  <a:cubicBezTo>
                    <a:pt x="29693" y="14720"/>
                    <a:pt x="29711" y="14830"/>
                    <a:pt x="29771" y="14890"/>
                  </a:cubicBezTo>
                  <a:cubicBezTo>
                    <a:pt x="29849" y="14965"/>
                    <a:pt x="29839" y="15071"/>
                    <a:pt x="29884" y="15157"/>
                  </a:cubicBezTo>
                  <a:cubicBezTo>
                    <a:pt x="29921" y="15145"/>
                    <a:pt x="29946" y="15138"/>
                    <a:pt x="29984" y="15126"/>
                  </a:cubicBezTo>
                  <a:cubicBezTo>
                    <a:pt x="29953" y="15057"/>
                    <a:pt x="29928" y="14996"/>
                    <a:pt x="29905" y="14942"/>
                  </a:cubicBezTo>
                  <a:cubicBezTo>
                    <a:pt x="29930" y="14909"/>
                    <a:pt x="29947" y="14889"/>
                    <a:pt x="29958" y="14877"/>
                  </a:cubicBezTo>
                  <a:cubicBezTo>
                    <a:pt x="29936" y="14827"/>
                    <a:pt x="29918" y="14786"/>
                    <a:pt x="29900" y="14743"/>
                  </a:cubicBezTo>
                  <a:cubicBezTo>
                    <a:pt x="29953" y="14718"/>
                    <a:pt x="29992" y="14701"/>
                    <a:pt x="30021" y="14686"/>
                  </a:cubicBezTo>
                  <a:cubicBezTo>
                    <a:pt x="29999" y="14590"/>
                    <a:pt x="29967" y="14515"/>
                    <a:pt x="29964" y="14439"/>
                  </a:cubicBezTo>
                  <a:cubicBezTo>
                    <a:pt x="29962" y="13785"/>
                    <a:pt x="29843" y="13144"/>
                    <a:pt x="29750" y="12500"/>
                  </a:cubicBezTo>
                  <a:cubicBezTo>
                    <a:pt x="29740" y="12425"/>
                    <a:pt x="29706" y="12352"/>
                    <a:pt x="29666" y="12273"/>
                  </a:cubicBezTo>
                  <a:cubicBezTo>
                    <a:pt x="29721" y="12116"/>
                    <a:pt x="29658" y="11955"/>
                    <a:pt x="29589" y="11796"/>
                  </a:cubicBezTo>
                  <a:cubicBezTo>
                    <a:pt x="29569" y="11751"/>
                    <a:pt x="29519" y="11680"/>
                    <a:pt x="29530" y="11668"/>
                  </a:cubicBezTo>
                  <a:cubicBezTo>
                    <a:pt x="29614" y="11574"/>
                    <a:pt x="29494" y="11502"/>
                    <a:pt x="29503" y="11415"/>
                  </a:cubicBezTo>
                  <a:cubicBezTo>
                    <a:pt x="29506" y="11373"/>
                    <a:pt x="29434" y="11301"/>
                    <a:pt x="29447" y="11280"/>
                  </a:cubicBezTo>
                  <a:cubicBezTo>
                    <a:pt x="29515" y="11162"/>
                    <a:pt x="29472" y="11037"/>
                    <a:pt x="29416" y="10955"/>
                  </a:cubicBezTo>
                  <a:cubicBezTo>
                    <a:pt x="29344" y="10842"/>
                    <a:pt x="29366" y="10721"/>
                    <a:pt x="29315" y="10609"/>
                  </a:cubicBezTo>
                  <a:cubicBezTo>
                    <a:pt x="29296" y="10563"/>
                    <a:pt x="29383" y="10487"/>
                    <a:pt x="29305" y="10453"/>
                  </a:cubicBezTo>
                  <a:cubicBezTo>
                    <a:pt x="29191" y="10402"/>
                    <a:pt x="29334" y="10328"/>
                    <a:pt x="29266" y="10275"/>
                  </a:cubicBezTo>
                  <a:cubicBezTo>
                    <a:pt x="29224" y="10241"/>
                    <a:pt x="29194" y="10185"/>
                    <a:pt x="29175" y="10159"/>
                  </a:cubicBezTo>
                  <a:cubicBezTo>
                    <a:pt x="29140" y="9946"/>
                    <a:pt x="29222" y="9718"/>
                    <a:pt x="29038" y="9582"/>
                  </a:cubicBezTo>
                  <a:cubicBezTo>
                    <a:pt x="29027" y="9509"/>
                    <a:pt x="29018" y="9451"/>
                    <a:pt x="29007" y="9395"/>
                  </a:cubicBezTo>
                  <a:cubicBezTo>
                    <a:pt x="28997" y="9328"/>
                    <a:pt x="28987" y="9260"/>
                    <a:pt x="28981" y="9217"/>
                  </a:cubicBezTo>
                  <a:cubicBezTo>
                    <a:pt x="28921" y="9123"/>
                    <a:pt x="28869" y="9053"/>
                    <a:pt x="28825" y="8975"/>
                  </a:cubicBezTo>
                  <a:cubicBezTo>
                    <a:pt x="28697" y="8758"/>
                    <a:pt x="28672" y="8501"/>
                    <a:pt x="28565" y="8277"/>
                  </a:cubicBezTo>
                  <a:cubicBezTo>
                    <a:pt x="28448" y="8037"/>
                    <a:pt x="28306" y="7808"/>
                    <a:pt x="28175" y="7572"/>
                  </a:cubicBezTo>
                  <a:cubicBezTo>
                    <a:pt x="28113" y="7461"/>
                    <a:pt x="28044" y="7350"/>
                    <a:pt x="27988" y="7234"/>
                  </a:cubicBezTo>
                  <a:cubicBezTo>
                    <a:pt x="27961" y="7171"/>
                    <a:pt x="27947" y="7103"/>
                    <a:pt x="27933" y="7060"/>
                  </a:cubicBezTo>
                  <a:cubicBezTo>
                    <a:pt x="27873" y="7009"/>
                    <a:pt x="27794" y="6971"/>
                    <a:pt x="27788" y="6931"/>
                  </a:cubicBezTo>
                  <a:cubicBezTo>
                    <a:pt x="27755" y="6724"/>
                    <a:pt x="27594" y="6587"/>
                    <a:pt x="27495" y="6415"/>
                  </a:cubicBezTo>
                  <a:cubicBezTo>
                    <a:pt x="27435" y="6309"/>
                    <a:pt x="27380" y="6198"/>
                    <a:pt x="27318" y="6081"/>
                  </a:cubicBezTo>
                  <a:cubicBezTo>
                    <a:pt x="27298" y="6072"/>
                    <a:pt x="27262" y="6059"/>
                    <a:pt x="27233" y="6048"/>
                  </a:cubicBezTo>
                  <a:cubicBezTo>
                    <a:pt x="27204" y="5950"/>
                    <a:pt x="27207" y="5863"/>
                    <a:pt x="27093" y="5813"/>
                  </a:cubicBezTo>
                  <a:cubicBezTo>
                    <a:pt x="27027" y="5785"/>
                    <a:pt x="26955" y="5713"/>
                    <a:pt x="26923" y="5647"/>
                  </a:cubicBezTo>
                  <a:cubicBezTo>
                    <a:pt x="26826" y="5444"/>
                    <a:pt x="26720" y="5243"/>
                    <a:pt x="26567" y="5068"/>
                  </a:cubicBezTo>
                  <a:cubicBezTo>
                    <a:pt x="26424" y="4886"/>
                    <a:pt x="26247" y="4737"/>
                    <a:pt x="26091" y="4568"/>
                  </a:cubicBezTo>
                  <a:cubicBezTo>
                    <a:pt x="25946" y="4412"/>
                    <a:pt x="25774" y="4286"/>
                    <a:pt x="25649" y="4100"/>
                  </a:cubicBezTo>
                  <a:cubicBezTo>
                    <a:pt x="25584" y="4009"/>
                    <a:pt x="25507" y="3922"/>
                    <a:pt x="25423" y="3846"/>
                  </a:cubicBezTo>
                  <a:cubicBezTo>
                    <a:pt x="25334" y="3774"/>
                    <a:pt x="25242" y="3703"/>
                    <a:pt x="25157" y="3627"/>
                  </a:cubicBezTo>
                  <a:cubicBezTo>
                    <a:pt x="25107" y="3580"/>
                    <a:pt x="25079" y="3512"/>
                    <a:pt x="25047" y="3463"/>
                  </a:cubicBezTo>
                  <a:cubicBezTo>
                    <a:pt x="24994" y="3457"/>
                    <a:pt x="24954" y="3452"/>
                    <a:pt x="24923" y="3449"/>
                  </a:cubicBezTo>
                  <a:cubicBezTo>
                    <a:pt x="24870" y="3357"/>
                    <a:pt x="24859" y="3265"/>
                    <a:pt x="24732" y="3246"/>
                  </a:cubicBezTo>
                  <a:cubicBezTo>
                    <a:pt x="24616" y="3229"/>
                    <a:pt x="24535" y="3144"/>
                    <a:pt x="24469" y="3037"/>
                  </a:cubicBezTo>
                  <a:cubicBezTo>
                    <a:pt x="24409" y="2935"/>
                    <a:pt x="24323" y="2848"/>
                    <a:pt x="24196" y="2848"/>
                  </a:cubicBezTo>
                  <a:cubicBezTo>
                    <a:pt x="24186" y="2848"/>
                    <a:pt x="24175" y="2849"/>
                    <a:pt x="24164" y="2850"/>
                  </a:cubicBezTo>
                  <a:cubicBezTo>
                    <a:pt x="24145" y="2816"/>
                    <a:pt x="24133" y="2773"/>
                    <a:pt x="24104" y="2751"/>
                  </a:cubicBezTo>
                  <a:cubicBezTo>
                    <a:pt x="24014" y="2685"/>
                    <a:pt x="23877" y="2642"/>
                    <a:pt x="23836" y="2563"/>
                  </a:cubicBezTo>
                  <a:cubicBezTo>
                    <a:pt x="23773" y="2445"/>
                    <a:pt x="23664" y="2478"/>
                    <a:pt x="23590" y="2416"/>
                  </a:cubicBezTo>
                  <a:cubicBezTo>
                    <a:pt x="23487" y="2330"/>
                    <a:pt x="23364" y="2272"/>
                    <a:pt x="23258" y="2191"/>
                  </a:cubicBezTo>
                  <a:cubicBezTo>
                    <a:pt x="23149" y="2102"/>
                    <a:pt x="22980" y="2098"/>
                    <a:pt x="22921" y="1951"/>
                  </a:cubicBezTo>
                  <a:cubicBezTo>
                    <a:pt x="22902" y="1956"/>
                    <a:pt x="22885" y="1958"/>
                    <a:pt x="22870" y="1958"/>
                  </a:cubicBezTo>
                  <a:cubicBezTo>
                    <a:pt x="22751" y="1958"/>
                    <a:pt x="22708" y="1838"/>
                    <a:pt x="22619" y="1786"/>
                  </a:cubicBezTo>
                  <a:cubicBezTo>
                    <a:pt x="22555" y="1749"/>
                    <a:pt x="22491" y="1693"/>
                    <a:pt x="22415" y="1693"/>
                  </a:cubicBezTo>
                  <a:cubicBezTo>
                    <a:pt x="22395" y="1693"/>
                    <a:pt x="22374" y="1697"/>
                    <a:pt x="22352" y="1707"/>
                  </a:cubicBezTo>
                  <a:lnTo>
                    <a:pt x="22340" y="1677"/>
                  </a:lnTo>
                  <a:cubicBezTo>
                    <a:pt x="22331" y="1660"/>
                    <a:pt x="22327" y="1632"/>
                    <a:pt x="22312" y="1624"/>
                  </a:cubicBezTo>
                  <a:cubicBezTo>
                    <a:pt x="22162" y="1548"/>
                    <a:pt x="22016" y="1458"/>
                    <a:pt x="21862" y="1393"/>
                  </a:cubicBezTo>
                  <a:lnTo>
                    <a:pt x="21392" y="1203"/>
                  </a:lnTo>
                  <a:cubicBezTo>
                    <a:pt x="21325" y="1177"/>
                    <a:pt x="21258" y="1138"/>
                    <a:pt x="21186" y="1138"/>
                  </a:cubicBezTo>
                  <a:cubicBezTo>
                    <a:pt x="21163" y="1138"/>
                    <a:pt x="21139" y="1142"/>
                    <a:pt x="21114" y="1152"/>
                  </a:cubicBezTo>
                  <a:cubicBezTo>
                    <a:pt x="21114" y="1152"/>
                    <a:pt x="21113" y="1153"/>
                    <a:pt x="21112" y="1153"/>
                  </a:cubicBezTo>
                  <a:cubicBezTo>
                    <a:pt x="21105" y="1153"/>
                    <a:pt x="21092" y="1144"/>
                    <a:pt x="21083" y="1140"/>
                  </a:cubicBezTo>
                  <a:cubicBezTo>
                    <a:pt x="21032" y="1086"/>
                    <a:pt x="20976" y="1039"/>
                    <a:pt x="20911" y="1011"/>
                  </a:cubicBezTo>
                  <a:cubicBezTo>
                    <a:pt x="20745" y="940"/>
                    <a:pt x="20577" y="871"/>
                    <a:pt x="20405" y="821"/>
                  </a:cubicBezTo>
                  <a:cubicBezTo>
                    <a:pt x="20317" y="790"/>
                    <a:pt x="20236" y="740"/>
                    <a:pt x="20145" y="696"/>
                  </a:cubicBezTo>
                  <a:cubicBezTo>
                    <a:pt x="20116" y="709"/>
                    <a:pt x="20087" y="715"/>
                    <a:pt x="20058" y="715"/>
                  </a:cubicBezTo>
                  <a:cubicBezTo>
                    <a:pt x="19935" y="715"/>
                    <a:pt x="19811" y="617"/>
                    <a:pt x="19688" y="617"/>
                  </a:cubicBezTo>
                  <a:cubicBezTo>
                    <a:pt x="19660" y="617"/>
                    <a:pt x="19631" y="623"/>
                    <a:pt x="19603" y="636"/>
                  </a:cubicBezTo>
                  <a:cubicBezTo>
                    <a:pt x="19558" y="605"/>
                    <a:pt x="19518" y="562"/>
                    <a:pt x="19471" y="552"/>
                  </a:cubicBezTo>
                  <a:cubicBezTo>
                    <a:pt x="19369" y="529"/>
                    <a:pt x="19271" y="468"/>
                    <a:pt x="19167" y="468"/>
                  </a:cubicBezTo>
                  <a:cubicBezTo>
                    <a:pt x="19133" y="468"/>
                    <a:pt x="19099" y="474"/>
                    <a:pt x="19065" y="490"/>
                  </a:cubicBezTo>
                  <a:cubicBezTo>
                    <a:pt x="19009" y="403"/>
                    <a:pt x="18905" y="381"/>
                    <a:pt x="18816" y="381"/>
                  </a:cubicBezTo>
                  <a:cubicBezTo>
                    <a:pt x="18787" y="381"/>
                    <a:pt x="18760" y="384"/>
                    <a:pt x="18737" y="387"/>
                  </a:cubicBezTo>
                  <a:cubicBezTo>
                    <a:pt x="18724" y="389"/>
                    <a:pt x="18712" y="389"/>
                    <a:pt x="18701" y="389"/>
                  </a:cubicBezTo>
                  <a:cubicBezTo>
                    <a:pt x="18581" y="389"/>
                    <a:pt x="18502" y="309"/>
                    <a:pt x="18393" y="309"/>
                  </a:cubicBezTo>
                  <a:cubicBezTo>
                    <a:pt x="18392" y="309"/>
                    <a:pt x="18390" y="309"/>
                    <a:pt x="18388" y="309"/>
                  </a:cubicBezTo>
                  <a:cubicBezTo>
                    <a:pt x="18385" y="309"/>
                    <a:pt x="18382" y="309"/>
                    <a:pt x="18379" y="309"/>
                  </a:cubicBezTo>
                  <a:cubicBezTo>
                    <a:pt x="18309" y="309"/>
                    <a:pt x="18241" y="278"/>
                    <a:pt x="18168" y="278"/>
                  </a:cubicBezTo>
                  <a:cubicBezTo>
                    <a:pt x="18135" y="278"/>
                    <a:pt x="18101" y="284"/>
                    <a:pt x="18066" y="303"/>
                  </a:cubicBezTo>
                  <a:cubicBezTo>
                    <a:pt x="18061" y="306"/>
                    <a:pt x="18056" y="307"/>
                    <a:pt x="18051" y="307"/>
                  </a:cubicBezTo>
                  <a:cubicBezTo>
                    <a:pt x="18010" y="307"/>
                    <a:pt x="17947" y="248"/>
                    <a:pt x="17878" y="248"/>
                  </a:cubicBezTo>
                  <a:cubicBezTo>
                    <a:pt x="17861" y="248"/>
                    <a:pt x="17843" y="252"/>
                    <a:pt x="17825" y="262"/>
                  </a:cubicBezTo>
                  <a:cubicBezTo>
                    <a:pt x="17821" y="264"/>
                    <a:pt x="17816" y="265"/>
                    <a:pt x="17809" y="265"/>
                  </a:cubicBezTo>
                  <a:cubicBezTo>
                    <a:pt x="17792" y="265"/>
                    <a:pt x="17768" y="259"/>
                    <a:pt x="17761" y="250"/>
                  </a:cubicBezTo>
                  <a:cubicBezTo>
                    <a:pt x="17722" y="200"/>
                    <a:pt x="17678" y="178"/>
                    <a:pt x="17629" y="178"/>
                  </a:cubicBezTo>
                  <a:cubicBezTo>
                    <a:pt x="17595" y="178"/>
                    <a:pt x="17559" y="188"/>
                    <a:pt x="17521" y="207"/>
                  </a:cubicBezTo>
                  <a:cubicBezTo>
                    <a:pt x="17474" y="151"/>
                    <a:pt x="17410" y="144"/>
                    <a:pt x="17343" y="144"/>
                  </a:cubicBezTo>
                  <a:cubicBezTo>
                    <a:pt x="17322" y="144"/>
                    <a:pt x="17300" y="144"/>
                    <a:pt x="17278" y="144"/>
                  </a:cubicBezTo>
                  <a:cubicBezTo>
                    <a:pt x="17254" y="144"/>
                    <a:pt x="17231" y="144"/>
                    <a:pt x="17208" y="140"/>
                  </a:cubicBezTo>
                  <a:cubicBezTo>
                    <a:pt x="17203" y="139"/>
                    <a:pt x="17197" y="139"/>
                    <a:pt x="17191" y="139"/>
                  </a:cubicBezTo>
                  <a:cubicBezTo>
                    <a:pt x="17150" y="139"/>
                    <a:pt x="17103" y="160"/>
                    <a:pt x="17064" y="169"/>
                  </a:cubicBezTo>
                  <a:cubicBezTo>
                    <a:pt x="17021" y="152"/>
                    <a:pt x="16976" y="121"/>
                    <a:pt x="16926" y="115"/>
                  </a:cubicBezTo>
                  <a:lnTo>
                    <a:pt x="16177" y="49"/>
                  </a:lnTo>
                  <a:cubicBezTo>
                    <a:pt x="16041" y="37"/>
                    <a:pt x="15903" y="25"/>
                    <a:pt x="15755" y="12"/>
                  </a:cubicBezTo>
                  <a:cubicBezTo>
                    <a:pt x="15741" y="21"/>
                    <a:pt x="15716" y="38"/>
                    <a:pt x="15716" y="38"/>
                  </a:cubicBezTo>
                  <a:cubicBezTo>
                    <a:pt x="15585" y="24"/>
                    <a:pt x="15479" y="3"/>
                    <a:pt x="15373" y="3"/>
                  </a:cubicBezTo>
                  <a:cubicBezTo>
                    <a:pt x="15321" y="2"/>
                    <a:pt x="15267" y="0"/>
                    <a:pt x="15213" y="0"/>
                  </a:cubicBez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 sz="2400">
                <a:solidFill>
                  <a:srgbClr val="FFC100"/>
                </a:solidFill>
                <a:latin typeface="Montserrat" pitchFamily="2" charset="77"/>
              </a:endParaRPr>
            </a:p>
          </p:txBody>
        </p:sp>
      </p:grpSp>
      <p:sp>
        <p:nvSpPr>
          <p:cNvPr id="20" name="Google Shape;296;p28">
            <a:extLst>
              <a:ext uri="{FF2B5EF4-FFF2-40B4-BE49-F238E27FC236}">
                <a16:creationId xmlns:a16="http://schemas.microsoft.com/office/drawing/2014/main" id="{E91CE373-74AA-1044-6315-02F786073BCB}"/>
              </a:ext>
            </a:extLst>
          </p:cNvPr>
          <p:cNvSpPr txBox="1">
            <a:spLocks/>
          </p:cNvSpPr>
          <p:nvPr/>
        </p:nvSpPr>
        <p:spPr>
          <a:xfrm>
            <a:off x="1442234" y="3591807"/>
            <a:ext cx="982153" cy="3479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500"/>
              <a:buFont typeface="Poppins"/>
              <a:buNone/>
              <a:defRPr sz="3500" b="1"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2pPr>
            <a:lvl3pPr marR="0" lvl="2"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3pPr>
            <a:lvl4pPr marR="0" lvl="3"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4pPr>
            <a:lvl5pPr marR="0" lvl="4"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5pPr>
            <a:lvl6pPr marR="0" lvl="5"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6pPr>
            <a:lvl7pPr marR="0" lvl="6"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7pPr>
            <a:lvl8pPr marR="0" lvl="7"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8pPr>
            <a:lvl9pPr marR="0" lvl="8"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9pPr>
          </a:lstStyle>
          <a:p>
            <a:r>
              <a:rPr lang="en" sz="2400">
                <a:solidFill>
                  <a:schemeClr val="lt1"/>
                </a:solidFill>
                <a:latin typeface="Montserrat" pitchFamily="2" charset="77"/>
              </a:rPr>
              <a:t>03</a:t>
            </a:r>
          </a:p>
        </p:txBody>
      </p:sp>
      <p:grpSp>
        <p:nvGrpSpPr>
          <p:cNvPr id="21" name="Google Shape;235;p28">
            <a:extLst>
              <a:ext uri="{FF2B5EF4-FFF2-40B4-BE49-F238E27FC236}">
                <a16:creationId xmlns:a16="http://schemas.microsoft.com/office/drawing/2014/main" id="{6270808E-4AAE-B92B-9888-F1224D0FD8F9}"/>
              </a:ext>
            </a:extLst>
          </p:cNvPr>
          <p:cNvGrpSpPr/>
          <p:nvPr/>
        </p:nvGrpSpPr>
        <p:grpSpPr>
          <a:xfrm>
            <a:off x="1656226" y="4253452"/>
            <a:ext cx="554172" cy="549261"/>
            <a:chOff x="916275" y="2357800"/>
            <a:chExt cx="798400" cy="791325"/>
          </a:xfrm>
          <a:solidFill>
            <a:srgbClr val="FFD400"/>
          </a:solidFill>
        </p:grpSpPr>
        <p:sp>
          <p:nvSpPr>
            <p:cNvPr id="22" name="Google Shape;236;p28">
              <a:extLst>
                <a:ext uri="{FF2B5EF4-FFF2-40B4-BE49-F238E27FC236}">
                  <a16:creationId xmlns:a16="http://schemas.microsoft.com/office/drawing/2014/main" id="{08891415-AFB3-93D0-7236-CD56D2B335E0}"/>
                </a:ext>
              </a:extLst>
            </p:cNvPr>
            <p:cNvSpPr/>
            <p:nvPr/>
          </p:nvSpPr>
          <p:spPr>
            <a:xfrm>
              <a:off x="952100" y="2369375"/>
              <a:ext cx="734825" cy="734825"/>
            </a:xfrm>
            <a:custGeom>
              <a:avLst/>
              <a:gdLst/>
              <a:ahLst/>
              <a:cxnLst/>
              <a:rect l="l" t="t" r="r" b="b"/>
              <a:pathLst>
                <a:path w="29393" h="29393" extrusionOk="0">
                  <a:moveTo>
                    <a:pt x="14697" y="0"/>
                  </a:moveTo>
                  <a:cubicBezTo>
                    <a:pt x="10799" y="0"/>
                    <a:pt x="7061" y="1550"/>
                    <a:pt x="4305" y="4305"/>
                  </a:cubicBezTo>
                  <a:cubicBezTo>
                    <a:pt x="1548" y="7061"/>
                    <a:pt x="1" y="10799"/>
                    <a:pt x="1" y="14697"/>
                  </a:cubicBezTo>
                  <a:cubicBezTo>
                    <a:pt x="1" y="18594"/>
                    <a:pt x="1548" y="22332"/>
                    <a:pt x="4305" y="25088"/>
                  </a:cubicBezTo>
                  <a:cubicBezTo>
                    <a:pt x="7061" y="27844"/>
                    <a:pt x="10799" y="29393"/>
                    <a:pt x="14697" y="29393"/>
                  </a:cubicBezTo>
                  <a:cubicBezTo>
                    <a:pt x="18594" y="29393"/>
                    <a:pt x="22332" y="27844"/>
                    <a:pt x="25088" y="25088"/>
                  </a:cubicBezTo>
                  <a:cubicBezTo>
                    <a:pt x="27844" y="22332"/>
                    <a:pt x="29393" y="18594"/>
                    <a:pt x="29393" y="14697"/>
                  </a:cubicBezTo>
                  <a:cubicBezTo>
                    <a:pt x="29393" y="10799"/>
                    <a:pt x="27844" y="7061"/>
                    <a:pt x="25088" y="4305"/>
                  </a:cubicBezTo>
                  <a:cubicBezTo>
                    <a:pt x="22332" y="1550"/>
                    <a:pt x="18594" y="0"/>
                    <a:pt x="14697" y="0"/>
                  </a:cubicBez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 sz="2400">
                <a:solidFill>
                  <a:srgbClr val="FFC100"/>
                </a:solidFill>
                <a:latin typeface="Montserrat" pitchFamily="2" charset="77"/>
              </a:endParaRPr>
            </a:p>
          </p:txBody>
        </p:sp>
        <p:sp>
          <p:nvSpPr>
            <p:cNvPr id="23" name="Google Shape;237;p28">
              <a:extLst>
                <a:ext uri="{FF2B5EF4-FFF2-40B4-BE49-F238E27FC236}">
                  <a16:creationId xmlns:a16="http://schemas.microsoft.com/office/drawing/2014/main" id="{F89205B3-9D86-D4B5-1BC2-EE7A0BAB2DA7}"/>
                </a:ext>
              </a:extLst>
            </p:cNvPr>
            <p:cNvSpPr/>
            <p:nvPr/>
          </p:nvSpPr>
          <p:spPr>
            <a:xfrm>
              <a:off x="916275" y="2357800"/>
              <a:ext cx="798400" cy="791325"/>
            </a:xfrm>
            <a:custGeom>
              <a:avLst/>
              <a:gdLst/>
              <a:ahLst/>
              <a:cxnLst/>
              <a:rect l="l" t="t" r="r" b="b"/>
              <a:pathLst>
                <a:path w="31936" h="31653" extrusionOk="0">
                  <a:moveTo>
                    <a:pt x="13686" y="1298"/>
                  </a:moveTo>
                  <a:lnTo>
                    <a:pt x="13689" y="1317"/>
                  </a:lnTo>
                  <a:lnTo>
                    <a:pt x="13626" y="1324"/>
                  </a:lnTo>
                  <a:lnTo>
                    <a:pt x="13623" y="1305"/>
                  </a:lnTo>
                  <a:lnTo>
                    <a:pt x="13686" y="1298"/>
                  </a:lnTo>
                  <a:close/>
                  <a:moveTo>
                    <a:pt x="14307" y="1323"/>
                  </a:moveTo>
                  <a:lnTo>
                    <a:pt x="14311" y="1380"/>
                  </a:lnTo>
                  <a:lnTo>
                    <a:pt x="14291" y="1383"/>
                  </a:lnTo>
                  <a:lnTo>
                    <a:pt x="14286" y="1326"/>
                  </a:lnTo>
                  <a:lnTo>
                    <a:pt x="14307" y="1323"/>
                  </a:lnTo>
                  <a:close/>
                  <a:moveTo>
                    <a:pt x="14555" y="1120"/>
                  </a:moveTo>
                  <a:cubicBezTo>
                    <a:pt x="14561" y="1155"/>
                    <a:pt x="14567" y="1186"/>
                    <a:pt x="14575" y="1227"/>
                  </a:cubicBezTo>
                  <a:cubicBezTo>
                    <a:pt x="14525" y="1236"/>
                    <a:pt x="14486" y="1243"/>
                    <a:pt x="14447" y="1251"/>
                  </a:cubicBezTo>
                  <a:cubicBezTo>
                    <a:pt x="14440" y="1261"/>
                    <a:pt x="14435" y="1269"/>
                    <a:pt x="14431" y="1275"/>
                  </a:cubicBezTo>
                  <a:lnTo>
                    <a:pt x="14431" y="1275"/>
                  </a:lnTo>
                  <a:cubicBezTo>
                    <a:pt x="14430" y="1273"/>
                    <a:pt x="14428" y="1270"/>
                    <a:pt x="14427" y="1267"/>
                  </a:cubicBezTo>
                  <a:lnTo>
                    <a:pt x="14427" y="1267"/>
                  </a:lnTo>
                  <a:cubicBezTo>
                    <a:pt x="14425" y="1274"/>
                    <a:pt x="14423" y="1281"/>
                    <a:pt x="14421" y="1289"/>
                  </a:cubicBezTo>
                  <a:lnTo>
                    <a:pt x="14421" y="1289"/>
                  </a:lnTo>
                  <a:cubicBezTo>
                    <a:pt x="14423" y="1286"/>
                    <a:pt x="14427" y="1282"/>
                    <a:pt x="14431" y="1275"/>
                  </a:cubicBezTo>
                  <a:lnTo>
                    <a:pt x="14431" y="1275"/>
                  </a:lnTo>
                  <a:cubicBezTo>
                    <a:pt x="14440" y="1293"/>
                    <a:pt x="14448" y="1310"/>
                    <a:pt x="14452" y="1329"/>
                  </a:cubicBezTo>
                  <a:cubicBezTo>
                    <a:pt x="14454" y="1337"/>
                    <a:pt x="14432" y="1351"/>
                    <a:pt x="14388" y="1396"/>
                  </a:cubicBezTo>
                  <a:cubicBezTo>
                    <a:pt x="14402" y="1353"/>
                    <a:pt x="14413" y="1318"/>
                    <a:pt x="14421" y="1289"/>
                  </a:cubicBezTo>
                  <a:lnTo>
                    <a:pt x="14421" y="1289"/>
                  </a:lnTo>
                  <a:cubicBezTo>
                    <a:pt x="14418" y="1292"/>
                    <a:pt x="14416" y="1293"/>
                    <a:pt x="14415" y="1293"/>
                  </a:cubicBezTo>
                  <a:cubicBezTo>
                    <a:pt x="14410" y="1293"/>
                    <a:pt x="14414" y="1272"/>
                    <a:pt x="14419" y="1252"/>
                  </a:cubicBezTo>
                  <a:cubicBezTo>
                    <a:pt x="14421" y="1257"/>
                    <a:pt x="14424" y="1262"/>
                    <a:pt x="14427" y="1267"/>
                  </a:cubicBezTo>
                  <a:lnTo>
                    <a:pt x="14427" y="1267"/>
                  </a:lnTo>
                  <a:cubicBezTo>
                    <a:pt x="14447" y="1192"/>
                    <a:pt x="14448" y="1167"/>
                    <a:pt x="14448" y="1140"/>
                  </a:cubicBezTo>
                  <a:cubicBezTo>
                    <a:pt x="14486" y="1133"/>
                    <a:pt x="14513" y="1128"/>
                    <a:pt x="14555" y="1120"/>
                  </a:cubicBezTo>
                  <a:close/>
                  <a:moveTo>
                    <a:pt x="17402" y="1308"/>
                  </a:moveTo>
                  <a:cubicBezTo>
                    <a:pt x="17405" y="1346"/>
                    <a:pt x="17407" y="1373"/>
                    <a:pt x="17408" y="1398"/>
                  </a:cubicBezTo>
                  <a:lnTo>
                    <a:pt x="17363" y="1433"/>
                  </a:lnTo>
                  <a:cubicBezTo>
                    <a:pt x="17332" y="1404"/>
                    <a:pt x="17301" y="1376"/>
                    <a:pt x="17242" y="1321"/>
                  </a:cubicBezTo>
                  <a:cubicBezTo>
                    <a:pt x="17321" y="1315"/>
                    <a:pt x="17358" y="1312"/>
                    <a:pt x="17402" y="1308"/>
                  </a:cubicBezTo>
                  <a:close/>
                  <a:moveTo>
                    <a:pt x="14064" y="1408"/>
                  </a:moveTo>
                  <a:lnTo>
                    <a:pt x="14076" y="1457"/>
                  </a:lnTo>
                  <a:lnTo>
                    <a:pt x="13973" y="1468"/>
                  </a:lnTo>
                  <a:lnTo>
                    <a:pt x="13966" y="1442"/>
                  </a:lnTo>
                  <a:lnTo>
                    <a:pt x="14064" y="1408"/>
                  </a:lnTo>
                  <a:close/>
                  <a:moveTo>
                    <a:pt x="9038" y="1543"/>
                  </a:moveTo>
                  <a:lnTo>
                    <a:pt x="9062" y="1596"/>
                  </a:lnTo>
                  <a:lnTo>
                    <a:pt x="9040" y="1605"/>
                  </a:lnTo>
                  <a:lnTo>
                    <a:pt x="9016" y="1552"/>
                  </a:lnTo>
                  <a:lnTo>
                    <a:pt x="9038" y="1543"/>
                  </a:lnTo>
                  <a:close/>
                  <a:moveTo>
                    <a:pt x="10090" y="2275"/>
                  </a:moveTo>
                  <a:lnTo>
                    <a:pt x="10112" y="2328"/>
                  </a:lnTo>
                  <a:lnTo>
                    <a:pt x="10092" y="2336"/>
                  </a:lnTo>
                  <a:lnTo>
                    <a:pt x="10070" y="2283"/>
                  </a:lnTo>
                  <a:lnTo>
                    <a:pt x="10090" y="2275"/>
                  </a:lnTo>
                  <a:close/>
                  <a:moveTo>
                    <a:pt x="9408" y="2594"/>
                  </a:moveTo>
                  <a:lnTo>
                    <a:pt x="9416" y="2611"/>
                  </a:lnTo>
                  <a:lnTo>
                    <a:pt x="9356" y="2636"/>
                  </a:lnTo>
                  <a:lnTo>
                    <a:pt x="9349" y="2620"/>
                  </a:lnTo>
                  <a:lnTo>
                    <a:pt x="9408" y="2594"/>
                  </a:lnTo>
                  <a:close/>
                  <a:moveTo>
                    <a:pt x="22225" y="2748"/>
                  </a:moveTo>
                  <a:lnTo>
                    <a:pt x="22243" y="2759"/>
                  </a:lnTo>
                  <a:lnTo>
                    <a:pt x="22215" y="2809"/>
                  </a:lnTo>
                  <a:lnTo>
                    <a:pt x="22197" y="2800"/>
                  </a:lnTo>
                  <a:lnTo>
                    <a:pt x="22225" y="2748"/>
                  </a:lnTo>
                  <a:close/>
                  <a:moveTo>
                    <a:pt x="23439" y="3624"/>
                  </a:moveTo>
                  <a:lnTo>
                    <a:pt x="23456" y="3635"/>
                  </a:lnTo>
                  <a:lnTo>
                    <a:pt x="23423" y="3683"/>
                  </a:lnTo>
                  <a:lnTo>
                    <a:pt x="23406" y="3671"/>
                  </a:lnTo>
                  <a:lnTo>
                    <a:pt x="23439" y="3624"/>
                  </a:lnTo>
                  <a:close/>
                  <a:moveTo>
                    <a:pt x="7012" y="4052"/>
                  </a:moveTo>
                  <a:lnTo>
                    <a:pt x="7046" y="4097"/>
                  </a:lnTo>
                  <a:lnTo>
                    <a:pt x="7029" y="4109"/>
                  </a:lnTo>
                  <a:lnTo>
                    <a:pt x="6993" y="4064"/>
                  </a:lnTo>
                  <a:lnTo>
                    <a:pt x="7012" y="4052"/>
                  </a:lnTo>
                  <a:close/>
                  <a:moveTo>
                    <a:pt x="24607" y="4150"/>
                  </a:moveTo>
                  <a:lnTo>
                    <a:pt x="24623" y="4164"/>
                  </a:lnTo>
                  <a:lnTo>
                    <a:pt x="24586" y="4208"/>
                  </a:lnTo>
                  <a:lnTo>
                    <a:pt x="24570" y="4195"/>
                  </a:lnTo>
                  <a:lnTo>
                    <a:pt x="24607" y="4150"/>
                  </a:lnTo>
                  <a:close/>
                  <a:moveTo>
                    <a:pt x="26968" y="6009"/>
                  </a:moveTo>
                  <a:lnTo>
                    <a:pt x="26990" y="6029"/>
                  </a:lnTo>
                  <a:lnTo>
                    <a:pt x="26931" y="6106"/>
                  </a:lnTo>
                  <a:lnTo>
                    <a:pt x="26892" y="6067"/>
                  </a:lnTo>
                  <a:lnTo>
                    <a:pt x="26968" y="6009"/>
                  </a:lnTo>
                  <a:close/>
                  <a:moveTo>
                    <a:pt x="4341" y="6728"/>
                  </a:moveTo>
                  <a:lnTo>
                    <a:pt x="4385" y="6763"/>
                  </a:lnTo>
                  <a:lnTo>
                    <a:pt x="4372" y="6779"/>
                  </a:lnTo>
                  <a:lnTo>
                    <a:pt x="4326" y="6744"/>
                  </a:lnTo>
                  <a:lnTo>
                    <a:pt x="4341" y="6728"/>
                  </a:lnTo>
                  <a:close/>
                  <a:moveTo>
                    <a:pt x="3835" y="7604"/>
                  </a:moveTo>
                  <a:cubicBezTo>
                    <a:pt x="3835" y="7604"/>
                    <a:pt x="3835" y="7605"/>
                    <a:pt x="3835" y="7605"/>
                  </a:cubicBezTo>
                  <a:cubicBezTo>
                    <a:pt x="3835" y="7604"/>
                    <a:pt x="3835" y="7604"/>
                    <a:pt x="3835" y="7604"/>
                  </a:cubicBezTo>
                  <a:close/>
                  <a:moveTo>
                    <a:pt x="2580" y="9569"/>
                  </a:moveTo>
                  <a:lnTo>
                    <a:pt x="2595" y="9635"/>
                  </a:lnTo>
                  <a:lnTo>
                    <a:pt x="2595" y="9635"/>
                  </a:lnTo>
                  <a:cubicBezTo>
                    <a:pt x="2572" y="9623"/>
                    <a:pt x="2563" y="9603"/>
                    <a:pt x="2555" y="9581"/>
                  </a:cubicBezTo>
                  <a:lnTo>
                    <a:pt x="2580" y="9569"/>
                  </a:lnTo>
                  <a:close/>
                  <a:moveTo>
                    <a:pt x="2596" y="9635"/>
                  </a:moveTo>
                  <a:lnTo>
                    <a:pt x="2596" y="9637"/>
                  </a:lnTo>
                  <a:lnTo>
                    <a:pt x="2581" y="9644"/>
                  </a:lnTo>
                  <a:cubicBezTo>
                    <a:pt x="2603" y="9656"/>
                    <a:pt x="2612" y="9676"/>
                    <a:pt x="2621" y="9698"/>
                  </a:cubicBezTo>
                  <a:lnTo>
                    <a:pt x="2596" y="9710"/>
                  </a:lnTo>
                  <a:lnTo>
                    <a:pt x="2580" y="9642"/>
                  </a:lnTo>
                  <a:lnTo>
                    <a:pt x="2596" y="9635"/>
                  </a:lnTo>
                  <a:close/>
                  <a:moveTo>
                    <a:pt x="1922" y="11251"/>
                  </a:moveTo>
                  <a:lnTo>
                    <a:pt x="1969" y="11262"/>
                  </a:lnTo>
                  <a:lnTo>
                    <a:pt x="1938" y="11368"/>
                  </a:lnTo>
                  <a:lnTo>
                    <a:pt x="1910" y="11364"/>
                  </a:lnTo>
                  <a:lnTo>
                    <a:pt x="1922" y="11251"/>
                  </a:lnTo>
                  <a:close/>
                  <a:moveTo>
                    <a:pt x="1921" y="11465"/>
                  </a:moveTo>
                  <a:lnTo>
                    <a:pt x="1975" y="11483"/>
                  </a:lnTo>
                  <a:lnTo>
                    <a:pt x="1969" y="11504"/>
                  </a:lnTo>
                  <a:lnTo>
                    <a:pt x="1915" y="11487"/>
                  </a:lnTo>
                  <a:lnTo>
                    <a:pt x="1921" y="11465"/>
                  </a:lnTo>
                  <a:close/>
                  <a:moveTo>
                    <a:pt x="563" y="12581"/>
                  </a:moveTo>
                  <a:lnTo>
                    <a:pt x="558" y="12642"/>
                  </a:lnTo>
                  <a:lnTo>
                    <a:pt x="464" y="12623"/>
                  </a:lnTo>
                  <a:lnTo>
                    <a:pt x="465" y="12588"/>
                  </a:lnTo>
                  <a:lnTo>
                    <a:pt x="563" y="12581"/>
                  </a:lnTo>
                  <a:close/>
                  <a:moveTo>
                    <a:pt x="1656" y="13379"/>
                  </a:moveTo>
                  <a:lnTo>
                    <a:pt x="1713" y="13390"/>
                  </a:lnTo>
                  <a:lnTo>
                    <a:pt x="1709" y="13412"/>
                  </a:lnTo>
                  <a:lnTo>
                    <a:pt x="1653" y="13401"/>
                  </a:lnTo>
                  <a:lnTo>
                    <a:pt x="1656" y="13379"/>
                  </a:lnTo>
                  <a:close/>
                  <a:moveTo>
                    <a:pt x="1545" y="13877"/>
                  </a:moveTo>
                  <a:lnTo>
                    <a:pt x="1564" y="13878"/>
                  </a:lnTo>
                  <a:lnTo>
                    <a:pt x="1559" y="13944"/>
                  </a:lnTo>
                  <a:lnTo>
                    <a:pt x="1539" y="13941"/>
                  </a:lnTo>
                  <a:lnTo>
                    <a:pt x="1545" y="13877"/>
                  </a:lnTo>
                  <a:close/>
                  <a:moveTo>
                    <a:pt x="1506" y="14409"/>
                  </a:moveTo>
                  <a:lnTo>
                    <a:pt x="1541" y="14467"/>
                  </a:lnTo>
                  <a:lnTo>
                    <a:pt x="1528" y="14478"/>
                  </a:lnTo>
                  <a:lnTo>
                    <a:pt x="1539" y="14467"/>
                  </a:lnTo>
                  <a:cubicBezTo>
                    <a:pt x="1514" y="14462"/>
                    <a:pt x="1500" y="14446"/>
                    <a:pt x="1485" y="14428"/>
                  </a:cubicBezTo>
                  <a:lnTo>
                    <a:pt x="1506" y="14409"/>
                  </a:lnTo>
                  <a:close/>
                  <a:moveTo>
                    <a:pt x="1528" y="14478"/>
                  </a:moveTo>
                  <a:cubicBezTo>
                    <a:pt x="1554" y="14483"/>
                    <a:pt x="1569" y="14500"/>
                    <a:pt x="1582" y="14517"/>
                  </a:cubicBezTo>
                  <a:lnTo>
                    <a:pt x="1563" y="14536"/>
                  </a:lnTo>
                  <a:lnTo>
                    <a:pt x="1528" y="14478"/>
                  </a:lnTo>
                  <a:close/>
                  <a:moveTo>
                    <a:pt x="1419" y="15126"/>
                  </a:moveTo>
                  <a:cubicBezTo>
                    <a:pt x="1419" y="15128"/>
                    <a:pt x="1419" y="15129"/>
                    <a:pt x="1419" y="15131"/>
                  </a:cubicBezTo>
                  <a:lnTo>
                    <a:pt x="1419" y="15131"/>
                  </a:lnTo>
                  <a:lnTo>
                    <a:pt x="1415" y="15126"/>
                  </a:lnTo>
                  <a:lnTo>
                    <a:pt x="1415" y="15126"/>
                  </a:lnTo>
                  <a:lnTo>
                    <a:pt x="1419" y="15126"/>
                  </a:lnTo>
                  <a:close/>
                  <a:moveTo>
                    <a:pt x="1538" y="15004"/>
                  </a:moveTo>
                  <a:lnTo>
                    <a:pt x="1538" y="15004"/>
                  </a:lnTo>
                  <a:cubicBezTo>
                    <a:pt x="1537" y="15048"/>
                    <a:pt x="1535" y="15083"/>
                    <a:pt x="1534" y="15129"/>
                  </a:cubicBezTo>
                  <a:cubicBezTo>
                    <a:pt x="1492" y="15131"/>
                    <a:pt x="1460" y="15132"/>
                    <a:pt x="1429" y="15133"/>
                  </a:cubicBezTo>
                  <a:lnTo>
                    <a:pt x="1429" y="15133"/>
                  </a:lnTo>
                  <a:cubicBezTo>
                    <a:pt x="1451" y="15059"/>
                    <a:pt x="1491" y="15034"/>
                    <a:pt x="1538" y="15004"/>
                  </a:cubicBezTo>
                  <a:close/>
                  <a:moveTo>
                    <a:pt x="1386" y="15131"/>
                  </a:moveTo>
                  <a:cubicBezTo>
                    <a:pt x="1369" y="15185"/>
                    <a:pt x="1341" y="15188"/>
                    <a:pt x="1310" y="15189"/>
                  </a:cubicBezTo>
                  <a:cubicBezTo>
                    <a:pt x="1307" y="15174"/>
                    <a:pt x="1306" y="15160"/>
                    <a:pt x="1306" y="15145"/>
                  </a:cubicBezTo>
                  <a:lnTo>
                    <a:pt x="1386" y="15131"/>
                  </a:lnTo>
                  <a:close/>
                  <a:moveTo>
                    <a:pt x="1459" y="15399"/>
                  </a:moveTo>
                  <a:lnTo>
                    <a:pt x="1459" y="15466"/>
                  </a:lnTo>
                  <a:lnTo>
                    <a:pt x="1439" y="15466"/>
                  </a:lnTo>
                  <a:lnTo>
                    <a:pt x="1439" y="15399"/>
                  </a:lnTo>
                  <a:close/>
                  <a:moveTo>
                    <a:pt x="31403" y="15627"/>
                  </a:moveTo>
                  <a:lnTo>
                    <a:pt x="31422" y="15629"/>
                  </a:lnTo>
                  <a:lnTo>
                    <a:pt x="31417" y="15698"/>
                  </a:lnTo>
                  <a:lnTo>
                    <a:pt x="31397" y="15697"/>
                  </a:lnTo>
                  <a:lnTo>
                    <a:pt x="31403" y="15627"/>
                  </a:lnTo>
                  <a:close/>
                  <a:moveTo>
                    <a:pt x="31210" y="15819"/>
                  </a:moveTo>
                  <a:lnTo>
                    <a:pt x="31239" y="15820"/>
                  </a:lnTo>
                  <a:lnTo>
                    <a:pt x="31227" y="15957"/>
                  </a:lnTo>
                  <a:lnTo>
                    <a:pt x="31200" y="15954"/>
                  </a:lnTo>
                  <a:lnTo>
                    <a:pt x="31210" y="15819"/>
                  </a:lnTo>
                  <a:close/>
                  <a:moveTo>
                    <a:pt x="1487" y="16020"/>
                  </a:moveTo>
                  <a:lnTo>
                    <a:pt x="1487" y="16042"/>
                  </a:lnTo>
                  <a:lnTo>
                    <a:pt x="1429" y="16044"/>
                  </a:lnTo>
                  <a:lnTo>
                    <a:pt x="1429" y="16020"/>
                  </a:lnTo>
                  <a:close/>
                  <a:moveTo>
                    <a:pt x="31564" y="16226"/>
                  </a:moveTo>
                  <a:lnTo>
                    <a:pt x="31622" y="16234"/>
                  </a:lnTo>
                  <a:lnTo>
                    <a:pt x="31620" y="16257"/>
                  </a:lnTo>
                  <a:lnTo>
                    <a:pt x="31563" y="16250"/>
                  </a:lnTo>
                  <a:lnTo>
                    <a:pt x="31564" y="16226"/>
                  </a:lnTo>
                  <a:close/>
                  <a:moveTo>
                    <a:pt x="31299" y="16316"/>
                  </a:moveTo>
                  <a:cubicBezTo>
                    <a:pt x="31319" y="16316"/>
                    <a:pt x="31351" y="16329"/>
                    <a:pt x="31398" y="16360"/>
                  </a:cubicBezTo>
                  <a:cubicBezTo>
                    <a:pt x="31351" y="16388"/>
                    <a:pt x="31313" y="16410"/>
                    <a:pt x="31275" y="16432"/>
                  </a:cubicBezTo>
                  <a:cubicBezTo>
                    <a:pt x="31263" y="16370"/>
                    <a:pt x="31257" y="16316"/>
                    <a:pt x="31299" y="16316"/>
                  </a:cubicBezTo>
                  <a:close/>
                  <a:moveTo>
                    <a:pt x="345" y="16531"/>
                  </a:moveTo>
                  <a:lnTo>
                    <a:pt x="346" y="16554"/>
                  </a:lnTo>
                  <a:lnTo>
                    <a:pt x="289" y="16557"/>
                  </a:lnTo>
                  <a:lnTo>
                    <a:pt x="287" y="16532"/>
                  </a:lnTo>
                  <a:lnTo>
                    <a:pt x="345" y="16531"/>
                  </a:lnTo>
                  <a:close/>
                  <a:moveTo>
                    <a:pt x="947" y="16628"/>
                  </a:moveTo>
                  <a:lnTo>
                    <a:pt x="988" y="16682"/>
                  </a:lnTo>
                  <a:cubicBezTo>
                    <a:pt x="961" y="16682"/>
                    <a:pt x="945" y="16666"/>
                    <a:pt x="929" y="16651"/>
                  </a:cubicBezTo>
                  <a:lnTo>
                    <a:pt x="947" y="16628"/>
                  </a:lnTo>
                  <a:close/>
                  <a:moveTo>
                    <a:pt x="988" y="16682"/>
                  </a:moveTo>
                  <a:lnTo>
                    <a:pt x="977" y="16697"/>
                  </a:lnTo>
                  <a:cubicBezTo>
                    <a:pt x="1004" y="16697"/>
                    <a:pt x="1019" y="16713"/>
                    <a:pt x="1036" y="16728"/>
                  </a:cubicBezTo>
                  <a:lnTo>
                    <a:pt x="1022" y="16750"/>
                  </a:lnTo>
                  <a:cubicBezTo>
                    <a:pt x="1005" y="16732"/>
                    <a:pt x="989" y="16715"/>
                    <a:pt x="976" y="16697"/>
                  </a:cubicBezTo>
                  <a:lnTo>
                    <a:pt x="988" y="16682"/>
                  </a:lnTo>
                  <a:close/>
                  <a:moveTo>
                    <a:pt x="31554" y="16981"/>
                  </a:moveTo>
                  <a:lnTo>
                    <a:pt x="31573" y="16984"/>
                  </a:lnTo>
                  <a:lnTo>
                    <a:pt x="31560" y="17053"/>
                  </a:lnTo>
                  <a:lnTo>
                    <a:pt x="31541" y="17050"/>
                  </a:lnTo>
                  <a:lnTo>
                    <a:pt x="31554" y="16981"/>
                  </a:lnTo>
                  <a:close/>
                  <a:moveTo>
                    <a:pt x="31366" y="16598"/>
                  </a:moveTo>
                  <a:cubicBezTo>
                    <a:pt x="31407" y="16607"/>
                    <a:pt x="31436" y="16615"/>
                    <a:pt x="31475" y="16623"/>
                  </a:cubicBezTo>
                  <a:cubicBezTo>
                    <a:pt x="31433" y="16682"/>
                    <a:pt x="31405" y="16728"/>
                    <a:pt x="31369" y="16772"/>
                  </a:cubicBezTo>
                  <a:lnTo>
                    <a:pt x="31345" y="16734"/>
                  </a:lnTo>
                  <a:lnTo>
                    <a:pt x="31345" y="16734"/>
                  </a:lnTo>
                  <a:cubicBezTo>
                    <a:pt x="31351" y="16778"/>
                    <a:pt x="31367" y="16813"/>
                    <a:pt x="31385" y="16850"/>
                  </a:cubicBezTo>
                  <a:cubicBezTo>
                    <a:pt x="31339" y="16991"/>
                    <a:pt x="31257" y="17084"/>
                    <a:pt x="31114" y="17105"/>
                  </a:cubicBezTo>
                  <a:cubicBezTo>
                    <a:pt x="31120" y="17055"/>
                    <a:pt x="31126" y="16996"/>
                    <a:pt x="31133" y="16928"/>
                  </a:cubicBezTo>
                  <a:cubicBezTo>
                    <a:pt x="31169" y="16925"/>
                    <a:pt x="31195" y="16922"/>
                    <a:pt x="31233" y="16918"/>
                  </a:cubicBezTo>
                  <a:cubicBezTo>
                    <a:pt x="31261" y="16859"/>
                    <a:pt x="31292" y="16790"/>
                    <a:pt x="31325" y="16721"/>
                  </a:cubicBezTo>
                  <a:cubicBezTo>
                    <a:pt x="31353" y="16694"/>
                    <a:pt x="31358" y="16653"/>
                    <a:pt x="31366" y="16598"/>
                  </a:cubicBezTo>
                  <a:close/>
                  <a:moveTo>
                    <a:pt x="30449" y="17155"/>
                  </a:moveTo>
                  <a:lnTo>
                    <a:pt x="30507" y="17165"/>
                  </a:lnTo>
                  <a:lnTo>
                    <a:pt x="30502" y="17185"/>
                  </a:lnTo>
                  <a:lnTo>
                    <a:pt x="30446" y="17175"/>
                  </a:lnTo>
                  <a:lnTo>
                    <a:pt x="30449" y="17155"/>
                  </a:lnTo>
                  <a:close/>
                  <a:moveTo>
                    <a:pt x="31355" y="17088"/>
                  </a:moveTo>
                  <a:lnTo>
                    <a:pt x="31383" y="17093"/>
                  </a:lnTo>
                  <a:lnTo>
                    <a:pt x="31358" y="17230"/>
                  </a:lnTo>
                  <a:lnTo>
                    <a:pt x="31329" y="17225"/>
                  </a:lnTo>
                  <a:lnTo>
                    <a:pt x="31355" y="17088"/>
                  </a:lnTo>
                  <a:close/>
                  <a:moveTo>
                    <a:pt x="30618" y="17241"/>
                  </a:moveTo>
                  <a:lnTo>
                    <a:pt x="30713" y="17259"/>
                  </a:lnTo>
                  <a:lnTo>
                    <a:pt x="30711" y="17291"/>
                  </a:lnTo>
                  <a:lnTo>
                    <a:pt x="30614" y="17299"/>
                  </a:lnTo>
                  <a:lnTo>
                    <a:pt x="30614" y="17299"/>
                  </a:lnTo>
                  <a:lnTo>
                    <a:pt x="30618" y="17241"/>
                  </a:lnTo>
                  <a:close/>
                  <a:moveTo>
                    <a:pt x="30505" y="17277"/>
                  </a:moveTo>
                  <a:lnTo>
                    <a:pt x="30523" y="17280"/>
                  </a:lnTo>
                  <a:lnTo>
                    <a:pt x="30511" y="17344"/>
                  </a:lnTo>
                  <a:lnTo>
                    <a:pt x="30492" y="17341"/>
                  </a:lnTo>
                  <a:lnTo>
                    <a:pt x="30505" y="17277"/>
                  </a:lnTo>
                  <a:close/>
                  <a:moveTo>
                    <a:pt x="30843" y="17341"/>
                  </a:moveTo>
                  <a:lnTo>
                    <a:pt x="30863" y="17346"/>
                  </a:lnTo>
                  <a:lnTo>
                    <a:pt x="30849" y="17412"/>
                  </a:lnTo>
                  <a:lnTo>
                    <a:pt x="30830" y="17408"/>
                  </a:lnTo>
                  <a:lnTo>
                    <a:pt x="30843" y="17341"/>
                  </a:lnTo>
                  <a:close/>
                  <a:moveTo>
                    <a:pt x="30626" y="17458"/>
                  </a:moveTo>
                  <a:lnTo>
                    <a:pt x="30682" y="17469"/>
                  </a:lnTo>
                  <a:lnTo>
                    <a:pt x="30683" y="17469"/>
                  </a:lnTo>
                  <a:lnTo>
                    <a:pt x="30679" y="17491"/>
                  </a:lnTo>
                  <a:lnTo>
                    <a:pt x="30621" y="17480"/>
                  </a:lnTo>
                  <a:lnTo>
                    <a:pt x="30626" y="17458"/>
                  </a:lnTo>
                  <a:close/>
                  <a:moveTo>
                    <a:pt x="31173" y="17372"/>
                  </a:moveTo>
                  <a:lnTo>
                    <a:pt x="31173" y="17372"/>
                  </a:lnTo>
                  <a:cubicBezTo>
                    <a:pt x="31117" y="17469"/>
                    <a:pt x="31086" y="17524"/>
                    <a:pt x="31045" y="17596"/>
                  </a:cubicBezTo>
                  <a:cubicBezTo>
                    <a:pt x="31016" y="17543"/>
                    <a:pt x="30996" y="17508"/>
                    <a:pt x="30969" y="17459"/>
                  </a:cubicBezTo>
                  <a:cubicBezTo>
                    <a:pt x="31027" y="17434"/>
                    <a:pt x="31082" y="17411"/>
                    <a:pt x="31173" y="17372"/>
                  </a:cubicBezTo>
                  <a:close/>
                  <a:moveTo>
                    <a:pt x="31485" y="17565"/>
                  </a:moveTo>
                  <a:lnTo>
                    <a:pt x="31541" y="17577"/>
                  </a:lnTo>
                  <a:lnTo>
                    <a:pt x="31536" y="17600"/>
                  </a:lnTo>
                  <a:lnTo>
                    <a:pt x="31481" y="17589"/>
                  </a:lnTo>
                  <a:lnTo>
                    <a:pt x="31485" y="17565"/>
                  </a:lnTo>
                  <a:close/>
                  <a:moveTo>
                    <a:pt x="1379" y="17640"/>
                  </a:moveTo>
                  <a:lnTo>
                    <a:pt x="1382" y="17662"/>
                  </a:lnTo>
                  <a:lnTo>
                    <a:pt x="1325" y="17670"/>
                  </a:lnTo>
                  <a:lnTo>
                    <a:pt x="1322" y="17647"/>
                  </a:lnTo>
                  <a:lnTo>
                    <a:pt x="1379" y="17640"/>
                  </a:lnTo>
                  <a:close/>
                  <a:moveTo>
                    <a:pt x="31144" y="17612"/>
                  </a:moveTo>
                  <a:lnTo>
                    <a:pt x="31163" y="17617"/>
                  </a:lnTo>
                  <a:lnTo>
                    <a:pt x="31149" y="17684"/>
                  </a:lnTo>
                  <a:lnTo>
                    <a:pt x="31130" y="17680"/>
                  </a:lnTo>
                  <a:lnTo>
                    <a:pt x="31144" y="17612"/>
                  </a:lnTo>
                  <a:close/>
                  <a:moveTo>
                    <a:pt x="30964" y="17720"/>
                  </a:moveTo>
                  <a:lnTo>
                    <a:pt x="30979" y="17745"/>
                  </a:lnTo>
                  <a:lnTo>
                    <a:pt x="30925" y="17779"/>
                  </a:lnTo>
                  <a:lnTo>
                    <a:pt x="30925" y="17779"/>
                  </a:lnTo>
                  <a:cubicBezTo>
                    <a:pt x="30932" y="17749"/>
                    <a:pt x="30948" y="17734"/>
                    <a:pt x="30964" y="17720"/>
                  </a:cubicBezTo>
                  <a:close/>
                  <a:moveTo>
                    <a:pt x="30916" y="17764"/>
                  </a:moveTo>
                  <a:lnTo>
                    <a:pt x="30924" y="17779"/>
                  </a:lnTo>
                  <a:lnTo>
                    <a:pt x="30924" y="17779"/>
                  </a:lnTo>
                  <a:lnTo>
                    <a:pt x="30923" y="17780"/>
                  </a:lnTo>
                  <a:lnTo>
                    <a:pt x="30914" y="17765"/>
                  </a:lnTo>
                  <a:cubicBezTo>
                    <a:pt x="30908" y="17795"/>
                    <a:pt x="30892" y="17811"/>
                    <a:pt x="30874" y="17825"/>
                  </a:cubicBezTo>
                  <a:lnTo>
                    <a:pt x="30861" y="17800"/>
                  </a:lnTo>
                  <a:lnTo>
                    <a:pt x="30916" y="17764"/>
                  </a:lnTo>
                  <a:close/>
                  <a:moveTo>
                    <a:pt x="30683" y="17702"/>
                  </a:moveTo>
                  <a:cubicBezTo>
                    <a:pt x="30682" y="17759"/>
                    <a:pt x="30680" y="17790"/>
                    <a:pt x="30679" y="17834"/>
                  </a:cubicBezTo>
                  <a:cubicBezTo>
                    <a:pt x="30643" y="17836"/>
                    <a:pt x="30611" y="17836"/>
                    <a:pt x="30512" y="17837"/>
                  </a:cubicBezTo>
                  <a:cubicBezTo>
                    <a:pt x="30596" y="17771"/>
                    <a:pt x="30632" y="17743"/>
                    <a:pt x="30683" y="17702"/>
                  </a:cubicBezTo>
                  <a:close/>
                  <a:moveTo>
                    <a:pt x="31604" y="17858"/>
                  </a:moveTo>
                  <a:lnTo>
                    <a:pt x="31604" y="17858"/>
                  </a:lnTo>
                  <a:cubicBezTo>
                    <a:pt x="31604" y="17858"/>
                    <a:pt x="31604" y="17858"/>
                    <a:pt x="31604" y="17858"/>
                  </a:cubicBezTo>
                  <a:cubicBezTo>
                    <a:pt x="31604" y="17858"/>
                    <a:pt x="31604" y="17858"/>
                    <a:pt x="31604" y="17858"/>
                  </a:cubicBezTo>
                  <a:close/>
                  <a:moveTo>
                    <a:pt x="31238" y="17940"/>
                  </a:moveTo>
                  <a:lnTo>
                    <a:pt x="31294" y="17953"/>
                  </a:lnTo>
                  <a:lnTo>
                    <a:pt x="31289" y="17977"/>
                  </a:lnTo>
                  <a:lnTo>
                    <a:pt x="31233" y="17964"/>
                  </a:lnTo>
                  <a:lnTo>
                    <a:pt x="31238" y="17940"/>
                  </a:lnTo>
                  <a:close/>
                  <a:moveTo>
                    <a:pt x="31144" y="18131"/>
                  </a:moveTo>
                  <a:lnTo>
                    <a:pt x="31200" y="18146"/>
                  </a:lnTo>
                  <a:lnTo>
                    <a:pt x="31195" y="18168"/>
                  </a:lnTo>
                  <a:lnTo>
                    <a:pt x="31139" y="18155"/>
                  </a:lnTo>
                  <a:lnTo>
                    <a:pt x="31144" y="18131"/>
                  </a:lnTo>
                  <a:close/>
                  <a:moveTo>
                    <a:pt x="30589" y="18176"/>
                  </a:moveTo>
                  <a:lnTo>
                    <a:pt x="30579" y="18233"/>
                  </a:lnTo>
                  <a:lnTo>
                    <a:pt x="30487" y="18208"/>
                  </a:lnTo>
                  <a:lnTo>
                    <a:pt x="30492" y="18177"/>
                  </a:lnTo>
                  <a:lnTo>
                    <a:pt x="30589" y="18176"/>
                  </a:lnTo>
                  <a:close/>
                  <a:moveTo>
                    <a:pt x="31481" y="18207"/>
                  </a:moveTo>
                  <a:cubicBezTo>
                    <a:pt x="31517" y="18207"/>
                    <a:pt x="31544" y="18208"/>
                    <a:pt x="31594" y="18208"/>
                  </a:cubicBezTo>
                  <a:cubicBezTo>
                    <a:pt x="31582" y="18273"/>
                    <a:pt x="31576" y="18304"/>
                    <a:pt x="31573" y="18324"/>
                  </a:cubicBezTo>
                  <a:lnTo>
                    <a:pt x="31572" y="18324"/>
                  </a:lnTo>
                  <a:cubicBezTo>
                    <a:pt x="31547" y="18292"/>
                    <a:pt x="31519" y="18255"/>
                    <a:pt x="31481" y="18207"/>
                  </a:cubicBezTo>
                  <a:close/>
                  <a:moveTo>
                    <a:pt x="30596" y="18324"/>
                  </a:moveTo>
                  <a:lnTo>
                    <a:pt x="30608" y="18349"/>
                  </a:lnTo>
                  <a:lnTo>
                    <a:pt x="30549" y="18382"/>
                  </a:lnTo>
                  <a:lnTo>
                    <a:pt x="30546" y="18375"/>
                  </a:lnTo>
                  <a:lnTo>
                    <a:pt x="30546" y="18375"/>
                  </a:lnTo>
                  <a:cubicBezTo>
                    <a:pt x="30576" y="18341"/>
                    <a:pt x="30586" y="18333"/>
                    <a:pt x="30596" y="18324"/>
                  </a:cubicBezTo>
                  <a:close/>
                  <a:moveTo>
                    <a:pt x="31099" y="18329"/>
                  </a:moveTo>
                  <a:lnTo>
                    <a:pt x="31210" y="18357"/>
                  </a:lnTo>
                  <a:lnTo>
                    <a:pt x="31200" y="18390"/>
                  </a:lnTo>
                  <a:lnTo>
                    <a:pt x="31089" y="18361"/>
                  </a:lnTo>
                  <a:lnTo>
                    <a:pt x="31099" y="18329"/>
                  </a:lnTo>
                  <a:close/>
                  <a:moveTo>
                    <a:pt x="30521" y="18367"/>
                  </a:moveTo>
                  <a:cubicBezTo>
                    <a:pt x="30521" y="18375"/>
                    <a:pt x="30521" y="18382"/>
                    <a:pt x="30521" y="18390"/>
                  </a:cubicBezTo>
                  <a:lnTo>
                    <a:pt x="30521" y="18390"/>
                  </a:lnTo>
                  <a:cubicBezTo>
                    <a:pt x="30509" y="18403"/>
                    <a:pt x="30502" y="18409"/>
                    <a:pt x="30500" y="18409"/>
                  </a:cubicBezTo>
                  <a:cubicBezTo>
                    <a:pt x="30496" y="18409"/>
                    <a:pt x="30509" y="18388"/>
                    <a:pt x="30521" y="18367"/>
                  </a:cubicBezTo>
                  <a:close/>
                  <a:moveTo>
                    <a:pt x="30521" y="18405"/>
                  </a:moveTo>
                  <a:cubicBezTo>
                    <a:pt x="30522" y="18425"/>
                    <a:pt x="30522" y="18444"/>
                    <a:pt x="30518" y="18464"/>
                  </a:cubicBezTo>
                  <a:cubicBezTo>
                    <a:pt x="30517" y="18473"/>
                    <a:pt x="30492" y="18480"/>
                    <a:pt x="30437" y="18511"/>
                  </a:cubicBezTo>
                  <a:cubicBezTo>
                    <a:pt x="30473" y="18465"/>
                    <a:pt x="30501" y="18431"/>
                    <a:pt x="30521" y="18405"/>
                  </a:cubicBezTo>
                  <a:close/>
                  <a:moveTo>
                    <a:pt x="1926" y="18504"/>
                  </a:moveTo>
                  <a:lnTo>
                    <a:pt x="1931" y="18526"/>
                  </a:lnTo>
                  <a:lnTo>
                    <a:pt x="1875" y="18536"/>
                  </a:lnTo>
                  <a:lnTo>
                    <a:pt x="1869" y="18514"/>
                  </a:lnTo>
                  <a:lnTo>
                    <a:pt x="1926" y="18504"/>
                  </a:lnTo>
                  <a:close/>
                  <a:moveTo>
                    <a:pt x="30680" y="18387"/>
                  </a:moveTo>
                  <a:lnTo>
                    <a:pt x="30680" y="18387"/>
                  </a:lnTo>
                  <a:cubicBezTo>
                    <a:pt x="30705" y="18471"/>
                    <a:pt x="30721" y="18530"/>
                    <a:pt x="30746" y="18617"/>
                  </a:cubicBezTo>
                  <a:cubicBezTo>
                    <a:pt x="30679" y="18561"/>
                    <a:pt x="30657" y="18485"/>
                    <a:pt x="30680" y="18387"/>
                  </a:cubicBezTo>
                  <a:close/>
                  <a:moveTo>
                    <a:pt x="1960" y="18744"/>
                  </a:moveTo>
                  <a:lnTo>
                    <a:pt x="1973" y="18808"/>
                  </a:lnTo>
                  <a:lnTo>
                    <a:pt x="1956" y="18813"/>
                  </a:lnTo>
                  <a:lnTo>
                    <a:pt x="1941" y="18748"/>
                  </a:lnTo>
                  <a:lnTo>
                    <a:pt x="1960" y="18744"/>
                  </a:lnTo>
                  <a:close/>
                  <a:moveTo>
                    <a:pt x="30183" y="18756"/>
                  </a:moveTo>
                  <a:cubicBezTo>
                    <a:pt x="30271" y="18756"/>
                    <a:pt x="30303" y="18823"/>
                    <a:pt x="30326" y="18894"/>
                  </a:cubicBezTo>
                  <a:cubicBezTo>
                    <a:pt x="30283" y="18942"/>
                    <a:pt x="30245" y="18989"/>
                    <a:pt x="30196" y="19044"/>
                  </a:cubicBezTo>
                  <a:cubicBezTo>
                    <a:pt x="30174" y="18951"/>
                    <a:pt x="30153" y="18864"/>
                    <a:pt x="30130" y="18763"/>
                  </a:cubicBezTo>
                  <a:cubicBezTo>
                    <a:pt x="30150" y="18758"/>
                    <a:pt x="30167" y="18756"/>
                    <a:pt x="30183" y="18756"/>
                  </a:cubicBezTo>
                  <a:close/>
                  <a:moveTo>
                    <a:pt x="31007" y="19253"/>
                  </a:moveTo>
                  <a:lnTo>
                    <a:pt x="31063" y="19270"/>
                  </a:lnTo>
                  <a:lnTo>
                    <a:pt x="31055" y="19292"/>
                  </a:lnTo>
                  <a:lnTo>
                    <a:pt x="31001" y="19275"/>
                  </a:lnTo>
                  <a:lnTo>
                    <a:pt x="31007" y="19253"/>
                  </a:lnTo>
                  <a:close/>
                  <a:moveTo>
                    <a:pt x="888" y="19175"/>
                  </a:moveTo>
                  <a:cubicBezTo>
                    <a:pt x="899" y="19216"/>
                    <a:pt x="913" y="19254"/>
                    <a:pt x="927" y="19304"/>
                  </a:cubicBezTo>
                  <a:cubicBezTo>
                    <a:pt x="883" y="19319"/>
                    <a:pt x="851" y="19329"/>
                    <a:pt x="816" y="19341"/>
                  </a:cubicBezTo>
                  <a:cubicBezTo>
                    <a:pt x="821" y="19358"/>
                    <a:pt x="826" y="19378"/>
                    <a:pt x="830" y="19398"/>
                  </a:cubicBezTo>
                  <a:lnTo>
                    <a:pt x="830" y="19398"/>
                  </a:lnTo>
                  <a:cubicBezTo>
                    <a:pt x="809" y="19393"/>
                    <a:pt x="792" y="19382"/>
                    <a:pt x="776" y="19370"/>
                  </a:cubicBezTo>
                  <a:lnTo>
                    <a:pt x="817" y="19336"/>
                  </a:lnTo>
                  <a:cubicBezTo>
                    <a:pt x="810" y="19295"/>
                    <a:pt x="802" y="19253"/>
                    <a:pt x="794" y="19205"/>
                  </a:cubicBezTo>
                  <a:cubicBezTo>
                    <a:pt x="826" y="19194"/>
                    <a:pt x="851" y="19186"/>
                    <a:pt x="888" y="19175"/>
                  </a:cubicBezTo>
                  <a:close/>
                  <a:moveTo>
                    <a:pt x="832" y="19407"/>
                  </a:moveTo>
                  <a:lnTo>
                    <a:pt x="832" y="19407"/>
                  </a:lnTo>
                  <a:cubicBezTo>
                    <a:pt x="855" y="19411"/>
                    <a:pt x="873" y="19425"/>
                    <a:pt x="892" y="19438"/>
                  </a:cubicBezTo>
                  <a:lnTo>
                    <a:pt x="880" y="19463"/>
                  </a:lnTo>
                  <a:lnTo>
                    <a:pt x="827" y="19414"/>
                  </a:lnTo>
                  <a:lnTo>
                    <a:pt x="832" y="19407"/>
                  </a:lnTo>
                  <a:close/>
                  <a:moveTo>
                    <a:pt x="30620" y="19466"/>
                  </a:moveTo>
                  <a:lnTo>
                    <a:pt x="30632" y="19494"/>
                  </a:lnTo>
                  <a:lnTo>
                    <a:pt x="30574" y="19523"/>
                  </a:lnTo>
                  <a:cubicBezTo>
                    <a:pt x="30585" y="19494"/>
                    <a:pt x="30602" y="19481"/>
                    <a:pt x="30620" y="19466"/>
                  </a:cubicBezTo>
                  <a:close/>
                  <a:moveTo>
                    <a:pt x="30568" y="19506"/>
                  </a:moveTo>
                  <a:lnTo>
                    <a:pt x="30574" y="19523"/>
                  </a:lnTo>
                  <a:lnTo>
                    <a:pt x="30567" y="19507"/>
                  </a:lnTo>
                  <a:cubicBezTo>
                    <a:pt x="30557" y="19537"/>
                    <a:pt x="30539" y="19550"/>
                    <a:pt x="30521" y="19563"/>
                  </a:cubicBezTo>
                  <a:lnTo>
                    <a:pt x="30510" y="19537"/>
                  </a:lnTo>
                  <a:lnTo>
                    <a:pt x="30568" y="19506"/>
                  </a:lnTo>
                  <a:close/>
                  <a:moveTo>
                    <a:pt x="31261" y="19163"/>
                  </a:moveTo>
                  <a:lnTo>
                    <a:pt x="31261" y="19163"/>
                  </a:lnTo>
                  <a:cubicBezTo>
                    <a:pt x="31241" y="19247"/>
                    <a:pt x="31214" y="19331"/>
                    <a:pt x="31202" y="19416"/>
                  </a:cubicBezTo>
                  <a:cubicBezTo>
                    <a:pt x="31192" y="19488"/>
                    <a:pt x="31202" y="19560"/>
                    <a:pt x="31202" y="19629"/>
                  </a:cubicBezTo>
                  <a:cubicBezTo>
                    <a:pt x="31142" y="19607"/>
                    <a:pt x="31097" y="19592"/>
                    <a:pt x="31033" y="19570"/>
                  </a:cubicBezTo>
                  <a:cubicBezTo>
                    <a:pt x="31069" y="19511"/>
                    <a:pt x="31117" y="19448"/>
                    <a:pt x="31149" y="19375"/>
                  </a:cubicBezTo>
                  <a:cubicBezTo>
                    <a:pt x="31182" y="19304"/>
                    <a:pt x="31197" y="19225"/>
                    <a:pt x="31261" y="19163"/>
                  </a:cubicBezTo>
                  <a:close/>
                  <a:moveTo>
                    <a:pt x="30202" y="19694"/>
                  </a:moveTo>
                  <a:lnTo>
                    <a:pt x="30256" y="19713"/>
                  </a:lnTo>
                  <a:lnTo>
                    <a:pt x="30248" y="19735"/>
                  </a:lnTo>
                  <a:lnTo>
                    <a:pt x="30193" y="19715"/>
                  </a:lnTo>
                  <a:lnTo>
                    <a:pt x="30202" y="19694"/>
                  </a:lnTo>
                  <a:close/>
                  <a:moveTo>
                    <a:pt x="30640" y="19591"/>
                  </a:moveTo>
                  <a:lnTo>
                    <a:pt x="30640" y="19591"/>
                  </a:lnTo>
                  <a:cubicBezTo>
                    <a:pt x="30652" y="19651"/>
                    <a:pt x="30661" y="19700"/>
                    <a:pt x="30665" y="19756"/>
                  </a:cubicBezTo>
                  <a:cubicBezTo>
                    <a:pt x="30587" y="19742"/>
                    <a:pt x="30526" y="19742"/>
                    <a:pt x="30640" y="19591"/>
                  </a:cubicBezTo>
                  <a:close/>
                  <a:moveTo>
                    <a:pt x="30017" y="19690"/>
                  </a:moveTo>
                  <a:lnTo>
                    <a:pt x="30065" y="19700"/>
                  </a:lnTo>
                  <a:lnTo>
                    <a:pt x="30024" y="19803"/>
                  </a:lnTo>
                  <a:lnTo>
                    <a:pt x="29998" y="19797"/>
                  </a:lnTo>
                  <a:lnTo>
                    <a:pt x="30017" y="19690"/>
                  </a:lnTo>
                  <a:close/>
                  <a:moveTo>
                    <a:pt x="30661" y="19990"/>
                  </a:moveTo>
                  <a:lnTo>
                    <a:pt x="30679" y="19997"/>
                  </a:lnTo>
                  <a:lnTo>
                    <a:pt x="30652" y="20062"/>
                  </a:lnTo>
                  <a:lnTo>
                    <a:pt x="30635" y="20054"/>
                  </a:lnTo>
                  <a:lnTo>
                    <a:pt x="30661" y="19990"/>
                  </a:lnTo>
                  <a:close/>
                  <a:moveTo>
                    <a:pt x="30663" y="20240"/>
                  </a:moveTo>
                  <a:lnTo>
                    <a:pt x="30715" y="20262"/>
                  </a:lnTo>
                  <a:lnTo>
                    <a:pt x="30707" y="20284"/>
                  </a:lnTo>
                  <a:lnTo>
                    <a:pt x="30654" y="20262"/>
                  </a:lnTo>
                  <a:lnTo>
                    <a:pt x="30663" y="20240"/>
                  </a:lnTo>
                  <a:close/>
                  <a:moveTo>
                    <a:pt x="29531" y="20277"/>
                  </a:moveTo>
                  <a:lnTo>
                    <a:pt x="29583" y="20299"/>
                  </a:lnTo>
                  <a:lnTo>
                    <a:pt x="29575" y="20319"/>
                  </a:lnTo>
                  <a:lnTo>
                    <a:pt x="29522" y="20296"/>
                  </a:lnTo>
                  <a:lnTo>
                    <a:pt x="29531" y="20277"/>
                  </a:lnTo>
                  <a:close/>
                  <a:moveTo>
                    <a:pt x="30452" y="20353"/>
                  </a:moveTo>
                  <a:lnTo>
                    <a:pt x="30468" y="20360"/>
                  </a:lnTo>
                  <a:lnTo>
                    <a:pt x="30443" y="20425"/>
                  </a:lnTo>
                  <a:lnTo>
                    <a:pt x="30426" y="20418"/>
                  </a:lnTo>
                  <a:lnTo>
                    <a:pt x="30452" y="20353"/>
                  </a:lnTo>
                  <a:close/>
                  <a:moveTo>
                    <a:pt x="30558" y="20343"/>
                  </a:moveTo>
                  <a:lnTo>
                    <a:pt x="30607" y="20355"/>
                  </a:lnTo>
                  <a:lnTo>
                    <a:pt x="30564" y="20462"/>
                  </a:lnTo>
                  <a:lnTo>
                    <a:pt x="30536" y="20456"/>
                  </a:lnTo>
                  <a:lnTo>
                    <a:pt x="30558" y="20343"/>
                  </a:lnTo>
                  <a:close/>
                  <a:moveTo>
                    <a:pt x="30801" y="20480"/>
                  </a:moveTo>
                  <a:lnTo>
                    <a:pt x="30801" y="20480"/>
                  </a:lnTo>
                  <a:cubicBezTo>
                    <a:pt x="30776" y="20556"/>
                    <a:pt x="30758" y="20616"/>
                    <a:pt x="30735" y="20690"/>
                  </a:cubicBezTo>
                  <a:cubicBezTo>
                    <a:pt x="30689" y="20677"/>
                    <a:pt x="30655" y="20666"/>
                    <a:pt x="30633" y="20659"/>
                  </a:cubicBezTo>
                  <a:cubicBezTo>
                    <a:pt x="30605" y="20672"/>
                    <a:pt x="30586" y="20686"/>
                    <a:pt x="30567" y="20697"/>
                  </a:cubicBezTo>
                  <a:lnTo>
                    <a:pt x="30558" y="20669"/>
                  </a:lnTo>
                  <a:lnTo>
                    <a:pt x="30620" y="20643"/>
                  </a:lnTo>
                  <a:lnTo>
                    <a:pt x="30624" y="20661"/>
                  </a:lnTo>
                  <a:cubicBezTo>
                    <a:pt x="30626" y="20609"/>
                    <a:pt x="30618" y="20569"/>
                    <a:pt x="30611" y="20522"/>
                  </a:cubicBezTo>
                  <a:cubicBezTo>
                    <a:pt x="30633" y="20522"/>
                    <a:pt x="30654" y="20523"/>
                    <a:pt x="30675" y="20523"/>
                  </a:cubicBezTo>
                  <a:cubicBezTo>
                    <a:pt x="30690" y="20523"/>
                    <a:pt x="30706" y="20523"/>
                    <a:pt x="30721" y="20521"/>
                  </a:cubicBezTo>
                  <a:cubicBezTo>
                    <a:pt x="30739" y="20519"/>
                    <a:pt x="30758" y="20502"/>
                    <a:pt x="30801" y="20480"/>
                  </a:cubicBezTo>
                  <a:close/>
                  <a:moveTo>
                    <a:pt x="30454" y="20758"/>
                  </a:moveTo>
                  <a:lnTo>
                    <a:pt x="30507" y="20781"/>
                  </a:lnTo>
                  <a:lnTo>
                    <a:pt x="30498" y="20803"/>
                  </a:lnTo>
                  <a:lnTo>
                    <a:pt x="30445" y="20778"/>
                  </a:lnTo>
                  <a:lnTo>
                    <a:pt x="30454" y="20758"/>
                  </a:lnTo>
                  <a:close/>
                  <a:moveTo>
                    <a:pt x="30009" y="20931"/>
                  </a:moveTo>
                  <a:lnTo>
                    <a:pt x="30062" y="20956"/>
                  </a:lnTo>
                  <a:lnTo>
                    <a:pt x="30053" y="20977"/>
                  </a:lnTo>
                  <a:lnTo>
                    <a:pt x="30000" y="20953"/>
                  </a:lnTo>
                  <a:lnTo>
                    <a:pt x="30009" y="20931"/>
                  </a:lnTo>
                  <a:close/>
                  <a:moveTo>
                    <a:pt x="30267" y="21027"/>
                  </a:moveTo>
                  <a:lnTo>
                    <a:pt x="30267" y="21027"/>
                  </a:lnTo>
                  <a:cubicBezTo>
                    <a:pt x="30258" y="21062"/>
                    <a:pt x="30252" y="21102"/>
                    <a:pt x="30233" y="21152"/>
                  </a:cubicBezTo>
                  <a:cubicBezTo>
                    <a:pt x="30176" y="21124"/>
                    <a:pt x="30130" y="21102"/>
                    <a:pt x="30050" y="21064"/>
                  </a:cubicBezTo>
                  <a:cubicBezTo>
                    <a:pt x="30143" y="21047"/>
                    <a:pt x="30199" y="21039"/>
                    <a:pt x="30267" y="21027"/>
                  </a:cubicBezTo>
                  <a:close/>
                  <a:moveTo>
                    <a:pt x="30434" y="20972"/>
                  </a:moveTo>
                  <a:cubicBezTo>
                    <a:pt x="30597" y="20972"/>
                    <a:pt x="30463" y="21141"/>
                    <a:pt x="30537" y="21198"/>
                  </a:cubicBezTo>
                  <a:cubicBezTo>
                    <a:pt x="30459" y="21223"/>
                    <a:pt x="30411" y="21234"/>
                    <a:pt x="30323" y="21258"/>
                  </a:cubicBezTo>
                  <a:cubicBezTo>
                    <a:pt x="30382" y="21139"/>
                    <a:pt x="30398" y="21049"/>
                    <a:pt x="30427" y="20972"/>
                  </a:cubicBezTo>
                  <a:cubicBezTo>
                    <a:pt x="30429" y="20972"/>
                    <a:pt x="30431" y="20972"/>
                    <a:pt x="30434" y="20972"/>
                  </a:cubicBezTo>
                  <a:close/>
                  <a:moveTo>
                    <a:pt x="2989" y="21250"/>
                  </a:moveTo>
                  <a:lnTo>
                    <a:pt x="3015" y="21311"/>
                  </a:lnTo>
                  <a:lnTo>
                    <a:pt x="2997" y="21318"/>
                  </a:lnTo>
                  <a:lnTo>
                    <a:pt x="2971" y="21258"/>
                  </a:lnTo>
                  <a:lnTo>
                    <a:pt x="2989" y="21250"/>
                  </a:lnTo>
                  <a:close/>
                  <a:moveTo>
                    <a:pt x="29507" y="21368"/>
                  </a:moveTo>
                  <a:cubicBezTo>
                    <a:pt x="29582" y="21368"/>
                    <a:pt x="29643" y="21396"/>
                    <a:pt x="29690" y="21453"/>
                  </a:cubicBezTo>
                  <a:lnTo>
                    <a:pt x="29690" y="21453"/>
                  </a:lnTo>
                  <a:cubicBezTo>
                    <a:pt x="29609" y="21442"/>
                    <a:pt x="29540" y="21406"/>
                    <a:pt x="29472" y="21370"/>
                  </a:cubicBezTo>
                  <a:cubicBezTo>
                    <a:pt x="29484" y="21368"/>
                    <a:pt x="29496" y="21368"/>
                    <a:pt x="29507" y="21368"/>
                  </a:cubicBezTo>
                  <a:close/>
                  <a:moveTo>
                    <a:pt x="29806" y="21424"/>
                  </a:moveTo>
                  <a:lnTo>
                    <a:pt x="29796" y="21483"/>
                  </a:lnTo>
                  <a:lnTo>
                    <a:pt x="29900" y="21604"/>
                  </a:lnTo>
                  <a:lnTo>
                    <a:pt x="29900" y="21604"/>
                  </a:lnTo>
                  <a:cubicBezTo>
                    <a:pt x="29876" y="21616"/>
                    <a:pt x="29852" y="21623"/>
                    <a:pt x="29829" y="21623"/>
                  </a:cubicBezTo>
                  <a:cubicBezTo>
                    <a:pt x="29799" y="21623"/>
                    <a:pt x="29769" y="21613"/>
                    <a:pt x="29739" y="21593"/>
                  </a:cubicBezTo>
                  <a:cubicBezTo>
                    <a:pt x="29758" y="21558"/>
                    <a:pt x="29777" y="21521"/>
                    <a:pt x="29796" y="21483"/>
                  </a:cubicBezTo>
                  <a:lnTo>
                    <a:pt x="29756" y="21462"/>
                  </a:lnTo>
                  <a:lnTo>
                    <a:pt x="29756" y="21462"/>
                  </a:lnTo>
                  <a:cubicBezTo>
                    <a:pt x="29778" y="21440"/>
                    <a:pt x="29792" y="21432"/>
                    <a:pt x="29806" y="21424"/>
                  </a:cubicBezTo>
                  <a:close/>
                  <a:moveTo>
                    <a:pt x="29984" y="21603"/>
                  </a:moveTo>
                  <a:cubicBezTo>
                    <a:pt x="30006" y="21603"/>
                    <a:pt x="30025" y="21610"/>
                    <a:pt x="30043" y="21618"/>
                  </a:cubicBezTo>
                  <a:lnTo>
                    <a:pt x="30027" y="21659"/>
                  </a:lnTo>
                  <a:lnTo>
                    <a:pt x="29915" y="21630"/>
                  </a:lnTo>
                  <a:lnTo>
                    <a:pt x="29918" y="21623"/>
                  </a:lnTo>
                  <a:lnTo>
                    <a:pt x="29918" y="21623"/>
                  </a:lnTo>
                  <a:cubicBezTo>
                    <a:pt x="29944" y="21608"/>
                    <a:pt x="29965" y="21603"/>
                    <a:pt x="29984" y="21603"/>
                  </a:cubicBezTo>
                  <a:close/>
                  <a:moveTo>
                    <a:pt x="30090" y="21811"/>
                  </a:moveTo>
                  <a:lnTo>
                    <a:pt x="30118" y="21821"/>
                  </a:lnTo>
                  <a:lnTo>
                    <a:pt x="30052" y="21996"/>
                  </a:lnTo>
                  <a:lnTo>
                    <a:pt x="30003" y="21977"/>
                  </a:lnTo>
                  <a:lnTo>
                    <a:pt x="30090" y="21811"/>
                  </a:lnTo>
                  <a:close/>
                  <a:moveTo>
                    <a:pt x="3355" y="22180"/>
                  </a:moveTo>
                  <a:lnTo>
                    <a:pt x="3374" y="22207"/>
                  </a:lnTo>
                  <a:lnTo>
                    <a:pt x="3301" y="22270"/>
                  </a:lnTo>
                  <a:lnTo>
                    <a:pt x="3270" y="22223"/>
                  </a:lnTo>
                  <a:lnTo>
                    <a:pt x="3355" y="22180"/>
                  </a:lnTo>
                  <a:close/>
                  <a:moveTo>
                    <a:pt x="28672" y="22457"/>
                  </a:moveTo>
                  <a:lnTo>
                    <a:pt x="28688" y="22467"/>
                  </a:lnTo>
                  <a:lnTo>
                    <a:pt x="28651" y="22523"/>
                  </a:lnTo>
                  <a:lnTo>
                    <a:pt x="28635" y="22511"/>
                  </a:lnTo>
                  <a:lnTo>
                    <a:pt x="28672" y="22457"/>
                  </a:lnTo>
                  <a:close/>
                  <a:moveTo>
                    <a:pt x="29238" y="22426"/>
                  </a:moveTo>
                  <a:cubicBezTo>
                    <a:pt x="29241" y="22525"/>
                    <a:pt x="29243" y="22570"/>
                    <a:pt x="29244" y="22638"/>
                  </a:cubicBezTo>
                  <a:cubicBezTo>
                    <a:pt x="29191" y="22620"/>
                    <a:pt x="29166" y="22611"/>
                    <a:pt x="29125" y="22598"/>
                  </a:cubicBezTo>
                  <a:cubicBezTo>
                    <a:pt x="29155" y="22553"/>
                    <a:pt x="29180" y="22514"/>
                    <a:pt x="29238" y="22426"/>
                  </a:cubicBezTo>
                  <a:close/>
                  <a:moveTo>
                    <a:pt x="30156" y="22570"/>
                  </a:moveTo>
                  <a:lnTo>
                    <a:pt x="30174" y="22579"/>
                  </a:lnTo>
                  <a:lnTo>
                    <a:pt x="30140" y="22642"/>
                  </a:lnTo>
                  <a:lnTo>
                    <a:pt x="30124" y="22633"/>
                  </a:lnTo>
                  <a:lnTo>
                    <a:pt x="30156" y="22570"/>
                  </a:lnTo>
                  <a:close/>
                  <a:moveTo>
                    <a:pt x="29340" y="22663"/>
                  </a:moveTo>
                  <a:lnTo>
                    <a:pt x="29437" y="22725"/>
                  </a:lnTo>
                  <a:lnTo>
                    <a:pt x="29418" y="22754"/>
                  </a:lnTo>
                  <a:lnTo>
                    <a:pt x="29321" y="22692"/>
                  </a:lnTo>
                  <a:lnTo>
                    <a:pt x="29340" y="22663"/>
                  </a:lnTo>
                  <a:close/>
                  <a:moveTo>
                    <a:pt x="29596" y="22725"/>
                  </a:moveTo>
                  <a:lnTo>
                    <a:pt x="29612" y="22735"/>
                  </a:lnTo>
                  <a:lnTo>
                    <a:pt x="29574" y="22794"/>
                  </a:lnTo>
                  <a:lnTo>
                    <a:pt x="29558" y="22784"/>
                  </a:lnTo>
                  <a:lnTo>
                    <a:pt x="29596" y="22725"/>
                  </a:lnTo>
                  <a:close/>
                  <a:moveTo>
                    <a:pt x="29079" y="22885"/>
                  </a:moveTo>
                  <a:lnTo>
                    <a:pt x="29096" y="22895"/>
                  </a:lnTo>
                  <a:lnTo>
                    <a:pt x="29057" y="22953"/>
                  </a:lnTo>
                  <a:lnTo>
                    <a:pt x="29041" y="22942"/>
                  </a:lnTo>
                  <a:lnTo>
                    <a:pt x="29079" y="22885"/>
                  </a:lnTo>
                  <a:close/>
                  <a:moveTo>
                    <a:pt x="28753" y="22928"/>
                  </a:moveTo>
                  <a:lnTo>
                    <a:pt x="28896" y="23026"/>
                  </a:lnTo>
                  <a:lnTo>
                    <a:pt x="28876" y="23054"/>
                  </a:lnTo>
                  <a:lnTo>
                    <a:pt x="28735" y="22957"/>
                  </a:lnTo>
                  <a:lnTo>
                    <a:pt x="28753" y="22928"/>
                  </a:lnTo>
                  <a:close/>
                  <a:moveTo>
                    <a:pt x="29797" y="22934"/>
                  </a:moveTo>
                  <a:lnTo>
                    <a:pt x="29822" y="22950"/>
                  </a:lnTo>
                  <a:lnTo>
                    <a:pt x="29744" y="23069"/>
                  </a:lnTo>
                  <a:lnTo>
                    <a:pt x="29719" y="23054"/>
                  </a:lnTo>
                  <a:lnTo>
                    <a:pt x="29797" y="22934"/>
                  </a:lnTo>
                  <a:close/>
                  <a:moveTo>
                    <a:pt x="3883" y="23109"/>
                  </a:moveTo>
                  <a:lnTo>
                    <a:pt x="3895" y="23128"/>
                  </a:lnTo>
                  <a:lnTo>
                    <a:pt x="3845" y="23156"/>
                  </a:lnTo>
                  <a:lnTo>
                    <a:pt x="3835" y="23137"/>
                  </a:lnTo>
                  <a:lnTo>
                    <a:pt x="3883" y="23109"/>
                  </a:lnTo>
                  <a:close/>
                  <a:moveTo>
                    <a:pt x="29047" y="23215"/>
                  </a:moveTo>
                  <a:lnTo>
                    <a:pt x="29143" y="23279"/>
                  </a:lnTo>
                  <a:lnTo>
                    <a:pt x="29124" y="23309"/>
                  </a:lnTo>
                  <a:lnTo>
                    <a:pt x="29029" y="23243"/>
                  </a:lnTo>
                  <a:lnTo>
                    <a:pt x="29047" y="23215"/>
                  </a:lnTo>
                  <a:close/>
                  <a:moveTo>
                    <a:pt x="28968" y="23335"/>
                  </a:moveTo>
                  <a:lnTo>
                    <a:pt x="29015" y="23369"/>
                  </a:lnTo>
                  <a:lnTo>
                    <a:pt x="29001" y="23388"/>
                  </a:lnTo>
                  <a:lnTo>
                    <a:pt x="28954" y="23354"/>
                  </a:lnTo>
                  <a:lnTo>
                    <a:pt x="28968" y="23335"/>
                  </a:lnTo>
                  <a:close/>
                  <a:moveTo>
                    <a:pt x="29681" y="23401"/>
                  </a:moveTo>
                  <a:lnTo>
                    <a:pt x="29728" y="23434"/>
                  </a:lnTo>
                  <a:lnTo>
                    <a:pt x="29715" y="23454"/>
                  </a:lnTo>
                  <a:lnTo>
                    <a:pt x="29668" y="23422"/>
                  </a:lnTo>
                  <a:lnTo>
                    <a:pt x="29681" y="23401"/>
                  </a:lnTo>
                  <a:close/>
                  <a:moveTo>
                    <a:pt x="29194" y="23410"/>
                  </a:moveTo>
                  <a:lnTo>
                    <a:pt x="29241" y="23443"/>
                  </a:lnTo>
                  <a:lnTo>
                    <a:pt x="29228" y="23463"/>
                  </a:lnTo>
                  <a:lnTo>
                    <a:pt x="29181" y="23429"/>
                  </a:lnTo>
                  <a:lnTo>
                    <a:pt x="29194" y="23410"/>
                  </a:lnTo>
                  <a:close/>
                  <a:moveTo>
                    <a:pt x="29068" y="23635"/>
                  </a:moveTo>
                  <a:lnTo>
                    <a:pt x="29084" y="23647"/>
                  </a:lnTo>
                  <a:lnTo>
                    <a:pt x="29046" y="23706"/>
                  </a:lnTo>
                  <a:lnTo>
                    <a:pt x="29029" y="23694"/>
                  </a:lnTo>
                  <a:lnTo>
                    <a:pt x="29068" y="23635"/>
                  </a:lnTo>
                  <a:close/>
                  <a:moveTo>
                    <a:pt x="27901" y="23618"/>
                  </a:moveTo>
                  <a:cubicBezTo>
                    <a:pt x="27935" y="23634"/>
                    <a:pt x="27960" y="23646"/>
                    <a:pt x="27998" y="23663"/>
                  </a:cubicBezTo>
                  <a:cubicBezTo>
                    <a:pt x="27966" y="23705"/>
                    <a:pt x="27938" y="23740"/>
                    <a:pt x="27910" y="23774"/>
                  </a:cubicBezTo>
                  <a:cubicBezTo>
                    <a:pt x="27885" y="23753"/>
                    <a:pt x="27870" y="23741"/>
                    <a:pt x="27845" y="23721"/>
                  </a:cubicBezTo>
                  <a:cubicBezTo>
                    <a:pt x="27861" y="23691"/>
                    <a:pt x="27879" y="23659"/>
                    <a:pt x="27901" y="23618"/>
                  </a:cubicBezTo>
                  <a:close/>
                  <a:moveTo>
                    <a:pt x="29269" y="23715"/>
                  </a:moveTo>
                  <a:lnTo>
                    <a:pt x="29363" y="23782"/>
                  </a:lnTo>
                  <a:lnTo>
                    <a:pt x="29343" y="23813"/>
                  </a:lnTo>
                  <a:lnTo>
                    <a:pt x="29250" y="23746"/>
                  </a:lnTo>
                  <a:lnTo>
                    <a:pt x="29250" y="23744"/>
                  </a:lnTo>
                  <a:lnTo>
                    <a:pt x="29269" y="23715"/>
                  </a:lnTo>
                  <a:close/>
                  <a:moveTo>
                    <a:pt x="27941" y="23972"/>
                  </a:moveTo>
                  <a:lnTo>
                    <a:pt x="27954" y="23986"/>
                  </a:lnTo>
                  <a:lnTo>
                    <a:pt x="27913" y="24037"/>
                  </a:lnTo>
                  <a:lnTo>
                    <a:pt x="27898" y="24025"/>
                  </a:lnTo>
                  <a:lnTo>
                    <a:pt x="27939" y="23972"/>
                  </a:lnTo>
                  <a:close/>
                  <a:moveTo>
                    <a:pt x="28451" y="24151"/>
                  </a:moveTo>
                  <a:cubicBezTo>
                    <a:pt x="28490" y="24151"/>
                    <a:pt x="28521" y="24165"/>
                    <a:pt x="28529" y="24225"/>
                  </a:cubicBezTo>
                  <a:cubicBezTo>
                    <a:pt x="28484" y="24234"/>
                    <a:pt x="28444" y="24243"/>
                    <a:pt x="28389" y="24253"/>
                  </a:cubicBezTo>
                  <a:cubicBezTo>
                    <a:pt x="28360" y="24224"/>
                    <a:pt x="28323" y="24187"/>
                    <a:pt x="28288" y="24152"/>
                  </a:cubicBezTo>
                  <a:lnTo>
                    <a:pt x="28288" y="24152"/>
                  </a:lnTo>
                  <a:cubicBezTo>
                    <a:pt x="28301" y="24161"/>
                    <a:pt x="28318" y="24164"/>
                    <a:pt x="28335" y="24164"/>
                  </a:cubicBezTo>
                  <a:cubicBezTo>
                    <a:pt x="28372" y="24164"/>
                    <a:pt x="28415" y="24151"/>
                    <a:pt x="28451" y="24151"/>
                  </a:cubicBezTo>
                  <a:close/>
                  <a:moveTo>
                    <a:pt x="29021" y="24249"/>
                  </a:moveTo>
                  <a:lnTo>
                    <a:pt x="29065" y="24284"/>
                  </a:lnTo>
                  <a:lnTo>
                    <a:pt x="29050" y="24303"/>
                  </a:lnTo>
                  <a:lnTo>
                    <a:pt x="29006" y="24268"/>
                  </a:lnTo>
                  <a:lnTo>
                    <a:pt x="29021" y="24249"/>
                  </a:lnTo>
                  <a:close/>
                  <a:moveTo>
                    <a:pt x="27947" y="24240"/>
                  </a:moveTo>
                  <a:lnTo>
                    <a:pt x="27961" y="24253"/>
                  </a:lnTo>
                  <a:lnTo>
                    <a:pt x="27919" y="24306"/>
                  </a:lnTo>
                  <a:lnTo>
                    <a:pt x="27904" y="24293"/>
                  </a:lnTo>
                  <a:lnTo>
                    <a:pt x="27947" y="24240"/>
                  </a:lnTo>
                  <a:close/>
                  <a:moveTo>
                    <a:pt x="3261" y="24372"/>
                  </a:moveTo>
                  <a:lnTo>
                    <a:pt x="3281" y="24402"/>
                  </a:lnTo>
                  <a:lnTo>
                    <a:pt x="3186" y="24464"/>
                  </a:lnTo>
                  <a:lnTo>
                    <a:pt x="3164" y="24434"/>
                  </a:lnTo>
                  <a:lnTo>
                    <a:pt x="3261" y="24372"/>
                  </a:lnTo>
                  <a:close/>
                  <a:moveTo>
                    <a:pt x="28625" y="24571"/>
                  </a:moveTo>
                  <a:lnTo>
                    <a:pt x="28715" y="24609"/>
                  </a:lnTo>
                  <a:lnTo>
                    <a:pt x="28681" y="24661"/>
                  </a:lnTo>
                  <a:lnTo>
                    <a:pt x="28607" y="24599"/>
                  </a:lnTo>
                  <a:lnTo>
                    <a:pt x="28625" y="24571"/>
                  </a:lnTo>
                  <a:close/>
                  <a:moveTo>
                    <a:pt x="27338" y="24683"/>
                  </a:moveTo>
                  <a:lnTo>
                    <a:pt x="27358" y="24702"/>
                  </a:lnTo>
                  <a:lnTo>
                    <a:pt x="27265" y="24798"/>
                  </a:lnTo>
                  <a:lnTo>
                    <a:pt x="27243" y="24779"/>
                  </a:lnTo>
                  <a:lnTo>
                    <a:pt x="27338" y="24683"/>
                  </a:lnTo>
                  <a:close/>
                  <a:moveTo>
                    <a:pt x="27338" y="24990"/>
                  </a:moveTo>
                  <a:lnTo>
                    <a:pt x="27379" y="25030"/>
                  </a:lnTo>
                  <a:lnTo>
                    <a:pt x="27363" y="25046"/>
                  </a:lnTo>
                  <a:lnTo>
                    <a:pt x="27321" y="25007"/>
                  </a:lnTo>
                  <a:lnTo>
                    <a:pt x="27338" y="24990"/>
                  </a:lnTo>
                  <a:close/>
                  <a:moveTo>
                    <a:pt x="28554" y="25139"/>
                  </a:moveTo>
                  <a:lnTo>
                    <a:pt x="28569" y="25152"/>
                  </a:lnTo>
                  <a:lnTo>
                    <a:pt x="28523" y="25208"/>
                  </a:lnTo>
                  <a:lnTo>
                    <a:pt x="28509" y="25195"/>
                  </a:lnTo>
                  <a:lnTo>
                    <a:pt x="28554" y="25139"/>
                  </a:lnTo>
                  <a:close/>
                  <a:moveTo>
                    <a:pt x="26962" y="25155"/>
                  </a:moveTo>
                  <a:lnTo>
                    <a:pt x="26976" y="25170"/>
                  </a:lnTo>
                  <a:lnTo>
                    <a:pt x="26930" y="25217"/>
                  </a:lnTo>
                  <a:lnTo>
                    <a:pt x="26917" y="25204"/>
                  </a:lnTo>
                  <a:lnTo>
                    <a:pt x="26962" y="25155"/>
                  </a:lnTo>
                  <a:close/>
                  <a:moveTo>
                    <a:pt x="27436" y="25070"/>
                  </a:moveTo>
                  <a:lnTo>
                    <a:pt x="27460" y="25089"/>
                  </a:lnTo>
                  <a:lnTo>
                    <a:pt x="27346" y="25235"/>
                  </a:lnTo>
                  <a:lnTo>
                    <a:pt x="27310" y="25199"/>
                  </a:lnTo>
                  <a:lnTo>
                    <a:pt x="27436" y="25070"/>
                  </a:lnTo>
                  <a:close/>
                  <a:moveTo>
                    <a:pt x="4066" y="25211"/>
                  </a:moveTo>
                  <a:lnTo>
                    <a:pt x="4082" y="25229"/>
                  </a:lnTo>
                  <a:lnTo>
                    <a:pt x="4035" y="25264"/>
                  </a:lnTo>
                  <a:lnTo>
                    <a:pt x="4020" y="25246"/>
                  </a:lnTo>
                  <a:lnTo>
                    <a:pt x="4066" y="25211"/>
                  </a:lnTo>
                  <a:close/>
                  <a:moveTo>
                    <a:pt x="5190" y="25290"/>
                  </a:moveTo>
                  <a:lnTo>
                    <a:pt x="5204" y="25307"/>
                  </a:lnTo>
                  <a:lnTo>
                    <a:pt x="5160" y="25345"/>
                  </a:lnTo>
                  <a:lnTo>
                    <a:pt x="5145" y="25327"/>
                  </a:lnTo>
                  <a:lnTo>
                    <a:pt x="5190" y="25290"/>
                  </a:lnTo>
                  <a:close/>
                  <a:moveTo>
                    <a:pt x="26920" y="25336"/>
                  </a:moveTo>
                  <a:lnTo>
                    <a:pt x="26961" y="25377"/>
                  </a:lnTo>
                  <a:lnTo>
                    <a:pt x="26945" y="25393"/>
                  </a:lnTo>
                  <a:lnTo>
                    <a:pt x="26905" y="25352"/>
                  </a:lnTo>
                  <a:lnTo>
                    <a:pt x="26920" y="25336"/>
                  </a:lnTo>
                  <a:close/>
                  <a:moveTo>
                    <a:pt x="28338" y="25363"/>
                  </a:moveTo>
                  <a:lnTo>
                    <a:pt x="28379" y="25402"/>
                  </a:lnTo>
                  <a:lnTo>
                    <a:pt x="28363" y="25420"/>
                  </a:lnTo>
                  <a:lnTo>
                    <a:pt x="28320" y="25380"/>
                  </a:lnTo>
                  <a:lnTo>
                    <a:pt x="28338" y="25363"/>
                  </a:lnTo>
                  <a:close/>
                  <a:moveTo>
                    <a:pt x="28340" y="25546"/>
                  </a:moveTo>
                  <a:cubicBezTo>
                    <a:pt x="28362" y="25546"/>
                    <a:pt x="28385" y="25572"/>
                    <a:pt x="28409" y="25645"/>
                  </a:cubicBezTo>
                  <a:cubicBezTo>
                    <a:pt x="28351" y="25641"/>
                    <a:pt x="28307" y="25636"/>
                    <a:pt x="28253" y="25630"/>
                  </a:cubicBezTo>
                  <a:cubicBezTo>
                    <a:pt x="28283" y="25588"/>
                    <a:pt x="28311" y="25546"/>
                    <a:pt x="28340" y="25546"/>
                  </a:cubicBezTo>
                  <a:close/>
                  <a:moveTo>
                    <a:pt x="27514" y="25446"/>
                  </a:moveTo>
                  <a:lnTo>
                    <a:pt x="27514" y="25446"/>
                  </a:lnTo>
                  <a:cubicBezTo>
                    <a:pt x="27505" y="25558"/>
                    <a:pt x="27502" y="25604"/>
                    <a:pt x="27496" y="25673"/>
                  </a:cubicBezTo>
                  <a:cubicBezTo>
                    <a:pt x="27455" y="25647"/>
                    <a:pt x="27433" y="25633"/>
                    <a:pt x="27401" y="25613"/>
                  </a:cubicBezTo>
                  <a:cubicBezTo>
                    <a:pt x="27424" y="25576"/>
                    <a:pt x="27446" y="25545"/>
                    <a:pt x="27514" y="25446"/>
                  </a:cubicBezTo>
                  <a:close/>
                  <a:moveTo>
                    <a:pt x="27477" y="25782"/>
                  </a:moveTo>
                  <a:lnTo>
                    <a:pt x="27491" y="25795"/>
                  </a:lnTo>
                  <a:lnTo>
                    <a:pt x="27442" y="25845"/>
                  </a:lnTo>
                  <a:lnTo>
                    <a:pt x="27429" y="25832"/>
                  </a:lnTo>
                  <a:lnTo>
                    <a:pt x="27477" y="25782"/>
                  </a:lnTo>
                  <a:close/>
                  <a:moveTo>
                    <a:pt x="27911" y="25735"/>
                  </a:moveTo>
                  <a:lnTo>
                    <a:pt x="27935" y="25750"/>
                  </a:lnTo>
                  <a:lnTo>
                    <a:pt x="27870" y="25850"/>
                  </a:lnTo>
                  <a:lnTo>
                    <a:pt x="27829" y="25820"/>
                  </a:lnTo>
                  <a:lnTo>
                    <a:pt x="27911" y="25735"/>
                  </a:lnTo>
                  <a:close/>
                  <a:moveTo>
                    <a:pt x="27548" y="25957"/>
                  </a:moveTo>
                  <a:lnTo>
                    <a:pt x="27561" y="25970"/>
                  </a:lnTo>
                  <a:lnTo>
                    <a:pt x="27511" y="26022"/>
                  </a:lnTo>
                  <a:lnTo>
                    <a:pt x="27498" y="26007"/>
                  </a:lnTo>
                  <a:lnTo>
                    <a:pt x="27548" y="25957"/>
                  </a:lnTo>
                  <a:close/>
                  <a:moveTo>
                    <a:pt x="26965" y="25966"/>
                  </a:moveTo>
                  <a:lnTo>
                    <a:pt x="26987" y="25982"/>
                  </a:lnTo>
                  <a:cubicBezTo>
                    <a:pt x="26965" y="26017"/>
                    <a:pt x="26937" y="26045"/>
                    <a:pt x="26914" y="26076"/>
                  </a:cubicBezTo>
                  <a:lnTo>
                    <a:pt x="26879" y="26041"/>
                  </a:lnTo>
                  <a:cubicBezTo>
                    <a:pt x="26906" y="26016"/>
                    <a:pt x="26939" y="25992"/>
                    <a:pt x="26965" y="25966"/>
                  </a:cubicBezTo>
                  <a:close/>
                  <a:moveTo>
                    <a:pt x="27905" y="25913"/>
                  </a:moveTo>
                  <a:lnTo>
                    <a:pt x="27926" y="25933"/>
                  </a:lnTo>
                  <a:lnTo>
                    <a:pt x="27774" y="26089"/>
                  </a:lnTo>
                  <a:lnTo>
                    <a:pt x="27755" y="26069"/>
                  </a:lnTo>
                  <a:lnTo>
                    <a:pt x="27905" y="25913"/>
                  </a:lnTo>
                  <a:close/>
                  <a:moveTo>
                    <a:pt x="26424" y="26063"/>
                  </a:moveTo>
                  <a:lnTo>
                    <a:pt x="26437" y="26078"/>
                  </a:lnTo>
                  <a:lnTo>
                    <a:pt x="26384" y="26122"/>
                  </a:lnTo>
                  <a:lnTo>
                    <a:pt x="26372" y="26107"/>
                  </a:lnTo>
                  <a:lnTo>
                    <a:pt x="26424" y="26063"/>
                  </a:lnTo>
                  <a:close/>
                  <a:moveTo>
                    <a:pt x="26056" y="26148"/>
                  </a:moveTo>
                  <a:lnTo>
                    <a:pt x="26068" y="26164"/>
                  </a:lnTo>
                  <a:lnTo>
                    <a:pt x="26016" y="26207"/>
                  </a:lnTo>
                  <a:lnTo>
                    <a:pt x="26005" y="26192"/>
                  </a:lnTo>
                  <a:lnTo>
                    <a:pt x="26056" y="26148"/>
                  </a:lnTo>
                  <a:close/>
                  <a:moveTo>
                    <a:pt x="27644" y="26179"/>
                  </a:moveTo>
                  <a:lnTo>
                    <a:pt x="27708" y="26248"/>
                  </a:lnTo>
                  <a:lnTo>
                    <a:pt x="27686" y="26276"/>
                  </a:lnTo>
                  <a:lnTo>
                    <a:pt x="27602" y="26225"/>
                  </a:lnTo>
                  <a:lnTo>
                    <a:pt x="27644" y="26179"/>
                  </a:lnTo>
                  <a:close/>
                  <a:moveTo>
                    <a:pt x="26365" y="26238"/>
                  </a:moveTo>
                  <a:lnTo>
                    <a:pt x="26402" y="26282"/>
                  </a:lnTo>
                  <a:lnTo>
                    <a:pt x="26384" y="26297"/>
                  </a:lnTo>
                  <a:lnTo>
                    <a:pt x="26347" y="26253"/>
                  </a:lnTo>
                  <a:lnTo>
                    <a:pt x="26365" y="26238"/>
                  </a:lnTo>
                  <a:close/>
                  <a:moveTo>
                    <a:pt x="27776" y="26301"/>
                  </a:moveTo>
                  <a:lnTo>
                    <a:pt x="27789" y="26314"/>
                  </a:lnTo>
                  <a:lnTo>
                    <a:pt x="27738" y="26367"/>
                  </a:lnTo>
                  <a:lnTo>
                    <a:pt x="27724" y="26353"/>
                  </a:lnTo>
                  <a:lnTo>
                    <a:pt x="27776" y="26301"/>
                  </a:lnTo>
                  <a:close/>
                  <a:moveTo>
                    <a:pt x="25649" y="26317"/>
                  </a:moveTo>
                  <a:lnTo>
                    <a:pt x="25684" y="26363"/>
                  </a:lnTo>
                  <a:lnTo>
                    <a:pt x="25668" y="26376"/>
                  </a:lnTo>
                  <a:lnTo>
                    <a:pt x="25632" y="26332"/>
                  </a:lnTo>
                  <a:lnTo>
                    <a:pt x="25649" y="26317"/>
                  </a:lnTo>
                  <a:close/>
                  <a:moveTo>
                    <a:pt x="25887" y="26367"/>
                  </a:moveTo>
                  <a:lnTo>
                    <a:pt x="25899" y="26382"/>
                  </a:lnTo>
                  <a:lnTo>
                    <a:pt x="25847" y="26426"/>
                  </a:lnTo>
                  <a:lnTo>
                    <a:pt x="25835" y="26412"/>
                  </a:lnTo>
                  <a:lnTo>
                    <a:pt x="25887" y="26367"/>
                  </a:lnTo>
                  <a:close/>
                  <a:moveTo>
                    <a:pt x="25794" y="26495"/>
                  </a:moveTo>
                  <a:lnTo>
                    <a:pt x="25865" y="26587"/>
                  </a:lnTo>
                  <a:lnTo>
                    <a:pt x="25840" y="26609"/>
                  </a:lnTo>
                  <a:lnTo>
                    <a:pt x="25769" y="26518"/>
                  </a:lnTo>
                  <a:lnTo>
                    <a:pt x="25794" y="26495"/>
                  </a:lnTo>
                  <a:close/>
                  <a:moveTo>
                    <a:pt x="27057" y="26582"/>
                  </a:moveTo>
                  <a:lnTo>
                    <a:pt x="27068" y="26597"/>
                  </a:lnTo>
                  <a:lnTo>
                    <a:pt x="27014" y="26643"/>
                  </a:lnTo>
                  <a:lnTo>
                    <a:pt x="27001" y="26628"/>
                  </a:lnTo>
                  <a:lnTo>
                    <a:pt x="27057" y="26582"/>
                  </a:lnTo>
                  <a:close/>
                  <a:moveTo>
                    <a:pt x="26289" y="26681"/>
                  </a:moveTo>
                  <a:lnTo>
                    <a:pt x="26361" y="26771"/>
                  </a:lnTo>
                  <a:lnTo>
                    <a:pt x="26334" y="26793"/>
                  </a:lnTo>
                  <a:lnTo>
                    <a:pt x="26262" y="26703"/>
                  </a:lnTo>
                  <a:lnTo>
                    <a:pt x="26289" y="26681"/>
                  </a:lnTo>
                  <a:close/>
                  <a:moveTo>
                    <a:pt x="26686" y="26721"/>
                  </a:moveTo>
                  <a:lnTo>
                    <a:pt x="26718" y="26756"/>
                  </a:lnTo>
                  <a:lnTo>
                    <a:pt x="26628" y="26832"/>
                  </a:lnTo>
                  <a:lnTo>
                    <a:pt x="26608" y="26813"/>
                  </a:lnTo>
                  <a:lnTo>
                    <a:pt x="26686" y="26721"/>
                  </a:lnTo>
                  <a:close/>
                  <a:moveTo>
                    <a:pt x="26090" y="26773"/>
                  </a:moveTo>
                  <a:lnTo>
                    <a:pt x="26125" y="26819"/>
                  </a:lnTo>
                  <a:lnTo>
                    <a:pt x="26108" y="26834"/>
                  </a:lnTo>
                  <a:lnTo>
                    <a:pt x="26072" y="26790"/>
                  </a:lnTo>
                  <a:lnTo>
                    <a:pt x="26090" y="26773"/>
                  </a:lnTo>
                  <a:close/>
                  <a:moveTo>
                    <a:pt x="26214" y="26821"/>
                  </a:moveTo>
                  <a:lnTo>
                    <a:pt x="26249" y="26865"/>
                  </a:lnTo>
                  <a:lnTo>
                    <a:pt x="26231" y="26881"/>
                  </a:lnTo>
                  <a:lnTo>
                    <a:pt x="26196" y="26835"/>
                  </a:lnTo>
                  <a:lnTo>
                    <a:pt x="26214" y="26821"/>
                  </a:lnTo>
                  <a:close/>
                  <a:moveTo>
                    <a:pt x="26795" y="26856"/>
                  </a:moveTo>
                  <a:lnTo>
                    <a:pt x="26868" y="26944"/>
                  </a:lnTo>
                  <a:lnTo>
                    <a:pt x="26840" y="26968"/>
                  </a:lnTo>
                  <a:lnTo>
                    <a:pt x="26767" y="26879"/>
                  </a:lnTo>
                  <a:lnTo>
                    <a:pt x="26795" y="26856"/>
                  </a:lnTo>
                  <a:close/>
                  <a:moveTo>
                    <a:pt x="26967" y="27037"/>
                  </a:moveTo>
                  <a:lnTo>
                    <a:pt x="26979" y="27052"/>
                  </a:lnTo>
                  <a:lnTo>
                    <a:pt x="26923" y="27099"/>
                  </a:lnTo>
                  <a:lnTo>
                    <a:pt x="26911" y="27084"/>
                  </a:lnTo>
                  <a:lnTo>
                    <a:pt x="26967" y="27037"/>
                  </a:lnTo>
                  <a:close/>
                  <a:moveTo>
                    <a:pt x="26618" y="27181"/>
                  </a:moveTo>
                  <a:lnTo>
                    <a:pt x="26630" y="27197"/>
                  </a:lnTo>
                  <a:lnTo>
                    <a:pt x="26574" y="27244"/>
                  </a:lnTo>
                  <a:lnTo>
                    <a:pt x="26574" y="27243"/>
                  </a:lnTo>
                  <a:lnTo>
                    <a:pt x="26562" y="27228"/>
                  </a:lnTo>
                  <a:lnTo>
                    <a:pt x="26618" y="27181"/>
                  </a:lnTo>
                  <a:close/>
                  <a:moveTo>
                    <a:pt x="24664" y="27193"/>
                  </a:moveTo>
                  <a:lnTo>
                    <a:pt x="24675" y="27209"/>
                  </a:lnTo>
                  <a:lnTo>
                    <a:pt x="24620" y="27247"/>
                  </a:lnTo>
                  <a:lnTo>
                    <a:pt x="24610" y="27231"/>
                  </a:lnTo>
                  <a:lnTo>
                    <a:pt x="24664" y="27193"/>
                  </a:lnTo>
                  <a:close/>
                  <a:moveTo>
                    <a:pt x="25902" y="27219"/>
                  </a:moveTo>
                  <a:lnTo>
                    <a:pt x="25935" y="27265"/>
                  </a:lnTo>
                  <a:lnTo>
                    <a:pt x="25916" y="27280"/>
                  </a:lnTo>
                  <a:lnTo>
                    <a:pt x="25882" y="27233"/>
                  </a:lnTo>
                  <a:lnTo>
                    <a:pt x="25902" y="27219"/>
                  </a:lnTo>
                  <a:close/>
                  <a:moveTo>
                    <a:pt x="26877" y="27313"/>
                  </a:moveTo>
                  <a:lnTo>
                    <a:pt x="26914" y="27359"/>
                  </a:lnTo>
                  <a:lnTo>
                    <a:pt x="26895" y="27375"/>
                  </a:lnTo>
                  <a:lnTo>
                    <a:pt x="26859" y="27330"/>
                  </a:lnTo>
                  <a:lnTo>
                    <a:pt x="26877" y="27313"/>
                  </a:lnTo>
                  <a:close/>
                  <a:moveTo>
                    <a:pt x="26003" y="27358"/>
                  </a:moveTo>
                  <a:lnTo>
                    <a:pt x="26038" y="27405"/>
                  </a:lnTo>
                  <a:lnTo>
                    <a:pt x="26018" y="27418"/>
                  </a:lnTo>
                  <a:lnTo>
                    <a:pt x="25984" y="27372"/>
                  </a:lnTo>
                  <a:lnTo>
                    <a:pt x="26003" y="27358"/>
                  </a:lnTo>
                  <a:close/>
                  <a:moveTo>
                    <a:pt x="6652" y="27165"/>
                  </a:moveTo>
                  <a:cubicBezTo>
                    <a:pt x="6765" y="27256"/>
                    <a:pt x="6818" y="27299"/>
                    <a:pt x="6864" y="27336"/>
                  </a:cubicBezTo>
                  <a:cubicBezTo>
                    <a:pt x="6826" y="27381"/>
                    <a:pt x="6798" y="27415"/>
                    <a:pt x="6724" y="27502"/>
                  </a:cubicBezTo>
                  <a:cubicBezTo>
                    <a:pt x="6749" y="27397"/>
                    <a:pt x="6770" y="27362"/>
                    <a:pt x="6762" y="27325"/>
                  </a:cubicBezTo>
                  <a:cubicBezTo>
                    <a:pt x="6756" y="27293"/>
                    <a:pt x="6720" y="27259"/>
                    <a:pt x="6652" y="27165"/>
                  </a:cubicBezTo>
                  <a:close/>
                  <a:moveTo>
                    <a:pt x="25397" y="27508"/>
                  </a:moveTo>
                  <a:lnTo>
                    <a:pt x="25463" y="27519"/>
                  </a:lnTo>
                  <a:lnTo>
                    <a:pt x="25459" y="27536"/>
                  </a:lnTo>
                  <a:cubicBezTo>
                    <a:pt x="25481" y="27520"/>
                    <a:pt x="25502" y="27519"/>
                    <a:pt x="25522" y="27519"/>
                  </a:cubicBezTo>
                  <a:cubicBezTo>
                    <a:pt x="25526" y="27519"/>
                    <a:pt x="25529" y="27519"/>
                    <a:pt x="25532" y="27519"/>
                  </a:cubicBezTo>
                  <a:lnTo>
                    <a:pt x="25524" y="27547"/>
                  </a:lnTo>
                  <a:lnTo>
                    <a:pt x="25457" y="27536"/>
                  </a:lnTo>
                  <a:lnTo>
                    <a:pt x="25462" y="27519"/>
                  </a:lnTo>
                  <a:lnTo>
                    <a:pt x="25462" y="27519"/>
                  </a:lnTo>
                  <a:cubicBezTo>
                    <a:pt x="25435" y="27536"/>
                    <a:pt x="25412" y="27536"/>
                    <a:pt x="25390" y="27536"/>
                  </a:cubicBezTo>
                  <a:lnTo>
                    <a:pt x="25397" y="27508"/>
                  </a:lnTo>
                  <a:close/>
                  <a:moveTo>
                    <a:pt x="26386" y="27316"/>
                  </a:moveTo>
                  <a:cubicBezTo>
                    <a:pt x="26517" y="27377"/>
                    <a:pt x="26631" y="27428"/>
                    <a:pt x="26756" y="27484"/>
                  </a:cubicBezTo>
                  <a:cubicBezTo>
                    <a:pt x="26718" y="27516"/>
                    <a:pt x="26693" y="27539"/>
                    <a:pt x="26665" y="27562"/>
                  </a:cubicBezTo>
                  <a:cubicBezTo>
                    <a:pt x="26620" y="27530"/>
                    <a:pt x="26581" y="27487"/>
                    <a:pt x="26530" y="27469"/>
                  </a:cubicBezTo>
                  <a:cubicBezTo>
                    <a:pt x="26505" y="27462"/>
                    <a:pt x="26478" y="27460"/>
                    <a:pt x="26449" y="27460"/>
                  </a:cubicBezTo>
                  <a:cubicBezTo>
                    <a:pt x="26425" y="27460"/>
                    <a:pt x="26400" y="27461"/>
                    <a:pt x="26374" y="27461"/>
                  </a:cubicBezTo>
                  <a:cubicBezTo>
                    <a:pt x="26365" y="27461"/>
                    <a:pt x="26355" y="27461"/>
                    <a:pt x="26346" y="27461"/>
                  </a:cubicBezTo>
                  <a:cubicBezTo>
                    <a:pt x="26359" y="27409"/>
                    <a:pt x="26367" y="27381"/>
                    <a:pt x="26386" y="27316"/>
                  </a:cubicBezTo>
                  <a:close/>
                  <a:moveTo>
                    <a:pt x="26446" y="27553"/>
                  </a:moveTo>
                  <a:lnTo>
                    <a:pt x="26458" y="27569"/>
                  </a:lnTo>
                  <a:lnTo>
                    <a:pt x="26402" y="27615"/>
                  </a:lnTo>
                  <a:lnTo>
                    <a:pt x="26392" y="27600"/>
                  </a:lnTo>
                  <a:lnTo>
                    <a:pt x="26446" y="27553"/>
                  </a:lnTo>
                  <a:close/>
                  <a:moveTo>
                    <a:pt x="24424" y="27746"/>
                  </a:moveTo>
                  <a:lnTo>
                    <a:pt x="24495" y="27817"/>
                  </a:lnTo>
                  <a:lnTo>
                    <a:pt x="24445" y="27847"/>
                  </a:lnTo>
                  <a:lnTo>
                    <a:pt x="24397" y="27765"/>
                  </a:lnTo>
                  <a:lnTo>
                    <a:pt x="24424" y="27746"/>
                  </a:lnTo>
                  <a:close/>
                  <a:moveTo>
                    <a:pt x="25575" y="27868"/>
                  </a:moveTo>
                  <a:lnTo>
                    <a:pt x="25607" y="27917"/>
                  </a:lnTo>
                  <a:lnTo>
                    <a:pt x="25588" y="27930"/>
                  </a:lnTo>
                  <a:lnTo>
                    <a:pt x="25556" y="27881"/>
                  </a:lnTo>
                  <a:lnTo>
                    <a:pt x="25575" y="27868"/>
                  </a:lnTo>
                  <a:close/>
                  <a:moveTo>
                    <a:pt x="26040" y="28034"/>
                  </a:moveTo>
                  <a:lnTo>
                    <a:pt x="26074" y="28081"/>
                  </a:lnTo>
                  <a:lnTo>
                    <a:pt x="26053" y="28096"/>
                  </a:lnTo>
                  <a:lnTo>
                    <a:pt x="26021" y="28049"/>
                  </a:lnTo>
                  <a:lnTo>
                    <a:pt x="26040" y="28034"/>
                  </a:lnTo>
                  <a:close/>
                  <a:moveTo>
                    <a:pt x="24867" y="28080"/>
                  </a:moveTo>
                  <a:lnTo>
                    <a:pt x="24898" y="28130"/>
                  </a:lnTo>
                  <a:lnTo>
                    <a:pt x="24878" y="28143"/>
                  </a:lnTo>
                  <a:lnTo>
                    <a:pt x="24848" y="28093"/>
                  </a:lnTo>
                  <a:lnTo>
                    <a:pt x="24867" y="28080"/>
                  </a:lnTo>
                  <a:close/>
                  <a:moveTo>
                    <a:pt x="25476" y="28043"/>
                  </a:moveTo>
                  <a:cubicBezTo>
                    <a:pt x="25480" y="28100"/>
                    <a:pt x="25483" y="28142"/>
                    <a:pt x="25484" y="28174"/>
                  </a:cubicBezTo>
                  <a:lnTo>
                    <a:pt x="25484" y="28174"/>
                  </a:lnTo>
                  <a:cubicBezTo>
                    <a:pt x="25469" y="28164"/>
                    <a:pt x="25455" y="28154"/>
                    <a:pt x="25444" y="28142"/>
                  </a:cubicBezTo>
                  <a:cubicBezTo>
                    <a:pt x="25437" y="28136"/>
                    <a:pt x="25453" y="28111"/>
                    <a:pt x="25476" y="28043"/>
                  </a:cubicBezTo>
                  <a:close/>
                  <a:moveTo>
                    <a:pt x="25500" y="28154"/>
                  </a:moveTo>
                  <a:cubicBezTo>
                    <a:pt x="25504" y="28154"/>
                    <a:pt x="25509" y="28173"/>
                    <a:pt x="25513" y="28192"/>
                  </a:cubicBezTo>
                  <a:lnTo>
                    <a:pt x="25513" y="28193"/>
                  </a:lnTo>
                  <a:cubicBezTo>
                    <a:pt x="25507" y="28189"/>
                    <a:pt x="25501" y="28185"/>
                    <a:pt x="25495" y="28181"/>
                  </a:cubicBezTo>
                  <a:lnTo>
                    <a:pt x="25495" y="28181"/>
                  </a:lnTo>
                  <a:cubicBezTo>
                    <a:pt x="25496" y="28161"/>
                    <a:pt x="25498" y="28154"/>
                    <a:pt x="25500" y="28154"/>
                  </a:cubicBezTo>
                  <a:close/>
                  <a:moveTo>
                    <a:pt x="24182" y="28140"/>
                  </a:moveTo>
                  <a:lnTo>
                    <a:pt x="24238" y="28240"/>
                  </a:lnTo>
                  <a:lnTo>
                    <a:pt x="24207" y="28258"/>
                  </a:lnTo>
                  <a:lnTo>
                    <a:pt x="24151" y="28156"/>
                  </a:lnTo>
                  <a:lnTo>
                    <a:pt x="24151" y="28156"/>
                  </a:lnTo>
                  <a:lnTo>
                    <a:pt x="24152" y="28158"/>
                  </a:lnTo>
                  <a:lnTo>
                    <a:pt x="24182" y="28140"/>
                  </a:lnTo>
                  <a:close/>
                  <a:moveTo>
                    <a:pt x="25476" y="28211"/>
                  </a:moveTo>
                  <a:lnTo>
                    <a:pt x="25484" y="28212"/>
                  </a:lnTo>
                  <a:lnTo>
                    <a:pt x="25484" y="28212"/>
                  </a:lnTo>
                  <a:cubicBezTo>
                    <a:pt x="25485" y="28255"/>
                    <a:pt x="25481" y="28268"/>
                    <a:pt x="25478" y="28280"/>
                  </a:cubicBezTo>
                  <a:lnTo>
                    <a:pt x="25450" y="28279"/>
                  </a:lnTo>
                  <a:lnTo>
                    <a:pt x="25476" y="28211"/>
                  </a:lnTo>
                  <a:close/>
                  <a:moveTo>
                    <a:pt x="25225" y="28246"/>
                  </a:moveTo>
                  <a:cubicBezTo>
                    <a:pt x="25250" y="28271"/>
                    <a:pt x="25273" y="28293"/>
                    <a:pt x="25347" y="28361"/>
                  </a:cubicBezTo>
                  <a:cubicBezTo>
                    <a:pt x="25235" y="28352"/>
                    <a:pt x="25188" y="28349"/>
                    <a:pt x="25120" y="28345"/>
                  </a:cubicBezTo>
                  <a:cubicBezTo>
                    <a:pt x="25166" y="28302"/>
                    <a:pt x="25190" y="28280"/>
                    <a:pt x="25225" y="28246"/>
                  </a:cubicBezTo>
                  <a:close/>
                  <a:moveTo>
                    <a:pt x="9569" y="28333"/>
                  </a:moveTo>
                  <a:lnTo>
                    <a:pt x="9628" y="28364"/>
                  </a:lnTo>
                  <a:lnTo>
                    <a:pt x="9619" y="28380"/>
                  </a:lnTo>
                  <a:lnTo>
                    <a:pt x="9561" y="28349"/>
                  </a:lnTo>
                  <a:lnTo>
                    <a:pt x="9569" y="28333"/>
                  </a:lnTo>
                  <a:close/>
                  <a:moveTo>
                    <a:pt x="22532" y="28333"/>
                  </a:moveTo>
                  <a:lnTo>
                    <a:pt x="22556" y="28386"/>
                  </a:lnTo>
                  <a:lnTo>
                    <a:pt x="22535" y="28395"/>
                  </a:lnTo>
                  <a:lnTo>
                    <a:pt x="22512" y="28342"/>
                  </a:lnTo>
                  <a:lnTo>
                    <a:pt x="22532" y="28333"/>
                  </a:lnTo>
                  <a:close/>
                  <a:moveTo>
                    <a:pt x="25712" y="28429"/>
                  </a:moveTo>
                  <a:lnTo>
                    <a:pt x="25722" y="28445"/>
                  </a:lnTo>
                  <a:lnTo>
                    <a:pt x="25660" y="28487"/>
                  </a:lnTo>
                  <a:lnTo>
                    <a:pt x="25650" y="28471"/>
                  </a:lnTo>
                  <a:lnTo>
                    <a:pt x="25712" y="28429"/>
                  </a:lnTo>
                  <a:close/>
                  <a:moveTo>
                    <a:pt x="7966" y="28486"/>
                  </a:moveTo>
                  <a:lnTo>
                    <a:pt x="7986" y="28499"/>
                  </a:lnTo>
                  <a:lnTo>
                    <a:pt x="7954" y="28546"/>
                  </a:lnTo>
                  <a:lnTo>
                    <a:pt x="7953" y="28546"/>
                  </a:lnTo>
                  <a:lnTo>
                    <a:pt x="7933" y="28535"/>
                  </a:lnTo>
                  <a:lnTo>
                    <a:pt x="7966" y="28486"/>
                  </a:lnTo>
                  <a:close/>
                  <a:moveTo>
                    <a:pt x="21934" y="28554"/>
                  </a:moveTo>
                  <a:lnTo>
                    <a:pt x="21940" y="28571"/>
                  </a:lnTo>
                  <a:lnTo>
                    <a:pt x="21879" y="28599"/>
                  </a:lnTo>
                  <a:lnTo>
                    <a:pt x="21872" y="28580"/>
                  </a:lnTo>
                  <a:lnTo>
                    <a:pt x="21934" y="28554"/>
                  </a:lnTo>
                  <a:close/>
                  <a:moveTo>
                    <a:pt x="22625" y="28543"/>
                  </a:moveTo>
                  <a:lnTo>
                    <a:pt x="22647" y="28596"/>
                  </a:lnTo>
                  <a:lnTo>
                    <a:pt x="22627" y="28605"/>
                  </a:lnTo>
                  <a:lnTo>
                    <a:pt x="22603" y="28552"/>
                  </a:lnTo>
                  <a:lnTo>
                    <a:pt x="22625" y="28543"/>
                  </a:lnTo>
                  <a:close/>
                  <a:moveTo>
                    <a:pt x="24948" y="28505"/>
                  </a:moveTo>
                  <a:cubicBezTo>
                    <a:pt x="24974" y="28505"/>
                    <a:pt x="25000" y="28528"/>
                    <a:pt x="25028" y="28580"/>
                  </a:cubicBezTo>
                  <a:cubicBezTo>
                    <a:pt x="24979" y="28608"/>
                    <a:pt x="24951" y="28624"/>
                    <a:pt x="24916" y="28645"/>
                  </a:cubicBezTo>
                  <a:cubicBezTo>
                    <a:pt x="24894" y="28623"/>
                    <a:pt x="24876" y="28604"/>
                    <a:pt x="24854" y="28582"/>
                  </a:cubicBezTo>
                  <a:cubicBezTo>
                    <a:pt x="24887" y="28535"/>
                    <a:pt x="24917" y="28505"/>
                    <a:pt x="24948" y="28505"/>
                  </a:cubicBezTo>
                  <a:close/>
                  <a:moveTo>
                    <a:pt x="9166" y="28633"/>
                  </a:moveTo>
                  <a:lnTo>
                    <a:pt x="9287" y="28698"/>
                  </a:lnTo>
                  <a:lnTo>
                    <a:pt x="9272" y="28723"/>
                  </a:lnTo>
                  <a:lnTo>
                    <a:pt x="9152" y="28658"/>
                  </a:lnTo>
                  <a:lnTo>
                    <a:pt x="9166" y="28633"/>
                  </a:lnTo>
                  <a:close/>
                  <a:moveTo>
                    <a:pt x="24572" y="28718"/>
                  </a:moveTo>
                  <a:lnTo>
                    <a:pt x="24601" y="28723"/>
                  </a:lnTo>
                  <a:lnTo>
                    <a:pt x="24568" y="28785"/>
                  </a:lnTo>
                  <a:lnTo>
                    <a:pt x="24568" y="28785"/>
                  </a:lnTo>
                  <a:cubicBezTo>
                    <a:pt x="24557" y="28762"/>
                    <a:pt x="24564" y="28740"/>
                    <a:pt x="24572" y="28718"/>
                  </a:cubicBezTo>
                  <a:close/>
                  <a:moveTo>
                    <a:pt x="24551" y="28783"/>
                  </a:moveTo>
                  <a:lnTo>
                    <a:pt x="24568" y="28786"/>
                  </a:lnTo>
                  <a:lnTo>
                    <a:pt x="24568" y="28786"/>
                  </a:lnTo>
                  <a:lnTo>
                    <a:pt x="24567" y="28788"/>
                  </a:lnTo>
                  <a:lnTo>
                    <a:pt x="24550" y="28785"/>
                  </a:lnTo>
                  <a:lnTo>
                    <a:pt x="24550" y="28785"/>
                  </a:lnTo>
                  <a:lnTo>
                    <a:pt x="24551" y="28783"/>
                  </a:lnTo>
                  <a:close/>
                  <a:moveTo>
                    <a:pt x="24972" y="28773"/>
                  </a:moveTo>
                  <a:lnTo>
                    <a:pt x="24981" y="28789"/>
                  </a:lnTo>
                  <a:lnTo>
                    <a:pt x="24917" y="28826"/>
                  </a:lnTo>
                  <a:lnTo>
                    <a:pt x="24907" y="28808"/>
                  </a:lnTo>
                  <a:lnTo>
                    <a:pt x="24972" y="28773"/>
                  </a:lnTo>
                  <a:close/>
                  <a:moveTo>
                    <a:pt x="24550" y="28785"/>
                  </a:moveTo>
                  <a:lnTo>
                    <a:pt x="24550" y="28785"/>
                  </a:lnTo>
                  <a:cubicBezTo>
                    <a:pt x="24561" y="28809"/>
                    <a:pt x="24554" y="28831"/>
                    <a:pt x="24547" y="28852"/>
                  </a:cubicBezTo>
                  <a:lnTo>
                    <a:pt x="24519" y="28848"/>
                  </a:lnTo>
                  <a:lnTo>
                    <a:pt x="24550" y="28785"/>
                  </a:lnTo>
                  <a:close/>
                  <a:moveTo>
                    <a:pt x="24130" y="28776"/>
                  </a:moveTo>
                  <a:lnTo>
                    <a:pt x="24174" y="28860"/>
                  </a:lnTo>
                  <a:lnTo>
                    <a:pt x="24146" y="28880"/>
                  </a:lnTo>
                  <a:lnTo>
                    <a:pt x="24079" y="28808"/>
                  </a:lnTo>
                  <a:lnTo>
                    <a:pt x="24130" y="28776"/>
                  </a:lnTo>
                  <a:close/>
                  <a:moveTo>
                    <a:pt x="22346" y="28876"/>
                  </a:moveTo>
                  <a:lnTo>
                    <a:pt x="22353" y="28894"/>
                  </a:lnTo>
                  <a:lnTo>
                    <a:pt x="22290" y="28921"/>
                  </a:lnTo>
                  <a:lnTo>
                    <a:pt x="22284" y="28904"/>
                  </a:lnTo>
                  <a:lnTo>
                    <a:pt x="22346" y="28876"/>
                  </a:lnTo>
                  <a:close/>
                  <a:moveTo>
                    <a:pt x="23840" y="28860"/>
                  </a:moveTo>
                  <a:lnTo>
                    <a:pt x="23865" y="28911"/>
                  </a:lnTo>
                  <a:lnTo>
                    <a:pt x="23845" y="28923"/>
                  </a:lnTo>
                  <a:lnTo>
                    <a:pt x="23820" y="28871"/>
                  </a:lnTo>
                  <a:lnTo>
                    <a:pt x="23840" y="28860"/>
                  </a:lnTo>
                  <a:close/>
                  <a:moveTo>
                    <a:pt x="21319" y="28870"/>
                  </a:moveTo>
                  <a:lnTo>
                    <a:pt x="21336" y="28924"/>
                  </a:lnTo>
                  <a:lnTo>
                    <a:pt x="21314" y="28930"/>
                  </a:lnTo>
                  <a:lnTo>
                    <a:pt x="21297" y="28876"/>
                  </a:lnTo>
                  <a:lnTo>
                    <a:pt x="21319" y="28870"/>
                  </a:lnTo>
                  <a:close/>
                  <a:moveTo>
                    <a:pt x="24411" y="28829"/>
                  </a:moveTo>
                  <a:cubicBezTo>
                    <a:pt x="24422" y="28848"/>
                    <a:pt x="24433" y="28870"/>
                    <a:pt x="24451" y="28901"/>
                  </a:cubicBezTo>
                  <a:lnTo>
                    <a:pt x="24451" y="28902"/>
                  </a:lnTo>
                  <a:cubicBezTo>
                    <a:pt x="24411" y="28924"/>
                    <a:pt x="24376" y="28944"/>
                    <a:pt x="24341" y="28963"/>
                  </a:cubicBezTo>
                  <a:lnTo>
                    <a:pt x="24307" y="28952"/>
                  </a:lnTo>
                  <a:cubicBezTo>
                    <a:pt x="24341" y="28911"/>
                    <a:pt x="24376" y="28870"/>
                    <a:pt x="24411" y="28829"/>
                  </a:cubicBezTo>
                  <a:close/>
                  <a:moveTo>
                    <a:pt x="9112" y="29002"/>
                  </a:moveTo>
                  <a:lnTo>
                    <a:pt x="9174" y="29035"/>
                  </a:lnTo>
                  <a:lnTo>
                    <a:pt x="9165" y="29052"/>
                  </a:lnTo>
                  <a:lnTo>
                    <a:pt x="9103" y="29019"/>
                  </a:lnTo>
                  <a:lnTo>
                    <a:pt x="9112" y="29002"/>
                  </a:lnTo>
                  <a:close/>
                  <a:moveTo>
                    <a:pt x="21957" y="29014"/>
                  </a:moveTo>
                  <a:cubicBezTo>
                    <a:pt x="21975" y="29064"/>
                    <a:pt x="21984" y="29088"/>
                    <a:pt x="21990" y="29102"/>
                  </a:cubicBezTo>
                  <a:cubicBezTo>
                    <a:pt x="21948" y="29095"/>
                    <a:pt x="21900" y="29086"/>
                    <a:pt x="21838" y="29075"/>
                  </a:cubicBezTo>
                  <a:cubicBezTo>
                    <a:pt x="21876" y="29055"/>
                    <a:pt x="21904" y="29042"/>
                    <a:pt x="21957" y="29014"/>
                  </a:cubicBezTo>
                  <a:close/>
                  <a:moveTo>
                    <a:pt x="23771" y="29029"/>
                  </a:moveTo>
                  <a:lnTo>
                    <a:pt x="23799" y="29070"/>
                  </a:lnTo>
                  <a:lnTo>
                    <a:pt x="23695" y="29127"/>
                  </a:lnTo>
                  <a:lnTo>
                    <a:pt x="23679" y="29105"/>
                  </a:lnTo>
                  <a:lnTo>
                    <a:pt x="23771" y="29029"/>
                  </a:lnTo>
                  <a:close/>
                  <a:moveTo>
                    <a:pt x="21647" y="29145"/>
                  </a:moveTo>
                  <a:lnTo>
                    <a:pt x="21653" y="29163"/>
                  </a:lnTo>
                  <a:lnTo>
                    <a:pt x="21588" y="29185"/>
                  </a:lnTo>
                  <a:lnTo>
                    <a:pt x="21582" y="29166"/>
                  </a:lnTo>
                  <a:lnTo>
                    <a:pt x="21647" y="29145"/>
                  </a:lnTo>
                  <a:close/>
                  <a:moveTo>
                    <a:pt x="8482" y="28960"/>
                  </a:moveTo>
                  <a:lnTo>
                    <a:pt x="8482" y="28960"/>
                  </a:lnTo>
                  <a:cubicBezTo>
                    <a:pt x="8544" y="28999"/>
                    <a:pt x="8581" y="29029"/>
                    <a:pt x="8631" y="29054"/>
                  </a:cubicBezTo>
                  <a:cubicBezTo>
                    <a:pt x="8632" y="29108"/>
                    <a:pt x="8635" y="29169"/>
                    <a:pt x="8637" y="29229"/>
                  </a:cubicBezTo>
                  <a:cubicBezTo>
                    <a:pt x="8604" y="29233"/>
                    <a:pt x="8570" y="29239"/>
                    <a:pt x="8534" y="29245"/>
                  </a:cubicBezTo>
                  <a:cubicBezTo>
                    <a:pt x="8522" y="29235"/>
                    <a:pt x="8500" y="29225"/>
                    <a:pt x="8500" y="29211"/>
                  </a:cubicBezTo>
                  <a:cubicBezTo>
                    <a:pt x="8491" y="29135"/>
                    <a:pt x="8488" y="29058"/>
                    <a:pt x="8482" y="28960"/>
                  </a:cubicBezTo>
                  <a:close/>
                  <a:moveTo>
                    <a:pt x="21160" y="29179"/>
                  </a:moveTo>
                  <a:lnTo>
                    <a:pt x="21167" y="29207"/>
                  </a:lnTo>
                  <a:lnTo>
                    <a:pt x="21039" y="29248"/>
                  </a:lnTo>
                  <a:lnTo>
                    <a:pt x="21030" y="29220"/>
                  </a:lnTo>
                  <a:lnTo>
                    <a:pt x="21160" y="29179"/>
                  </a:lnTo>
                  <a:close/>
                  <a:moveTo>
                    <a:pt x="12432" y="29207"/>
                  </a:moveTo>
                  <a:lnTo>
                    <a:pt x="12559" y="29244"/>
                  </a:lnTo>
                  <a:lnTo>
                    <a:pt x="12550" y="29272"/>
                  </a:lnTo>
                  <a:lnTo>
                    <a:pt x="12424" y="29235"/>
                  </a:lnTo>
                  <a:lnTo>
                    <a:pt x="12432" y="29207"/>
                  </a:lnTo>
                  <a:close/>
                  <a:moveTo>
                    <a:pt x="23898" y="29247"/>
                  </a:moveTo>
                  <a:lnTo>
                    <a:pt x="23905" y="29263"/>
                  </a:lnTo>
                  <a:lnTo>
                    <a:pt x="23842" y="29300"/>
                  </a:lnTo>
                  <a:lnTo>
                    <a:pt x="23833" y="29282"/>
                  </a:lnTo>
                  <a:lnTo>
                    <a:pt x="23898" y="29247"/>
                  </a:lnTo>
                  <a:close/>
                  <a:moveTo>
                    <a:pt x="12771" y="29294"/>
                  </a:moveTo>
                  <a:lnTo>
                    <a:pt x="12793" y="29300"/>
                  </a:lnTo>
                  <a:lnTo>
                    <a:pt x="12777" y="29356"/>
                  </a:lnTo>
                  <a:lnTo>
                    <a:pt x="12756" y="29348"/>
                  </a:lnTo>
                  <a:lnTo>
                    <a:pt x="12771" y="29294"/>
                  </a:lnTo>
                  <a:close/>
                  <a:moveTo>
                    <a:pt x="21038" y="29325"/>
                  </a:moveTo>
                  <a:lnTo>
                    <a:pt x="21054" y="29381"/>
                  </a:lnTo>
                  <a:lnTo>
                    <a:pt x="21032" y="29386"/>
                  </a:lnTo>
                  <a:lnTo>
                    <a:pt x="21016" y="29332"/>
                  </a:lnTo>
                  <a:lnTo>
                    <a:pt x="21038" y="29325"/>
                  </a:lnTo>
                  <a:close/>
                  <a:moveTo>
                    <a:pt x="21183" y="29338"/>
                  </a:moveTo>
                  <a:lnTo>
                    <a:pt x="21200" y="29392"/>
                  </a:lnTo>
                  <a:lnTo>
                    <a:pt x="21177" y="29400"/>
                  </a:lnTo>
                  <a:lnTo>
                    <a:pt x="21161" y="29345"/>
                  </a:lnTo>
                  <a:lnTo>
                    <a:pt x="21183" y="29338"/>
                  </a:lnTo>
                  <a:close/>
                  <a:moveTo>
                    <a:pt x="22443" y="29378"/>
                  </a:moveTo>
                  <a:lnTo>
                    <a:pt x="22463" y="29432"/>
                  </a:lnTo>
                  <a:lnTo>
                    <a:pt x="22465" y="29432"/>
                  </a:lnTo>
                  <a:lnTo>
                    <a:pt x="22443" y="29441"/>
                  </a:lnTo>
                  <a:lnTo>
                    <a:pt x="22422" y="29388"/>
                  </a:lnTo>
                  <a:lnTo>
                    <a:pt x="22443" y="29378"/>
                  </a:lnTo>
                  <a:close/>
                  <a:moveTo>
                    <a:pt x="9012" y="29385"/>
                  </a:moveTo>
                  <a:lnTo>
                    <a:pt x="9032" y="29450"/>
                  </a:lnTo>
                  <a:cubicBezTo>
                    <a:pt x="9027" y="29450"/>
                    <a:pt x="9021" y="29451"/>
                    <a:pt x="9019" y="29451"/>
                  </a:cubicBezTo>
                  <a:cubicBezTo>
                    <a:pt x="9003" y="29432"/>
                    <a:pt x="8993" y="29411"/>
                    <a:pt x="8982" y="29389"/>
                  </a:cubicBezTo>
                  <a:lnTo>
                    <a:pt x="9012" y="29385"/>
                  </a:lnTo>
                  <a:close/>
                  <a:moveTo>
                    <a:pt x="22956" y="29375"/>
                  </a:moveTo>
                  <a:lnTo>
                    <a:pt x="22956" y="29375"/>
                  </a:lnTo>
                  <a:cubicBezTo>
                    <a:pt x="22908" y="29425"/>
                    <a:pt x="22871" y="29461"/>
                    <a:pt x="22836" y="29498"/>
                  </a:cubicBezTo>
                  <a:cubicBezTo>
                    <a:pt x="22803" y="29451"/>
                    <a:pt x="22741" y="29397"/>
                    <a:pt x="22956" y="29375"/>
                  </a:cubicBezTo>
                  <a:close/>
                  <a:moveTo>
                    <a:pt x="21881" y="29472"/>
                  </a:moveTo>
                  <a:lnTo>
                    <a:pt x="21900" y="29526"/>
                  </a:lnTo>
                  <a:lnTo>
                    <a:pt x="21876" y="29534"/>
                  </a:lnTo>
                  <a:lnTo>
                    <a:pt x="21859" y="29479"/>
                  </a:lnTo>
                  <a:lnTo>
                    <a:pt x="21881" y="29472"/>
                  </a:lnTo>
                  <a:close/>
                  <a:moveTo>
                    <a:pt x="20414" y="29531"/>
                  </a:moveTo>
                  <a:lnTo>
                    <a:pt x="20418" y="29548"/>
                  </a:lnTo>
                  <a:lnTo>
                    <a:pt x="20352" y="29563"/>
                  </a:lnTo>
                  <a:lnTo>
                    <a:pt x="20348" y="29545"/>
                  </a:lnTo>
                  <a:lnTo>
                    <a:pt x="20414" y="29531"/>
                  </a:lnTo>
                  <a:close/>
                  <a:moveTo>
                    <a:pt x="13668" y="29507"/>
                  </a:moveTo>
                  <a:lnTo>
                    <a:pt x="13689" y="29511"/>
                  </a:lnTo>
                  <a:lnTo>
                    <a:pt x="13677" y="29567"/>
                  </a:lnTo>
                  <a:lnTo>
                    <a:pt x="13655" y="29563"/>
                  </a:lnTo>
                  <a:lnTo>
                    <a:pt x="13668" y="29507"/>
                  </a:lnTo>
                  <a:close/>
                  <a:moveTo>
                    <a:pt x="20707" y="29575"/>
                  </a:moveTo>
                  <a:lnTo>
                    <a:pt x="20711" y="29592"/>
                  </a:lnTo>
                  <a:lnTo>
                    <a:pt x="20646" y="29614"/>
                  </a:lnTo>
                  <a:lnTo>
                    <a:pt x="20642" y="29595"/>
                  </a:lnTo>
                  <a:lnTo>
                    <a:pt x="20707" y="29575"/>
                  </a:lnTo>
                  <a:close/>
                  <a:moveTo>
                    <a:pt x="23483" y="29569"/>
                  </a:moveTo>
                  <a:lnTo>
                    <a:pt x="23490" y="29585"/>
                  </a:lnTo>
                  <a:lnTo>
                    <a:pt x="23424" y="29616"/>
                  </a:lnTo>
                  <a:lnTo>
                    <a:pt x="23417" y="29598"/>
                  </a:lnTo>
                  <a:lnTo>
                    <a:pt x="23483" y="29569"/>
                  </a:lnTo>
                  <a:close/>
                  <a:moveTo>
                    <a:pt x="22138" y="29567"/>
                  </a:moveTo>
                  <a:lnTo>
                    <a:pt x="22157" y="29622"/>
                  </a:lnTo>
                  <a:lnTo>
                    <a:pt x="22135" y="29629"/>
                  </a:lnTo>
                  <a:lnTo>
                    <a:pt x="22116" y="29575"/>
                  </a:lnTo>
                  <a:lnTo>
                    <a:pt x="22138" y="29567"/>
                  </a:lnTo>
                  <a:close/>
                  <a:moveTo>
                    <a:pt x="19378" y="29572"/>
                  </a:moveTo>
                  <a:lnTo>
                    <a:pt x="19388" y="29600"/>
                  </a:lnTo>
                  <a:lnTo>
                    <a:pt x="19283" y="29644"/>
                  </a:lnTo>
                  <a:lnTo>
                    <a:pt x="19271" y="29597"/>
                  </a:lnTo>
                  <a:lnTo>
                    <a:pt x="19378" y="29572"/>
                  </a:lnTo>
                  <a:close/>
                  <a:moveTo>
                    <a:pt x="9758" y="29600"/>
                  </a:moveTo>
                  <a:lnTo>
                    <a:pt x="9821" y="29632"/>
                  </a:lnTo>
                  <a:lnTo>
                    <a:pt x="9812" y="29650"/>
                  </a:lnTo>
                  <a:lnTo>
                    <a:pt x="9749" y="29616"/>
                  </a:lnTo>
                  <a:lnTo>
                    <a:pt x="9758" y="29600"/>
                  </a:lnTo>
                  <a:close/>
                  <a:moveTo>
                    <a:pt x="13785" y="29597"/>
                  </a:moveTo>
                  <a:cubicBezTo>
                    <a:pt x="13836" y="29631"/>
                    <a:pt x="13888" y="29664"/>
                    <a:pt x="13971" y="29720"/>
                  </a:cubicBezTo>
                  <a:cubicBezTo>
                    <a:pt x="13873" y="29713"/>
                    <a:pt x="13808" y="29707"/>
                    <a:pt x="13740" y="29703"/>
                  </a:cubicBezTo>
                  <a:cubicBezTo>
                    <a:pt x="13729" y="29714"/>
                    <a:pt x="13711" y="29728"/>
                    <a:pt x="13692" y="29739"/>
                  </a:cubicBezTo>
                  <a:lnTo>
                    <a:pt x="13674" y="29717"/>
                  </a:lnTo>
                  <a:lnTo>
                    <a:pt x="13736" y="29689"/>
                  </a:lnTo>
                  <a:lnTo>
                    <a:pt x="13748" y="29703"/>
                  </a:lnTo>
                  <a:cubicBezTo>
                    <a:pt x="13746" y="29669"/>
                    <a:pt x="13751" y="29642"/>
                    <a:pt x="13760" y="29616"/>
                  </a:cubicBezTo>
                  <a:cubicBezTo>
                    <a:pt x="13761" y="29609"/>
                    <a:pt x="13774" y="29604"/>
                    <a:pt x="13785" y="29597"/>
                  </a:cubicBezTo>
                  <a:close/>
                  <a:moveTo>
                    <a:pt x="22903" y="29695"/>
                  </a:moveTo>
                  <a:lnTo>
                    <a:pt x="22914" y="29722"/>
                  </a:lnTo>
                  <a:lnTo>
                    <a:pt x="22781" y="29781"/>
                  </a:lnTo>
                  <a:lnTo>
                    <a:pt x="22769" y="29754"/>
                  </a:lnTo>
                  <a:lnTo>
                    <a:pt x="22903" y="29695"/>
                  </a:lnTo>
                  <a:close/>
                  <a:moveTo>
                    <a:pt x="22197" y="29731"/>
                  </a:moveTo>
                  <a:lnTo>
                    <a:pt x="22216" y="29784"/>
                  </a:lnTo>
                  <a:lnTo>
                    <a:pt x="22193" y="29791"/>
                  </a:lnTo>
                  <a:lnTo>
                    <a:pt x="22174" y="29738"/>
                  </a:lnTo>
                  <a:lnTo>
                    <a:pt x="22197" y="29731"/>
                  </a:lnTo>
                  <a:close/>
                  <a:moveTo>
                    <a:pt x="10017" y="29723"/>
                  </a:moveTo>
                  <a:lnTo>
                    <a:pt x="10149" y="29778"/>
                  </a:lnTo>
                  <a:lnTo>
                    <a:pt x="10137" y="29803"/>
                  </a:lnTo>
                  <a:lnTo>
                    <a:pt x="10005" y="29750"/>
                  </a:lnTo>
                  <a:lnTo>
                    <a:pt x="10017" y="29723"/>
                  </a:lnTo>
                  <a:close/>
                  <a:moveTo>
                    <a:pt x="19624" y="29862"/>
                  </a:moveTo>
                  <a:lnTo>
                    <a:pt x="19634" y="29919"/>
                  </a:lnTo>
                  <a:lnTo>
                    <a:pt x="19612" y="29923"/>
                  </a:lnTo>
                  <a:lnTo>
                    <a:pt x="19602" y="29867"/>
                  </a:lnTo>
                  <a:lnTo>
                    <a:pt x="19624" y="29862"/>
                  </a:lnTo>
                  <a:close/>
                  <a:moveTo>
                    <a:pt x="19347" y="29865"/>
                  </a:moveTo>
                  <a:lnTo>
                    <a:pt x="19358" y="29920"/>
                  </a:lnTo>
                  <a:lnTo>
                    <a:pt x="19334" y="29926"/>
                  </a:lnTo>
                  <a:lnTo>
                    <a:pt x="19325" y="29869"/>
                  </a:lnTo>
                  <a:lnTo>
                    <a:pt x="19347" y="29865"/>
                  </a:lnTo>
                  <a:close/>
                  <a:moveTo>
                    <a:pt x="21872" y="30040"/>
                  </a:moveTo>
                  <a:lnTo>
                    <a:pt x="21878" y="30057"/>
                  </a:lnTo>
                  <a:lnTo>
                    <a:pt x="21809" y="30081"/>
                  </a:lnTo>
                  <a:lnTo>
                    <a:pt x="21803" y="30062"/>
                  </a:lnTo>
                  <a:lnTo>
                    <a:pt x="21872" y="30040"/>
                  </a:lnTo>
                  <a:close/>
                  <a:moveTo>
                    <a:pt x="16375" y="30046"/>
                  </a:moveTo>
                  <a:lnTo>
                    <a:pt x="16372" y="30103"/>
                  </a:lnTo>
                  <a:lnTo>
                    <a:pt x="16350" y="30103"/>
                  </a:lnTo>
                  <a:lnTo>
                    <a:pt x="16352" y="30046"/>
                  </a:lnTo>
                  <a:close/>
                  <a:moveTo>
                    <a:pt x="10680" y="29990"/>
                  </a:moveTo>
                  <a:cubicBezTo>
                    <a:pt x="10744" y="30015"/>
                    <a:pt x="10802" y="30038"/>
                    <a:pt x="10873" y="30068"/>
                  </a:cubicBezTo>
                  <a:cubicBezTo>
                    <a:pt x="10867" y="30085"/>
                    <a:pt x="10862" y="30103"/>
                    <a:pt x="10857" y="30120"/>
                  </a:cubicBezTo>
                  <a:lnTo>
                    <a:pt x="10857" y="30120"/>
                  </a:lnTo>
                  <a:cubicBezTo>
                    <a:pt x="10741" y="30116"/>
                    <a:pt x="10698" y="30099"/>
                    <a:pt x="10654" y="30081"/>
                  </a:cubicBezTo>
                  <a:cubicBezTo>
                    <a:pt x="10663" y="30050"/>
                    <a:pt x="10670" y="30025"/>
                    <a:pt x="10680" y="29990"/>
                  </a:cubicBezTo>
                  <a:close/>
                  <a:moveTo>
                    <a:pt x="18163" y="30100"/>
                  </a:moveTo>
                  <a:lnTo>
                    <a:pt x="18164" y="30119"/>
                  </a:lnTo>
                  <a:lnTo>
                    <a:pt x="18097" y="30128"/>
                  </a:lnTo>
                  <a:lnTo>
                    <a:pt x="18095" y="30109"/>
                  </a:lnTo>
                  <a:lnTo>
                    <a:pt x="18163" y="30100"/>
                  </a:lnTo>
                  <a:close/>
                  <a:moveTo>
                    <a:pt x="15063" y="30073"/>
                  </a:moveTo>
                  <a:lnTo>
                    <a:pt x="15085" y="30075"/>
                  </a:lnTo>
                  <a:lnTo>
                    <a:pt x="15079" y="30132"/>
                  </a:lnTo>
                  <a:lnTo>
                    <a:pt x="15056" y="30131"/>
                  </a:lnTo>
                  <a:lnTo>
                    <a:pt x="15063" y="30073"/>
                  </a:lnTo>
                  <a:close/>
                  <a:moveTo>
                    <a:pt x="19930" y="29956"/>
                  </a:moveTo>
                  <a:cubicBezTo>
                    <a:pt x="19950" y="30001"/>
                    <a:pt x="19961" y="30025"/>
                    <a:pt x="19977" y="30060"/>
                  </a:cubicBezTo>
                  <a:cubicBezTo>
                    <a:pt x="19937" y="30076"/>
                    <a:pt x="19900" y="30091"/>
                    <a:pt x="19790" y="30137"/>
                  </a:cubicBezTo>
                  <a:cubicBezTo>
                    <a:pt x="19859" y="30047"/>
                    <a:pt x="19887" y="30012"/>
                    <a:pt x="19930" y="29956"/>
                  </a:cubicBezTo>
                  <a:close/>
                  <a:moveTo>
                    <a:pt x="20392" y="30103"/>
                  </a:moveTo>
                  <a:lnTo>
                    <a:pt x="20407" y="30150"/>
                  </a:lnTo>
                  <a:lnTo>
                    <a:pt x="20292" y="30175"/>
                  </a:lnTo>
                  <a:lnTo>
                    <a:pt x="20282" y="30149"/>
                  </a:lnTo>
                  <a:lnTo>
                    <a:pt x="20392" y="30103"/>
                  </a:lnTo>
                  <a:close/>
                  <a:moveTo>
                    <a:pt x="18771" y="30184"/>
                  </a:moveTo>
                  <a:lnTo>
                    <a:pt x="18776" y="30240"/>
                  </a:lnTo>
                  <a:lnTo>
                    <a:pt x="18754" y="30243"/>
                  </a:lnTo>
                  <a:lnTo>
                    <a:pt x="18747" y="30185"/>
                  </a:lnTo>
                  <a:lnTo>
                    <a:pt x="18771" y="30184"/>
                  </a:lnTo>
                  <a:close/>
                  <a:moveTo>
                    <a:pt x="13586" y="30196"/>
                  </a:moveTo>
                  <a:lnTo>
                    <a:pt x="13609" y="30200"/>
                  </a:lnTo>
                  <a:lnTo>
                    <a:pt x="13598" y="30256"/>
                  </a:lnTo>
                  <a:lnTo>
                    <a:pt x="13596" y="30256"/>
                  </a:lnTo>
                  <a:lnTo>
                    <a:pt x="13574" y="30251"/>
                  </a:lnTo>
                  <a:lnTo>
                    <a:pt x="13586" y="30196"/>
                  </a:lnTo>
                  <a:close/>
                  <a:moveTo>
                    <a:pt x="10902" y="30170"/>
                  </a:moveTo>
                  <a:cubicBezTo>
                    <a:pt x="11057" y="30205"/>
                    <a:pt x="11043" y="30238"/>
                    <a:pt x="11025" y="30287"/>
                  </a:cubicBezTo>
                  <a:cubicBezTo>
                    <a:pt x="10967" y="30269"/>
                    <a:pt x="10905" y="30250"/>
                    <a:pt x="10773" y="30209"/>
                  </a:cubicBezTo>
                  <a:cubicBezTo>
                    <a:pt x="10822" y="30194"/>
                    <a:pt x="10863" y="30182"/>
                    <a:pt x="10902" y="30170"/>
                  </a:cubicBezTo>
                  <a:close/>
                  <a:moveTo>
                    <a:pt x="14276" y="30265"/>
                  </a:moveTo>
                  <a:lnTo>
                    <a:pt x="14276" y="30266"/>
                  </a:lnTo>
                  <a:lnTo>
                    <a:pt x="14299" y="30269"/>
                  </a:lnTo>
                  <a:lnTo>
                    <a:pt x="14289" y="30327"/>
                  </a:lnTo>
                  <a:lnTo>
                    <a:pt x="14267" y="30322"/>
                  </a:lnTo>
                  <a:lnTo>
                    <a:pt x="14276" y="30265"/>
                  </a:lnTo>
                  <a:close/>
                  <a:moveTo>
                    <a:pt x="18956" y="30349"/>
                  </a:moveTo>
                  <a:lnTo>
                    <a:pt x="18960" y="30377"/>
                  </a:lnTo>
                  <a:lnTo>
                    <a:pt x="18821" y="30394"/>
                  </a:lnTo>
                  <a:lnTo>
                    <a:pt x="18818" y="30365"/>
                  </a:lnTo>
                  <a:lnTo>
                    <a:pt x="18956" y="30349"/>
                  </a:lnTo>
                  <a:close/>
                  <a:moveTo>
                    <a:pt x="19508" y="30357"/>
                  </a:moveTo>
                  <a:lnTo>
                    <a:pt x="19522" y="30404"/>
                  </a:lnTo>
                  <a:lnTo>
                    <a:pt x="19408" y="30430"/>
                  </a:lnTo>
                  <a:lnTo>
                    <a:pt x="19399" y="30404"/>
                  </a:lnTo>
                  <a:lnTo>
                    <a:pt x="19508" y="30357"/>
                  </a:lnTo>
                  <a:close/>
                  <a:moveTo>
                    <a:pt x="20367" y="30288"/>
                  </a:moveTo>
                  <a:lnTo>
                    <a:pt x="20367" y="30288"/>
                  </a:lnTo>
                  <a:cubicBezTo>
                    <a:pt x="20351" y="30352"/>
                    <a:pt x="20336" y="30406"/>
                    <a:pt x="20311" y="30505"/>
                  </a:cubicBezTo>
                  <a:cubicBezTo>
                    <a:pt x="20277" y="30424"/>
                    <a:pt x="20258" y="30377"/>
                    <a:pt x="20236" y="30324"/>
                  </a:cubicBezTo>
                  <a:cubicBezTo>
                    <a:pt x="20292" y="30309"/>
                    <a:pt x="20321" y="30300"/>
                    <a:pt x="20367" y="30288"/>
                  </a:cubicBezTo>
                  <a:close/>
                  <a:moveTo>
                    <a:pt x="18312" y="30469"/>
                  </a:moveTo>
                  <a:lnTo>
                    <a:pt x="18316" y="30527"/>
                  </a:lnTo>
                  <a:lnTo>
                    <a:pt x="18292" y="30530"/>
                  </a:lnTo>
                  <a:lnTo>
                    <a:pt x="18288" y="30472"/>
                  </a:lnTo>
                  <a:lnTo>
                    <a:pt x="18312" y="30469"/>
                  </a:lnTo>
                  <a:close/>
                  <a:moveTo>
                    <a:pt x="19617" y="30571"/>
                  </a:moveTo>
                  <a:lnTo>
                    <a:pt x="19636" y="30684"/>
                  </a:lnTo>
                  <a:lnTo>
                    <a:pt x="19600" y="30693"/>
                  </a:lnTo>
                  <a:lnTo>
                    <a:pt x="19581" y="30578"/>
                  </a:lnTo>
                  <a:lnTo>
                    <a:pt x="19617" y="30571"/>
                  </a:lnTo>
                  <a:close/>
                  <a:moveTo>
                    <a:pt x="19349" y="31032"/>
                  </a:moveTo>
                  <a:cubicBezTo>
                    <a:pt x="19338" y="31034"/>
                    <a:pt x="19328" y="31037"/>
                    <a:pt x="19317" y="31041"/>
                  </a:cubicBezTo>
                  <a:lnTo>
                    <a:pt x="19317" y="31041"/>
                  </a:lnTo>
                  <a:cubicBezTo>
                    <a:pt x="19321" y="31040"/>
                    <a:pt x="19336" y="31038"/>
                    <a:pt x="19350" y="31036"/>
                  </a:cubicBezTo>
                  <a:lnTo>
                    <a:pt x="19349" y="31032"/>
                  </a:lnTo>
                  <a:close/>
                  <a:moveTo>
                    <a:pt x="15029" y="30999"/>
                  </a:moveTo>
                  <a:lnTo>
                    <a:pt x="15073" y="31050"/>
                  </a:lnTo>
                  <a:lnTo>
                    <a:pt x="15063" y="31057"/>
                  </a:lnTo>
                  <a:lnTo>
                    <a:pt x="15063" y="31057"/>
                  </a:lnTo>
                  <a:cubicBezTo>
                    <a:pt x="15063" y="31055"/>
                    <a:pt x="15063" y="31054"/>
                    <a:pt x="15063" y="31052"/>
                  </a:cubicBezTo>
                  <a:cubicBezTo>
                    <a:pt x="15040" y="31046"/>
                    <a:pt x="15022" y="31030"/>
                    <a:pt x="15004" y="31015"/>
                  </a:cubicBezTo>
                  <a:lnTo>
                    <a:pt x="15029" y="30999"/>
                  </a:lnTo>
                  <a:close/>
                  <a:moveTo>
                    <a:pt x="14764" y="31039"/>
                  </a:moveTo>
                  <a:lnTo>
                    <a:pt x="14751" y="31134"/>
                  </a:lnTo>
                  <a:lnTo>
                    <a:pt x="14717" y="31136"/>
                  </a:lnTo>
                  <a:lnTo>
                    <a:pt x="14701" y="31040"/>
                  </a:lnTo>
                  <a:lnTo>
                    <a:pt x="14764" y="31039"/>
                  </a:lnTo>
                  <a:close/>
                  <a:moveTo>
                    <a:pt x="15073" y="31060"/>
                  </a:moveTo>
                  <a:cubicBezTo>
                    <a:pt x="15118" y="31060"/>
                    <a:pt x="15156" y="31066"/>
                    <a:pt x="15198" y="31072"/>
                  </a:cubicBezTo>
                  <a:cubicBezTo>
                    <a:pt x="15198" y="31108"/>
                    <a:pt x="15198" y="31133"/>
                    <a:pt x="15198" y="31171"/>
                  </a:cubicBezTo>
                  <a:lnTo>
                    <a:pt x="15060" y="31171"/>
                  </a:lnTo>
                  <a:cubicBezTo>
                    <a:pt x="15061" y="31128"/>
                    <a:pt x="15062" y="31095"/>
                    <a:pt x="15063" y="31061"/>
                  </a:cubicBezTo>
                  <a:lnTo>
                    <a:pt x="15063" y="31061"/>
                  </a:lnTo>
                  <a:cubicBezTo>
                    <a:pt x="15066" y="31060"/>
                    <a:pt x="15070" y="31060"/>
                    <a:pt x="15073" y="31060"/>
                  </a:cubicBezTo>
                  <a:close/>
                  <a:moveTo>
                    <a:pt x="16475" y="31036"/>
                  </a:moveTo>
                  <a:cubicBezTo>
                    <a:pt x="16458" y="31067"/>
                    <a:pt x="16433" y="31108"/>
                    <a:pt x="16386" y="31184"/>
                  </a:cubicBezTo>
                  <a:cubicBezTo>
                    <a:pt x="16371" y="31103"/>
                    <a:pt x="16367" y="31078"/>
                    <a:pt x="16359" y="31037"/>
                  </a:cubicBezTo>
                  <a:cubicBezTo>
                    <a:pt x="16414" y="31037"/>
                    <a:pt x="16462" y="31036"/>
                    <a:pt x="16475" y="31036"/>
                  </a:cubicBezTo>
                  <a:close/>
                  <a:moveTo>
                    <a:pt x="15988" y="31140"/>
                  </a:moveTo>
                  <a:lnTo>
                    <a:pt x="15983" y="31236"/>
                  </a:lnTo>
                  <a:lnTo>
                    <a:pt x="15947" y="31237"/>
                  </a:lnTo>
                  <a:lnTo>
                    <a:pt x="15925" y="31142"/>
                  </a:lnTo>
                  <a:lnTo>
                    <a:pt x="15988" y="31140"/>
                  </a:lnTo>
                  <a:close/>
                  <a:moveTo>
                    <a:pt x="16842" y="31246"/>
                  </a:moveTo>
                  <a:lnTo>
                    <a:pt x="16842" y="31303"/>
                  </a:lnTo>
                  <a:lnTo>
                    <a:pt x="16817" y="31305"/>
                  </a:lnTo>
                  <a:lnTo>
                    <a:pt x="16818" y="31248"/>
                  </a:lnTo>
                  <a:lnTo>
                    <a:pt x="16842" y="31246"/>
                  </a:lnTo>
                  <a:close/>
                  <a:moveTo>
                    <a:pt x="16280" y="31095"/>
                  </a:moveTo>
                  <a:lnTo>
                    <a:pt x="16280" y="31095"/>
                  </a:lnTo>
                  <a:cubicBezTo>
                    <a:pt x="16275" y="31200"/>
                    <a:pt x="16274" y="31252"/>
                    <a:pt x="16271" y="31308"/>
                  </a:cubicBezTo>
                  <a:cubicBezTo>
                    <a:pt x="16227" y="31308"/>
                    <a:pt x="16194" y="31308"/>
                    <a:pt x="16144" y="31309"/>
                  </a:cubicBezTo>
                  <a:cubicBezTo>
                    <a:pt x="16183" y="31249"/>
                    <a:pt x="16216" y="31196"/>
                    <a:pt x="16280" y="31095"/>
                  </a:cubicBezTo>
                  <a:close/>
                  <a:moveTo>
                    <a:pt x="14600" y="31050"/>
                  </a:moveTo>
                  <a:cubicBezTo>
                    <a:pt x="14605" y="31125"/>
                    <a:pt x="14610" y="31172"/>
                    <a:pt x="14614" y="31230"/>
                  </a:cubicBezTo>
                  <a:cubicBezTo>
                    <a:pt x="14644" y="31240"/>
                    <a:pt x="14685" y="31255"/>
                    <a:pt x="14729" y="31271"/>
                  </a:cubicBezTo>
                  <a:cubicBezTo>
                    <a:pt x="14722" y="31284"/>
                    <a:pt x="14719" y="31299"/>
                    <a:pt x="14708" y="31308"/>
                  </a:cubicBezTo>
                  <a:cubicBezTo>
                    <a:pt x="14692" y="31323"/>
                    <a:pt x="14672" y="31342"/>
                    <a:pt x="14651" y="31343"/>
                  </a:cubicBezTo>
                  <a:cubicBezTo>
                    <a:pt x="14590" y="31349"/>
                    <a:pt x="14529" y="31352"/>
                    <a:pt x="14468" y="31352"/>
                  </a:cubicBezTo>
                  <a:cubicBezTo>
                    <a:pt x="14314" y="31352"/>
                    <a:pt x="14161" y="31337"/>
                    <a:pt x="14007" y="31333"/>
                  </a:cubicBezTo>
                  <a:lnTo>
                    <a:pt x="13991" y="31286"/>
                  </a:lnTo>
                  <a:lnTo>
                    <a:pt x="14121" y="31264"/>
                  </a:lnTo>
                  <a:lnTo>
                    <a:pt x="14102" y="31231"/>
                  </a:lnTo>
                  <a:lnTo>
                    <a:pt x="14102" y="31231"/>
                  </a:lnTo>
                  <a:cubicBezTo>
                    <a:pt x="14207" y="31250"/>
                    <a:pt x="14311" y="31270"/>
                    <a:pt x="14414" y="31287"/>
                  </a:cubicBezTo>
                  <a:cubicBezTo>
                    <a:pt x="14473" y="31218"/>
                    <a:pt x="14525" y="31149"/>
                    <a:pt x="14600" y="31050"/>
                  </a:cubicBezTo>
                  <a:close/>
                  <a:moveTo>
                    <a:pt x="14809" y="31343"/>
                  </a:moveTo>
                  <a:lnTo>
                    <a:pt x="14882" y="31349"/>
                  </a:lnTo>
                  <a:lnTo>
                    <a:pt x="14879" y="31368"/>
                  </a:lnTo>
                  <a:lnTo>
                    <a:pt x="14806" y="31361"/>
                  </a:lnTo>
                  <a:lnTo>
                    <a:pt x="14809" y="31343"/>
                  </a:lnTo>
                  <a:close/>
                  <a:moveTo>
                    <a:pt x="15619" y="31352"/>
                  </a:moveTo>
                  <a:lnTo>
                    <a:pt x="15693" y="31358"/>
                  </a:lnTo>
                  <a:lnTo>
                    <a:pt x="15691" y="31377"/>
                  </a:lnTo>
                  <a:lnTo>
                    <a:pt x="15618" y="31371"/>
                  </a:lnTo>
                  <a:lnTo>
                    <a:pt x="15619" y="31352"/>
                  </a:lnTo>
                  <a:close/>
                  <a:moveTo>
                    <a:pt x="16033" y="31428"/>
                  </a:moveTo>
                  <a:lnTo>
                    <a:pt x="16053" y="31526"/>
                  </a:lnTo>
                  <a:lnTo>
                    <a:pt x="15990" y="31524"/>
                  </a:lnTo>
                  <a:lnTo>
                    <a:pt x="15996" y="31428"/>
                  </a:lnTo>
                  <a:close/>
                  <a:moveTo>
                    <a:pt x="15213" y="0"/>
                  </a:moveTo>
                  <a:cubicBezTo>
                    <a:pt x="15117" y="0"/>
                    <a:pt x="15021" y="8"/>
                    <a:pt x="14931" y="49"/>
                  </a:cubicBezTo>
                  <a:cubicBezTo>
                    <a:pt x="14877" y="21"/>
                    <a:pt x="14820" y="13"/>
                    <a:pt x="14763" y="13"/>
                  </a:cubicBezTo>
                  <a:cubicBezTo>
                    <a:pt x="14669" y="13"/>
                    <a:pt x="14574" y="36"/>
                    <a:pt x="14489" y="36"/>
                  </a:cubicBezTo>
                  <a:cubicBezTo>
                    <a:pt x="14459" y="36"/>
                    <a:pt x="14431" y="33"/>
                    <a:pt x="14404" y="25"/>
                  </a:cubicBezTo>
                  <a:cubicBezTo>
                    <a:pt x="14352" y="8"/>
                    <a:pt x="14302" y="2"/>
                    <a:pt x="14253" y="2"/>
                  </a:cubicBezTo>
                  <a:cubicBezTo>
                    <a:pt x="14129" y="2"/>
                    <a:pt x="14012" y="40"/>
                    <a:pt x="13899" y="40"/>
                  </a:cubicBezTo>
                  <a:cubicBezTo>
                    <a:pt x="13884" y="40"/>
                    <a:pt x="13871" y="40"/>
                    <a:pt x="13857" y="38"/>
                  </a:cubicBezTo>
                  <a:cubicBezTo>
                    <a:pt x="13792" y="96"/>
                    <a:pt x="13739" y="144"/>
                    <a:pt x="13724" y="157"/>
                  </a:cubicBezTo>
                  <a:cubicBezTo>
                    <a:pt x="13517" y="165"/>
                    <a:pt x="13362" y="159"/>
                    <a:pt x="13212" y="178"/>
                  </a:cubicBezTo>
                  <a:cubicBezTo>
                    <a:pt x="13204" y="179"/>
                    <a:pt x="13196" y="179"/>
                    <a:pt x="13189" y="179"/>
                  </a:cubicBezTo>
                  <a:cubicBezTo>
                    <a:pt x="13111" y="179"/>
                    <a:pt x="13029" y="153"/>
                    <a:pt x="12952" y="153"/>
                  </a:cubicBezTo>
                  <a:cubicBezTo>
                    <a:pt x="12882" y="153"/>
                    <a:pt x="12815" y="175"/>
                    <a:pt x="12759" y="257"/>
                  </a:cubicBezTo>
                  <a:cubicBezTo>
                    <a:pt x="12731" y="244"/>
                    <a:pt x="12703" y="231"/>
                    <a:pt x="12671" y="215"/>
                  </a:cubicBezTo>
                  <a:cubicBezTo>
                    <a:pt x="12608" y="285"/>
                    <a:pt x="12503" y="268"/>
                    <a:pt x="12424" y="322"/>
                  </a:cubicBezTo>
                  <a:cubicBezTo>
                    <a:pt x="12404" y="336"/>
                    <a:pt x="12383" y="341"/>
                    <a:pt x="12361" y="341"/>
                  </a:cubicBezTo>
                  <a:cubicBezTo>
                    <a:pt x="12316" y="341"/>
                    <a:pt x="12266" y="321"/>
                    <a:pt x="12216" y="321"/>
                  </a:cubicBezTo>
                  <a:cubicBezTo>
                    <a:pt x="12175" y="321"/>
                    <a:pt x="12134" y="334"/>
                    <a:pt x="12094" y="380"/>
                  </a:cubicBezTo>
                  <a:cubicBezTo>
                    <a:pt x="12056" y="424"/>
                    <a:pt x="11994" y="451"/>
                    <a:pt x="11926" y="451"/>
                  </a:cubicBezTo>
                  <a:cubicBezTo>
                    <a:pt x="11882" y="451"/>
                    <a:pt x="11836" y="440"/>
                    <a:pt x="11794" y="416"/>
                  </a:cubicBezTo>
                  <a:cubicBezTo>
                    <a:pt x="11774" y="456"/>
                    <a:pt x="11742" y="466"/>
                    <a:pt x="11705" y="466"/>
                  </a:cubicBezTo>
                  <a:cubicBezTo>
                    <a:pt x="11674" y="466"/>
                    <a:pt x="11640" y="459"/>
                    <a:pt x="11608" y="459"/>
                  </a:cubicBezTo>
                  <a:cubicBezTo>
                    <a:pt x="11561" y="459"/>
                    <a:pt x="11517" y="473"/>
                    <a:pt x="11494" y="543"/>
                  </a:cubicBezTo>
                  <a:cubicBezTo>
                    <a:pt x="11500" y="565"/>
                    <a:pt x="11511" y="609"/>
                    <a:pt x="11523" y="655"/>
                  </a:cubicBezTo>
                  <a:cubicBezTo>
                    <a:pt x="11406" y="631"/>
                    <a:pt x="11298" y="611"/>
                    <a:pt x="11192" y="590"/>
                  </a:cubicBezTo>
                  <a:cubicBezTo>
                    <a:pt x="11105" y="709"/>
                    <a:pt x="10945" y="600"/>
                    <a:pt x="10832" y="744"/>
                  </a:cubicBezTo>
                  <a:cubicBezTo>
                    <a:pt x="10826" y="753"/>
                    <a:pt x="10798" y="797"/>
                    <a:pt x="10767" y="845"/>
                  </a:cubicBezTo>
                  <a:cubicBezTo>
                    <a:pt x="10710" y="824"/>
                    <a:pt x="10651" y="803"/>
                    <a:pt x="10596" y="783"/>
                  </a:cubicBezTo>
                  <a:cubicBezTo>
                    <a:pt x="10527" y="806"/>
                    <a:pt x="10461" y="828"/>
                    <a:pt x="10365" y="859"/>
                  </a:cubicBezTo>
                  <a:cubicBezTo>
                    <a:pt x="10351" y="899"/>
                    <a:pt x="10329" y="955"/>
                    <a:pt x="10311" y="1000"/>
                  </a:cubicBezTo>
                  <a:cubicBezTo>
                    <a:pt x="9981" y="1039"/>
                    <a:pt x="9664" y="1056"/>
                    <a:pt x="9427" y="1304"/>
                  </a:cubicBezTo>
                  <a:cubicBezTo>
                    <a:pt x="9344" y="1318"/>
                    <a:pt x="9271" y="1324"/>
                    <a:pt x="9200" y="1346"/>
                  </a:cubicBezTo>
                  <a:cubicBezTo>
                    <a:pt x="9027" y="1405"/>
                    <a:pt x="8909" y="1565"/>
                    <a:pt x="8715" y="1585"/>
                  </a:cubicBezTo>
                  <a:cubicBezTo>
                    <a:pt x="8638" y="1751"/>
                    <a:pt x="8470" y="1701"/>
                    <a:pt x="8354" y="1770"/>
                  </a:cubicBezTo>
                  <a:cubicBezTo>
                    <a:pt x="8232" y="1843"/>
                    <a:pt x="8123" y="1941"/>
                    <a:pt x="8008" y="2026"/>
                  </a:cubicBezTo>
                  <a:cubicBezTo>
                    <a:pt x="8000" y="2033"/>
                    <a:pt x="7988" y="2042"/>
                    <a:pt x="7978" y="2044"/>
                  </a:cubicBezTo>
                  <a:cubicBezTo>
                    <a:pt x="7885" y="2054"/>
                    <a:pt x="7789" y="2035"/>
                    <a:pt x="7725" y="2152"/>
                  </a:cubicBezTo>
                  <a:cubicBezTo>
                    <a:pt x="7689" y="2217"/>
                    <a:pt x="7527" y="2158"/>
                    <a:pt x="7523" y="2297"/>
                  </a:cubicBezTo>
                  <a:cubicBezTo>
                    <a:pt x="7522" y="2317"/>
                    <a:pt x="7433" y="2367"/>
                    <a:pt x="7383" y="2389"/>
                  </a:cubicBezTo>
                  <a:cubicBezTo>
                    <a:pt x="7305" y="2422"/>
                    <a:pt x="7179" y="2403"/>
                    <a:pt x="7158" y="2488"/>
                  </a:cubicBezTo>
                  <a:cubicBezTo>
                    <a:pt x="7124" y="2625"/>
                    <a:pt x="7015" y="2536"/>
                    <a:pt x="6958" y="2610"/>
                  </a:cubicBezTo>
                  <a:cubicBezTo>
                    <a:pt x="6907" y="2678"/>
                    <a:pt x="6805" y="2716"/>
                    <a:pt x="6734" y="2776"/>
                  </a:cubicBezTo>
                  <a:cubicBezTo>
                    <a:pt x="6668" y="2832"/>
                    <a:pt x="6614" y="2900"/>
                    <a:pt x="6605" y="2910"/>
                  </a:cubicBezTo>
                  <a:cubicBezTo>
                    <a:pt x="6471" y="2982"/>
                    <a:pt x="6359" y="3010"/>
                    <a:pt x="6325" y="3066"/>
                  </a:cubicBezTo>
                  <a:cubicBezTo>
                    <a:pt x="6222" y="3229"/>
                    <a:pt x="6067" y="3329"/>
                    <a:pt x="5943" y="3520"/>
                  </a:cubicBezTo>
                  <a:lnTo>
                    <a:pt x="5943" y="3520"/>
                  </a:lnTo>
                  <a:cubicBezTo>
                    <a:pt x="5934" y="3514"/>
                    <a:pt x="5925" y="3509"/>
                    <a:pt x="5915" y="3503"/>
                  </a:cubicBezTo>
                  <a:lnTo>
                    <a:pt x="5915" y="3503"/>
                  </a:lnTo>
                  <a:cubicBezTo>
                    <a:pt x="5918" y="3516"/>
                    <a:pt x="5921" y="3531"/>
                    <a:pt x="5925" y="3549"/>
                  </a:cubicBezTo>
                  <a:cubicBezTo>
                    <a:pt x="5931" y="3539"/>
                    <a:pt x="5937" y="3529"/>
                    <a:pt x="5943" y="3520"/>
                  </a:cubicBezTo>
                  <a:lnTo>
                    <a:pt x="5943" y="3520"/>
                  </a:lnTo>
                  <a:cubicBezTo>
                    <a:pt x="5949" y="3524"/>
                    <a:pt x="5955" y="3528"/>
                    <a:pt x="5961" y="3532"/>
                  </a:cubicBezTo>
                  <a:cubicBezTo>
                    <a:pt x="5965" y="3537"/>
                    <a:pt x="5959" y="3554"/>
                    <a:pt x="5943" y="3554"/>
                  </a:cubicBezTo>
                  <a:cubicBezTo>
                    <a:pt x="5938" y="3554"/>
                    <a:pt x="5932" y="3552"/>
                    <a:pt x="5925" y="3549"/>
                  </a:cubicBezTo>
                  <a:cubicBezTo>
                    <a:pt x="5924" y="3550"/>
                    <a:pt x="5922" y="3551"/>
                    <a:pt x="5920" y="3551"/>
                  </a:cubicBezTo>
                  <a:cubicBezTo>
                    <a:pt x="5909" y="3551"/>
                    <a:pt x="5899" y="3521"/>
                    <a:pt x="5888" y="3490"/>
                  </a:cubicBezTo>
                  <a:lnTo>
                    <a:pt x="5888" y="3490"/>
                  </a:lnTo>
                  <a:cubicBezTo>
                    <a:pt x="5897" y="3494"/>
                    <a:pt x="5906" y="3499"/>
                    <a:pt x="5915" y="3503"/>
                  </a:cubicBezTo>
                  <a:lnTo>
                    <a:pt x="5915" y="3503"/>
                  </a:lnTo>
                  <a:cubicBezTo>
                    <a:pt x="5903" y="3458"/>
                    <a:pt x="5898" y="3447"/>
                    <a:pt x="5896" y="3447"/>
                  </a:cubicBezTo>
                  <a:cubicBezTo>
                    <a:pt x="5896" y="3447"/>
                    <a:pt x="5896" y="3447"/>
                    <a:pt x="5896" y="3447"/>
                  </a:cubicBezTo>
                  <a:cubicBezTo>
                    <a:pt x="5838" y="3481"/>
                    <a:pt x="5785" y="3525"/>
                    <a:pt x="5727" y="3549"/>
                  </a:cubicBezTo>
                  <a:cubicBezTo>
                    <a:pt x="5659" y="3575"/>
                    <a:pt x="5721" y="3674"/>
                    <a:pt x="5615" y="3681"/>
                  </a:cubicBezTo>
                  <a:cubicBezTo>
                    <a:pt x="5571" y="3683"/>
                    <a:pt x="5497" y="3749"/>
                    <a:pt x="5472" y="3797"/>
                  </a:cubicBezTo>
                  <a:cubicBezTo>
                    <a:pt x="5393" y="3949"/>
                    <a:pt x="5271" y="4025"/>
                    <a:pt x="5113" y="4072"/>
                  </a:cubicBezTo>
                  <a:cubicBezTo>
                    <a:pt x="5094" y="4227"/>
                    <a:pt x="4982" y="4283"/>
                    <a:pt x="4912" y="4300"/>
                  </a:cubicBezTo>
                  <a:cubicBezTo>
                    <a:pt x="4825" y="4415"/>
                    <a:pt x="4781" y="4490"/>
                    <a:pt x="4720" y="4549"/>
                  </a:cubicBezTo>
                  <a:cubicBezTo>
                    <a:pt x="4654" y="4615"/>
                    <a:pt x="4539" y="4656"/>
                    <a:pt x="4508" y="4726"/>
                  </a:cubicBezTo>
                  <a:cubicBezTo>
                    <a:pt x="4464" y="4827"/>
                    <a:pt x="4369" y="4798"/>
                    <a:pt x="4320" y="4877"/>
                  </a:cubicBezTo>
                  <a:cubicBezTo>
                    <a:pt x="4266" y="4962"/>
                    <a:pt x="4177" y="5030"/>
                    <a:pt x="4127" y="5082"/>
                  </a:cubicBezTo>
                  <a:cubicBezTo>
                    <a:pt x="4080" y="5198"/>
                    <a:pt x="4052" y="5291"/>
                    <a:pt x="4030" y="5369"/>
                  </a:cubicBezTo>
                  <a:cubicBezTo>
                    <a:pt x="3921" y="5416"/>
                    <a:pt x="3824" y="5455"/>
                    <a:pt x="3730" y="5497"/>
                  </a:cubicBezTo>
                  <a:cubicBezTo>
                    <a:pt x="3718" y="5501"/>
                    <a:pt x="3711" y="5523"/>
                    <a:pt x="3701" y="5536"/>
                  </a:cubicBezTo>
                  <a:cubicBezTo>
                    <a:pt x="3730" y="5572"/>
                    <a:pt x="3761" y="5605"/>
                    <a:pt x="3807" y="5658"/>
                  </a:cubicBezTo>
                  <a:cubicBezTo>
                    <a:pt x="3729" y="5735"/>
                    <a:pt x="3654" y="5807"/>
                    <a:pt x="3577" y="5881"/>
                  </a:cubicBezTo>
                  <a:cubicBezTo>
                    <a:pt x="3555" y="5920"/>
                    <a:pt x="3527" y="5967"/>
                    <a:pt x="3489" y="6032"/>
                  </a:cubicBezTo>
                  <a:cubicBezTo>
                    <a:pt x="3479" y="5970"/>
                    <a:pt x="3473" y="5942"/>
                    <a:pt x="3464" y="5895"/>
                  </a:cubicBezTo>
                  <a:lnTo>
                    <a:pt x="3464" y="5895"/>
                  </a:lnTo>
                  <a:cubicBezTo>
                    <a:pt x="3296" y="6073"/>
                    <a:pt x="3493" y="6162"/>
                    <a:pt x="3412" y="6319"/>
                  </a:cubicBezTo>
                  <a:cubicBezTo>
                    <a:pt x="3371" y="6282"/>
                    <a:pt x="3330" y="6234"/>
                    <a:pt x="3273" y="6234"/>
                  </a:cubicBezTo>
                  <a:cubicBezTo>
                    <a:pt x="3254" y="6234"/>
                    <a:pt x="3232" y="6240"/>
                    <a:pt x="3208" y="6254"/>
                  </a:cubicBezTo>
                  <a:cubicBezTo>
                    <a:pt x="3125" y="6303"/>
                    <a:pt x="3049" y="6368"/>
                    <a:pt x="2984" y="6428"/>
                  </a:cubicBezTo>
                  <a:cubicBezTo>
                    <a:pt x="2950" y="6512"/>
                    <a:pt x="2912" y="6591"/>
                    <a:pt x="2884" y="6674"/>
                  </a:cubicBezTo>
                  <a:cubicBezTo>
                    <a:pt x="2789" y="6956"/>
                    <a:pt x="2438" y="7066"/>
                    <a:pt x="2405" y="7391"/>
                  </a:cubicBezTo>
                  <a:cubicBezTo>
                    <a:pt x="2281" y="7449"/>
                    <a:pt x="2212" y="7542"/>
                    <a:pt x="2225" y="7681"/>
                  </a:cubicBezTo>
                  <a:cubicBezTo>
                    <a:pt x="2096" y="7740"/>
                    <a:pt x="2062" y="7890"/>
                    <a:pt x="1999" y="8008"/>
                  </a:cubicBezTo>
                  <a:cubicBezTo>
                    <a:pt x="1963" y="8073"/>
                    <a:pt x="1957" y="8155"/>
                    <a:pt x="1941" y="8223"/>
                  </a:cubicBezTo>
                  <a:cubicBezTo>
                    <a:pt x="1888" y="8283"/>
                    <a:pt x="1832" y="8336"/>
                    <a:pt x="1793" y="8399"/>
                  </a:cubicBezTo>
                  <a:cubicBezTo>
                    <a:pt x="1642" y="8648"/>
                    <a:pt x="1550" y="8935"/>
                    <a:pt x="1357" y="9155"/>
                  </a:cubicBezTo>
                  <a:cubicBezTo>
                    <a:pt x="1338" y="9176"/>
                    <a:pt x="1319" y="9229"/>
                    <a:pt x="1326" y="9251"/>
                  </a:cubicBezTo>
                  <a:cubicBezTo>
                    <a:pt x="1367" y="9379"/>
                    <a:pt x="1282" y="9478"/>
                    <a:pt x="1241" y="9582"/>
                  </a:cubicBezTo>
                  <a:cubicBezTo>
                    <a:pt x="1211" y="9660"/>
                    <a:pt x="1114" y="9737"/>
                    <a:pt x="1117" y="9798"/>
                  </a:cubicBezTo>
                  <a:cubicBezTo>
                    <a:pt x="1126" y="9965"/>
                    <a:pt x="983" y="10097"/>
                    <a:pt x="994" y="10228"/>
                  </a:cubicBezTo>
                  <a:cubicBezTo>
                    <a:pt x="1004" y="10403"/>
                    <a:pt x="914" y="10491"/>
                    <a:pt x="854" y="10619"/>
                  </a:cubicBezTo>
                  <a:cubicBezTo>
                    <a:pt x="829" y="10671"/>
                    <a:pt x="849" y="10752"/>
                    <a:pt x="835" y="10815"/>
                  </a:cubicBezTo>
                  <a:cubicBezTo>
                    <a:pt x="823" y="10872"/>
                    <a:pt x="791" y="10924"/>
                    <a:pt x="763" y="10989"/>
                  </a:cubicBezTo>
                  <a:cubicBezTo>
                    <a:pt x="777" y="11024"/>
                    <a:pt x="798" y="11074"/>
                    <a:pt x="819" y="11128"/>
                  </a:cubicBezTo>
                  <a:lnTo>
                    <a:pt x="670" y="11237"/>
                  </a:lnTo>
                  <a:cubicBezTo>
                    <a:pt x="692" y="11290"/>
                    <a:pt x="713" y="11340"/>
                    <a:pt x="736" y="11399"/>
                  </a:cubicBezTo>
                  <a:cubicBezTo>
                    <a:pt x="716" y="11418"/>
                    <a:pt x="695" y="11436"/>
                    <a:pt x="660" y="11467"/>
                  </a:cubicBezTo>
                  <a:cubicBezTo>
                    <a:pt x="689" y="11514"/>
                    <a:pt x="721" y="11565"/>
                    <a:pt x="764" y="11633"/>
                  </a:cubicBezTo>
                  <a:cubicBezTo>
                    <a:pt x="698" y="11642"/>
                    <a:pt x="661" y="11648"/>
                    <a:pt x="607" y="11654"/>
                  </a:cubicBezTo>
                  <a:cubicBezTo>
                    <a:pt x="593" y="11702"/>
                    <a:pt x="585" y="11761"/>
                    <a:pt x="560" y="11811"/>
                  </a:cubicBezTo>
                  <a:cubicBezTo>
                    <a:pt x="532" y="11870"/>
                    <a:pt x="489" y="11921"/>
                    <a:pt x="474" y="11948"/>
                  </a:cubicBezTo>
                  <a:cubicBezTo>
                    <a:pt x="474" y="12058"/>
                    <a:pt x="498" y="12157"/>
                    <a:pt x="468" y="12207"/>
                  </a:cubicBezTo>
                  <a:cubicBezTo>
                    <a:pt x="377" y="12360"/>
                    <a:pt x="443" y="12526"/>
                    <a:pt x="388" y="12672"/>
                  </a:cubicBezTo>
                  <a:cubicBezTo>
                    <a:pt x="452" y="12701"/>
                    <a:pt x="501" y="12725"/>
                    <a:pt x="557" y="12750"/>
                  </a:cubicBezTo>
                  <a:cubicBezTo>
                    <a:pt x="538" y="12766"/>
                    <a:pt x="529" y="12779"/>
                    <a:pt x="521" y="12779"/>
                  </a:cubicBezTo>
                  <a:cubicBezTo>
                    <a:pt x="476" y="12778"/>
                    <a:pt x="430" y="12775"/>
                    <a:pt x="382" y="12773"/>
                  </a:cubicBezTo>
                  <a:cubicBezTo>
                    <a:pt x="327" y="12932"/>
                    <a:pt x="307" y="13100"/>
                    <a:pt x="277" y="13269"/>
                  </a:cubicBezTo>
                  <a:cubicBezTo>
                    <a:pt x="264" y="13354"/>
                    <a:pt x="248" y="13440"/>
                    <a:pt x="224" y="13525"/>
                  </a:cubicBezTo>
                  <a:cubicBezTo>
                    <a:pt x="209" y="13612"/>
                    <a:pt x="189" y="13699"/>
                    <a:pt x="155" y="13785"/>
                  </a:cubicBezTo>
                  <a:cubicBezTo>
                    <a:pt x="189" y="13809"/>
                    <a:pt x="229" y="13837"/>
                    <a:pt x="286" y="13877"/>
                  </a:cubicBezTo>
                  <a:cubicBezTo>
                    <a:pt x="208" y="13900"/>
                    <a:pt x="174" y="13911"/>
                    <a:pt x="137" y="13922"/>
                  </a:cubicBezTo>
                  <a:cubicBezTo>
                    <a:pt x="133" y="13975"/>
                    <a:pt x="123" y="14024"/>
                    <a:pt x="127" y="14069"/>
                  </a:cubicBezTo>
                  <a:cubicBezTo>
                    <a:pt x="132" y="14102"/>
                    <a:pt x="158" y="14127"/>
                    <a:pt x="162" y="14136"/>
                  </a:cubicBezTo>
                  <a:cubicBezTo>
                    <a:pt x="140" y="14211"/>
                    <a:pt x="108" y="14272"/>
                    <a:pt x="105" y="14336"/>
                  </a:cubicBezTo>
                  <a:cubicBezTo>
                    <a:pt x="93" y="14590"/>
                    <a:pt x="27" y="14851"/>
                    <a:pt x="79" y="15108"/>
                  </a:cubicBezTo>
                  <a:cubicBezTo>
                    <a:pt x="62" y="15143"/>
                    <a:pt x="46" y="15192"/>
                    <a:pt x="26" y="15254"/>
                  </a:cubicBezTo>
                  <a:cubicBezTo>
                    <a:pt x="99" y="15271"/>
                    <a:pt x="152" y="15283"/>
                    <a:pt x="209" y="15296"/>
                  </a:cubicBezTo>
                  <a:cubicBezTo>
                    <a:pt x="208" y="15341"/>
                    <a:pt x="207" y="15373"/>
                    <a:pt x="207" y="15410"/>
                  </a:cubicBezTo>
                  <a:cubicBezTo>
                    <a:pt x="149" y="15419"/>
                    <a:pt x="96" y="15427"/>
                    <a:pt x="46" y="15435"/>
                  </a:cubicBezTo>
                  <a:cubicBezTo>
                    <a:pt x="84" y="15530"/>
                    <a:pt x="118" y="15613"/>
                    <a:pt x="154" y="15700"/>
                  </a:cubicBezTo>
                  <a:cubicBezTo>
                    <a:pt x="111" y="15711"/>
                    <a:pt x="86" y="15719"/>
                    <a:pt x="59" y="15725"/>
                  </a:cubicBezTo>
                  <a:cubicBezTo>
                    <a:pt x="1" y="15951"/>
                    <a:pt x="136" y="16179"/>
                    <a:pt x="73" y="16404"/>
                  </a:cubicBezTo>
                  <a:cubicBezTo>
                    <a:pt x="109" y="16493"/>
                    <a:pt x="149" y="16591"/>
                    <a:pt x="184" y="16676"/>
                  </a:cubicBezTo>
                  <a:cubicBezTo>
                    <a:pt x="158" y="16722"/>
                    <a:pt x="142" y="16747"/>
                    <a:pt x="132" y="16765"/>
                  </a:cubicBezTo>
                  <a:cubicBezTo>
                    <a:pt x="171" y="16800"/>
                    <a:pt x="218" y="16832"/>
                    <a:pt x="270" y="16872"/>
                  </a:cubicBezTo>
                  <a:cubicBezTo>
                    <a:pt x="198" y="16943"/>
                    <a:pt x="145" y="16996"/>
                    <a:pt x="104" y="17037"/>
                  </a:cubicBezTo>
                  <a:cubicBezTo>
                    <a:pt x="215" y="17212"/>
                    <a:pt x="165" y="17421"/>
                    <a:pt x="229" y="17580"/>
                  </a:cubicBezTo>
                  <a:cubicBezTo>
                    <a:pt x="274" y="17594"/>
                    <a:pt x="308" y="17606"/>
                    <a:pt x="354" y="17621"/>
                  </a:cubicBezTo>
                  <a:cubicBezTo>
                    <a:pt x="318" y="17752"/>
                    <a:pt x="287" y="17865"/>
                    <a:pt x="271" y="17921"/>
                  </a:cubicBezTo>
                  <a:cubicBezTo>
                    <a:pt x="352" y="18202"/>
                    <a:pt x="414" y="18429"/>
                    <a:pt x="524" y="18679"/>
                  </a:cubicBezTo>
                  <a:cubicBezTo>
                    <a:pt x="543" y="18691"/>
                    <a:pt x="588" y="18717"/>
                    <a:pt x="632" y="18742"/>
                  </a:cubicBezTo>
                  <a:cubicBezTo>
                    <a:pt x="599" y="18804"/>
                    <a:pt x="576" y="18851"/>
                    <a:pt x="552" y="18899"/>
                  </a:cubicBezTo>
                  <a:cubicBezTo>
                    <a:pt x="648" y="19010"/>
                    <a:pt x="686" y="19126"/>
                    <a:pt x="629" y="19263"/>
                  </a:cubicBezTo>
                  <a:cubicBezTo>
                    <a:pt x="657" y="19292"/>
                    <a:pt x="685" y="19322"/>
                    <a:pt x="713" y="19351"/>
                  </a:cubicBezTo>
                  <a:cubicBezTo>
                    <a:pt x="699" y="19417"/>
                    <a:pt x="689" y="19469"/>
                    <a:pt x="682" y="19501"/>
                  </a:cubicBezTo>
                  <a:cubicBezTo>
                    <a:pt x="721" y="19578"/>
                    <a:pt x="763" y="19632"/>
                    <a:pt x="779" y="19694"/>
                  </a:cubicBezTo>
                  <a:cubicBezTo>
                    <a:pt x="830" y="19932"/>
                    <a:pt x="911" y="20162"/>
                    <a:pt x="985" y="20394"/>
                  </a:cubicBezTo>
                  <a:cubicBezTo>
                    <a:pt x="1061" y="20625"/>
                    <a:pt x="1148" y="20853"/>
                    <a:pt x="1269" y="21067"/>
                  </a:cubicBezTo>
                  <a:cubicBezTo>
                    <a:pt x="1325" y="21164"/>
                    <a:pt x="1331" y="21278"/>
                    <a:pt x="1417" y="21377"/>
                  </a:cubicBezTo>
                  <a:cubicBezTo>
                    <a:pt x="1485" y="21442"/>
                    <a:pt x="1482" y="21602"/>
                    <a:pt x="1525" y="21718"/>
                  </a:cubicBezTo>
                  <a:cubicBezTo>
                    <a:pt x="1547" y="21779"/>
                    <a:pt x="1591" y="21842"/>
                    <a:pt x="1638" y="21883"/>
                  </a:cubicBezTo>
                  <a:cubicBezTo>
                    <a:pt x="1763" y="21988"/>
                    <a:pt x="1697" y="22182"/>
                    <a:pt x="1831" y="22279"/>
                  </a:cubicBezTo>
                  <a:cubicBezTo>
                    <a:pt x="1837" y="22283"/>
                    <a:pt x="1829" y="22320"/>
                    <a:pt x="1829" y="22341"/>
                  </a:cubicBezTo>
                  <a:cubicBezTo>
                    <a:pt x="1829" y="22360"/>
                    <a:pt x="1831" y="22376"/>
                    <a:pt x="1832" y="22394"/>
                  </a:cubicBezTo>
                  <a:cubicBezTo>
                    <a:pt x="1956" y="22463"/>
                    <a:pt x="2090" y="22503"/>
                    <a:pt x="2168" y="22669"/>
                  </a:cubicBezTo>
                  <a:cubicBezTo>
                    <a:pt x="2099" y="22670"/>
                    <a:pt x="2031" y="22672"/>
                    <a:pt x="1935" y="22673"/>
                  </a:cubicBezTo>
                  <a:cubicBezTo>
                    <a:pt x="2007" y="22738"/>
                    <a:pt x="2041" y="22773"/>
                    <a:pt x="2079" y="22803"/>
                  </a:cubicBezTo>
                  <a:cubicBezTo>
                    <a:pt x="2074" y="22848"/>
                    <a:pt x="2069" y="22879"/>
                    <a:pt x="2066" y="22912"/>
                  </a:cubicBezTo>
                  <a:cubicBezTo>
                    <a:pt x="2124" y="22938"/>
                    <a:pt x="2184" y="22966"/>
                    <a:pt x="2260" y="23001"/>
                  </a:cubicBezTo>
                  <a:cubicBezTo>
                    <a:pt x="2293" y="23060"/>
                    <a:pt x="2332" y="23129"/>
                    <a:pt x="2388" y="23231"/>
                  </a:cubicBezTo>
                  <a:cubicBezTo>
                    <a:pt x="2424" y="23232"/>
                    <a:pt x="2472" y="23234"/>
                    <a:pt x="2562" y="23237"/>
                  </a:cubicBezTo>
                  <a:cubicBezTo>
                    <a:pt x="2475" y="23306"/>
                    <a:pt x="2434" y="23340"/>
                    <a:pt x="2357" y="23401"/>
                  </a:cubicBezTo>
                  <a:cubicBezTo>
                    <a:pt x="2496" y="23428"/>
                    <a:pt x="2591" y="23447"/>
                    <a:pt x="2686" y="23465"/>
                  </a:cubicBezTo>
                  <a:cubicBezTo>
                    <a:pt x="2700" y="23468"/>
                    <a:pt x="2715" y="23494"/>
                    <a:pt x="2740" y="23521"/>
                  </a:cubicBezTo>
                  <a:cubicBezTo>
                    <a:pt x="2733" y="23587"/>
                    <a:pt x="2724" y="23659"/>
                    <a:pt x="2716" y="23725"/>
                  </a:cubicBezTo>
                  <a:cubicBezTo>
                    <a:pt x="2856" y="23910"/>
                    <a:pt x="3114" y="23988"/>
                    <a:pt x="3103" y="24303"/>
                  </a:cubicBezTo>
                  <a:cubicBezTo>
                    <a:pt x="3043" y="24256"/>
                    <a:pt x="2989" y="24236"/>
                    <a:pt x="2941" y="24236"/>
                  </a:cubicBezTo>
                  <a:cubicBezTo>
                    <a:pt x="2886" y="24236"/>
                    <a:pt x="2838" y="24261"/>
                    <a:pt x="2794" y="24300"/>
                  </a:cubicBezTo>
                  <a:cubicBezTo>
                    <a:pt x="2936" y="24381"/>
                    <a:pt x="3077" y="24461"/>
                    <a:pt x="3221" y="24543"/>
                  </a:cubicBezTo>
                  <a:cubicBezTo>
                    <a:pt x="3240" y="24537"/>
                    <a:pt x="3267" y="24528"/>
                    <a:pt x="3303" y="24517"/>
                  </a:cubicBezTo>
                  <a:lnTo>
                    <a:pt x="3303" y="24517"/>
                  </a:lnTo>
                  <a:cubicBezTo>
                    <a:pt x="3317" y="24676"/>
                    <a:pt x="3190" y="24811"/>
                    <a:pt x="3354" y="24987"/>
                  </a:cubicBezTo>
                  <a:cubicBezTo>
                    <a:pt x="3368" y="24940"/>
                    <a:pt x="3379" y="24909"/>
                    <a:pt x="3399" y="24845"/>
                  </a:cubicBezTo>
                  <a:cubicBezTo>
                    <a:pt x="3476" y="24998"/>
                    <a:pt x="3458" y="25171"/>
                    <a:pt x="3623" y="25199"/>
                  </a:cubicBezTo>
                  <a:cubicBezTo>
                    <a:pt x="3627" y="25242"/>
                    <a:pt x="3629" y="25265"/>
                    <a:pt x="3632" y="25298"/>
                  </a:cubicBezTo>
                  <a:cubicBezTo>
                    <a:pt x="3685" y="25285"/>
                    <a:pt x="3720" y="25277"/>
                    <a:pt x="3764" y="25265"/>
                  </a:cubicBezTo>
                  <a:lnTo>
                    <a:pt x="3764" y="25265"/>
                  </a:lnTo>
                  <a:cubicBezTo>
                    <a:pt x="3742" y="25323"/>
                    <a:pt x="3724" y="25364"/>
                    <a:pt x="3702" y="25418"/>
                  </a:cubicBezTo>
                  <a:cubicBezTo>
                    <a:pt x="3895" y="25505"/>
                    <a:pt x="4027" y="25635"/>
                    <a:pt x="4049" y="25770"/>
                  </a:cubicBezTo>
                  <a:cubicBezTo>
                    <a:pt x="4152" y="25879"/>
                    <a:pt x="4245" y="25938"/>
                    <a:pt x="4263" y="26003"/>
                  </a:cubicBezTo>
                  <a:cubicBezTo>
                    <a:pt x="4300" y="26128"/>
                    <a:pt x="4358" y="26207"/>
                    <a:pt x="4475" y="26250"/>
                  </a:cubicBezTo>
                  <a:cubicBezTo>
                    <a:pt x="4595" y="26292"/>
                    <a:pt x="4595" y="26403"/>
                    <a:pt x="4636" y="26501"/>
                  </a:cubicBezTo>
                  <a:cubicBezTo>
                    <a:pt x="4663" y="26510"/>
                    <a:pt x="4695" y="26512"/>
                    <a:pt x="4722" y="26529"/>
                  </a:cubicBezTo>
                  <a:cubicBezTo>
                    <a:pt x="4879" y="26619"/>
                    <a:pt x="4960" y="26816"/>
                    <a:pt x="5151" y="26866"/>
                  </a:cubicBezTo>
                  <a:cubicBezTo>
                    <a:pt x="5154" y="26868"/>
                    <a:pt x="5154" y="26906"/>
                    <a:pt x="5159" y="26928"/>
                  </a:cubicBezTo>
                  <a:cubicBezTo>
                    <a:pt x="5179" y="27010"/>
                    <a:pt x="5344" y="26963"/>
                    <a:pt x="5316" y="27091"/>
                  </a:cubicBezTo>
                  <a:cubicBezTo>
                    <a:pt x="5400" y="27146"/>
                    <a:pt x="5484" y="27202"/>
                    <a:pt x="5565" y="27256"/>
                  </a:cubicBezTo>
                  <a:cubicBezTo>
                    <a:pt x="5572" y="27287"/>
                    <a:pt x="5578" y="27316"/>
                    <a:pt x="5582" y="27337"/>
                  </a:cubicBezTo>
                  <a:cubicBezTo>
                    <a:pt x="5630" y="27352"/>
                    <a:pt x="5671" y="27365"/>
                    <a:pt x="5705" y="27375"/>
                  </a:cubicBezTo>
                  <a:cubicBezTo>
                    <a:pt x="5724" y="27431"/>
                    <a:pt x="5738" y="27472"/>
                    <a:pt x="5759" y="27536"/>
                  </a:cubicBezTo>
                  <a:cubicBezTo>
                    <a:pt x="5918" y="27543"/>
                    <a:pt x="6015" y="27653"/>
                    <a:pt x="6096" y="27778"/>
                  </a:cubicBezTo>
                  <a:cubicBezTo>
                    <a:pt x="6146" y="27750"/>
                    <a:pt x="6199" y="27724"/>
                    <a:pt x="6280" y="27681"/>
                  </a:cubicBezTo>
                  <a:cubicBezTo>
                    <a:pt x="6286" y="27808"/>
                    <a:pt x="6290" y="27890"/>
                    <a:pt x="6295" y="27986"/>
                  </a:cubicBezTo>
                  <a:cubicBezTo>
                    <a:pt x="6512" y="28024"/>
                    <a:pt x="6651" y="28145"/>
                    <a:pt x="6731" y="28321"/>
                  </a:cubicBezTo>
                  <a:cubicBezTo>
                    <a:pt x="6798" y="28336"/>
                    <a:pt x="6849" y="28346"/>
                    <a:pt x="6895" y="28357"/>
                  </a:cubicBezTo>
                  <a:cubicBezTo>
                    <a:pt x="6914" y="28414"/>
                    <a:pt x="6927" y="28454"/>
                    <a:pt x="6943" y="28499"/>
                  </a:cubicBezTo>
                  <a:cubicBezTo>
                    <a:pt x="7077" y="28530"/>
                    <a:pt x="7204" y="28546"/>
                    <a:pt x="7320" y="28560"/>
                  </a:cubicBezTo>
                  <a:cubicBezTo>
                    <a:pt x="7324" y="28624"/>
                    <a:pt x="7329" y="28691"/>
                    <a:pt x="7332" y="28763"/>
                  </a:cubicBezTo>
                  <a:cubicBezTo>
                    <a:pt x="7422" y="28797"/>
                    <a:pt x="7487" y="28884"/>
                    <a:pt x="7579" y="28884"/>
                  </a:cubicBezTo>
                  <a:cubicBezTo>
                    <a:pt x="7594" y="28884"/>
                    <a:pt x="7609" y="28882"/>
                    <a:pt x="7624" y="28877"/>
                  </a:cubicBezTo>
                  <a:cubicBezTo>
                    <a:pt x="7651" y="29019"/>
                    <a:pt x="7808" y="29044"/>
                    <a:pt x="7891" y="29120"/>
                  </a:cubicBezTo>
                  <a:cubicBezTo>
                    <a:pt x="7976" y="29119"/>
                    <a:pt x="8050" y="29117"/>
                    <a:pt x="8132" y="29116"/>
                  </a:cubicBezTo>
                  <a:cubicBezTo>
                    <a:pt x="8181" y="29225"/>
                    <a:pt x="8219" y="29314"/>
                    <a:pt x="8254" y="29392"/>
                  </a:cubicBezTo>
                  <a:cubicBezTo>
                    <a:pt x="8277" y="29374"/>
                    <a:pt x="8307" y="29368"/>
                    <a:pt x="8340" y="29368"/>
                  </a:cubicBezTo>
                  <a:cubicBezTo>
                    <a:pt x="8393" y="29368"/>
                    <a:pt x="8456" y="29383"/>
                    <a:pt x="8515" y="29383"/>
                  </a:cubicBezTo>
                  <a:cubicBezTo>
                    <a:pt x="8549" y="29383"/>
                    <a:pt x="8582" y="29378"/>
                    <a:pt x="8612" y="29361"/>
                  </a:cubicBezTo>
                  <a:cubicBezTo>
                    <a:pt x="8707" y="29411"/>
                    <a:pt x="8793" y="29456"/>
                    <a:pt x="8882" y="29504"/>
                  </a:cubicBezTo>
                  <a:cubicBezTo>
                    <a:pt x="8929" y="29486"/>
                    <a:pt x="8977" y="29467"/>
                    <a:pt x="9019" y="29451"/>
                  </a:cubicBezTo>
                  <a:lnTo>
                    <a:pt x="9019" y="29451"/>
                  </a:lnTo>
                  <a:cubicBezTo>
                    <a:pt x="9169" y="29572"/>
                    <a:pt x="8968" y="29542"/>
                    <a:pt x="8999" y="29592"/>
                  </a:cubicBezTo>
                  <a:lnTo>
                    <a:pt x="8996" y="29704"/>
                  </a:lnTo>
                  <a:lnTo>
                    <a:pt x="9056" y="29767"/>
                  </a:lnTo>
                  <a:cubicBezTo>
                    <a:pt x="9106" y="29728"/>
                    <a:pt x="9155" y="29688"/>
                    <a:pt x="9193" y="29659"/>
                  </a:cubicBezTo>
                  <a:cubicBezTo>
                    <a:pt x="9281" y="29742"/>
                    <a:pt x="9346" y="29804"/>
                    <a:pt x="9446" y="29898"/>
                  </a:cubicBezTo>
                  <a:cubicBezTo>
                    <a:pt x="9455" y="29815"/>
                    <a:pt x="9491" y="29794"/>
                    <a:pt x="9534" y="29794"/>
                  </a:cubicBezTo>
                  <a:cubicBezTo>
                    <a:pt x="9578" y="29794"/>
                    <a:pt x="9631" y="29816"/>
                    <a:pt x="9673" y="29816"/>
                  </a:cubicBezTo>
                  <a:cubicBezTo>
                    <a:pt x="9681" y="29816"/>
                    <a:pt x="9689" y="29815"/>
                    <a:pt x="9696" y="29813"/>
                  </a:cubicBezTo>
                  <a:cubicBezTo>
                    <a:pt x="9722" y="29848"/>
                    <a:pt x="9747" y="29884"/>
                    <a:pt x="9778" y="29925"/>
                  </a:cubicBezTo>
                  <a:cubicBezTo>
                    <a:pt x="9873" y="29907"/>
                    <a:pt x="9956" y="29885"/>
                    <a:pt x="10043" y="29863"/>
                  </a:cubicBezTo>
                  <a:cubicBezTo>
                    <a:pt x="10044" y="29863"/>
                    <a:pt x="10046" y="29863"/>
                    <a:pt x="10047" y="29863"/>
                  </a:cubicBezTo>
                  <a:cubicBezTo>
                    <a:pt x="10059" y="29863"/>
                    <a:pt x="10076" y="29873"/>
                    <a:pt x="10090" y="29878"/>
                  </a:cubicBezTo>
                  <a:cubicBezTo>
                    <a:pt x="10077" y="29932"/>
                    <a:pt x="10064" y="29982"/>
                    <a:pt x="10046" y="30050"/>
                  </a:cubicBezTo>
                  <a:cubicBezTo>
                    <a:pt x="10162" y="30053"/>
                    <a:pt x="10249" y="30054"/>
                    <a:pt x="10287" y="30056"/>
                  </a:cubicBezTo>
                  <a:cubicBezTo>
                    <a:pt x="10380" y="30013"/>
                    <a:pt x="10437" y="29988"/>
                    <a:pt x="10513" y="29954"/>
                  </a:cubicBezTo>
                  <a:cubicBezTo>
                    <a:pt x="10533" y="30046"/>
                    <a:pt x="10548" y="30110"/>
                    <a:pt x="10563" y="30174"/>
                  </a:cubicBezTo>
                  <a:cubicBezTo>
                    <a:pt x="10593" y="30166"/>
                    <a:pt x="10623" y="30159"/>
                    <a:pt x="10663" y="30150"/>
                  </a:cubicBezTo>
                  <a:cubicBezTo>
                    <a:pt x="10688" y="30224"/>
                    <a:pt x="10710" y="30291"/>
                    <a:pt x="10732" y="30359"/>
                  </a:cubicBezTo>
                  <a:cubicBezTo>
                    <a:pt x="10789" y="30343"/>
                    <a:pt x="10842" y="30328"/>
                    <a:pt x="10897" y="30312"/>
                  </a:cubicBezTo>
                  <a:cubicBezTo>
                    <a:pt x="10930" y="30365"/>
                    <a:pt x="10963" y="30418"/>
                    <a:pt x="10988" y="30457"/>
                  </a:cubicBezTo>
                  <a:cubicBezTo>
                    <a:pt x="11047" y="30438"/>
                    <a:pt x="11102" y="30419"/>
                    <a:pt x="11195" y="30390"/>
                  </a:cubicBezTo>
                  <a:lnTo>
                    <a:pt x="11195" y="30390"/>
                  </a:lnTo>
                  <a:cubicBezTo>
                    <a:pt x="11179" y="30485"/>
                    <a:pt x="11169" y="30538"/>
                    <a:pt x="11157" y="30603"/>
                  </a:cubicBezTo>
                  <a:cubicBezTo>
                    <a:pt x="11207" y="30615"/>
                    <a:pt x="11247" y="30624"/>
                    <a:pt x="11294" y="30634"/>
                  </a:cubicBezTo>
                  <a:cubicBezTo>
                    <a:pt x="11273" y="30591"/>
                    <a:pt x="11258" y="30565"/>
                    <a:pt x="11238" y="30522"/>
                  </a:cubicBezTo>
                  <a:lnTo>
                    <a:pt x="11238" y="30522"/>
                  </a:lnTo>
                  <a:cubicBezTo>
                    <a:pt x="11316" y="30546"/>
                    <a:pt x="11382" y="30558"/>
                    <a:pt x="11445" y="30568"/>
                  </a:cubicBezTo>
                  <a:cubicBezTo>
                    <a:pt x="11475" y="30535"/>
                    <a:pt x="11500" y="30507"/>
                    <a:pt x="11523" y="30482"/>
                  </a:cubicBezTo>
                  <a:cubicBezTo>
                    <a:pt x="11589" y="30502"/>
                    <a:pt x="11648" y="30519"/>
                    <a:pt x="11706" y="30535"/>
                  </a:cubicBezTo>
                  <a:cubicBezTo>
                    <a:pt x="11751" y="30510"/>
                    <a:pt x="11797" y="30484"/>
                    <a:pt x="11847" y="30455"/>
                  </a:cubicBezTo>
                  <a:cubicBezTo>
                    <a:pt x="11879" y="30507"/>
                    <a:pt x="11900" y="30540"/>
                    <a:pt x="11919" y="30569"/>
                  </a:cubicBezTo>
                  <a:cubicBezTo>
                    <a:pt x="11888" y="30585"/>
                    <a:pt x="11863" y="30597"/>
                    <a:pt x="11837" y="30612"/>
                  </a:cubicBezTo>
                  <a:cubicBezTo>
                    <a:pt x="11879" y="30640"/>
                    <a:pt x="11913" y="30663"/>
                    <a:pt x="11948" y="30688"/>
                  </a:cubicBezTo>
                  <a:cubicBezTo>
                    <a:pt x="11978" y="30747"/>
                    <a:pt x="11843" y="30833"/>
                    <a:pt x="11994" y="30864"/>
                  </a:cubicBezTo>
                  <a:cubicBezTo>
                    <a:pt x="11995" y="30864"/>
                    <a:pt x="11996" y="30864"/>
                    <a:pt x="11998" y="30864"/>
                  </a:cubicBezTo>
                  <a:cubicBezTo>
                    <a:pt x="12115" y="30864"/>
                    <a:pt x="12043" y="30730"/>
                    <a:pt x="12143" y="30730"/>
                  </a:cubicBezTo>
                  <a:cubicBezTo>
                    <a:pt x="12152" y="30730"/>
                    <a:pt x="12164" y="30731"/>
                    <a:pt x="12176" y="30734"/>
                  </a:cubicBezTo>
                  <a:cubicBezTo>
                    <a:pt x="12196" y="30657"/>
                    <a:pt x="12239" y="30612"/>
                    <a:pt x="12329" y="30612"/>
                  </a:cubicBezTo>
                  <a:cubicBezTo>
                    <a:pt x="12360" y="30612"/>
                    <a:pt x="12396" y="30617"/>
                    <a:pt x="12438" y="30628"/>
                  </a:cubicBezTo>
                  <a:cubicBezTo>
                    <a:pt x="12362" y="30678"/>
                    <a:pt x="12304" y="30716"/>
                    <a:pt x="12246" y="30755"/>
                  </a:cubicBezTo>
                  <a:lnTo>
                    <a:pt x="12562" y="31025"/>
                  </a:lnTo>
                  <a:cubicBezTo>
                    <a:pt x="12615" y="31018"/>
                    <a:pt x="12666" y="31009"/>
                    <a:pt x="12722" y="31000"/>
                  </a:cubicBezTo>
                  <a:cubicBezTo>
                    <a:pt x="12772" y="31059"/>
                    <a:pt x="12816" y="31118"/>
                    <a:pt x="12883" y="31186"/>
                  </a:cubicBezTo>
                  <a:cubicBezTo>
                    <a:pt x="12950" y="31102"/>
                    <a:pt x="13002" y="31037"/>
                    <a:pt x="13055" y="30972"/>
                  </a:cubicBezTo>
                  <a:cubicBezTo>
                    <a:pt x="13097" y="31062"/>
                    <a:pt x="13205" y="31055"/>
                    <a:pt x="13295" y="31074"/>
                  </a:cubicBezTo>
                  <a:cubicBezTo>
                    <a:pt x="13346" y="31003"/>
                    <a:pt x="13398" y="30931"/>
                    <a:pt x="13470" y="30831"/>
                  </a:cubicBezTo>
                  <a:cubicBezTo>
                    <a:pt x="13539" y="30909"/>
                    <a:pt x="13573" y="30962"/>
                    <a:pt x="13624" y="30997"/>
                  </a:cubicBezTo>
                  <a:cubicBezTo>
                    <a:pt x="13676" y="31031"/>
                    <a:pt x="13746" y="31047"/>
                    <a:pt x="13808" y="31071"/>
                  </a:cubicBezTo>
                  <a:cubicBezTo>
                    <a:pt x="13807" y="31121"/>
                    <a:pt x="13804" y="31158"/>
                    <a:pt x="13804" y="31162"/>
                  </a:cubicBezTo>
                  <a:cubicBezTo>
                    <a:pt x="13888" y="31277"/>
                    <a:pt x="13943" y="31353"/>
                    <a:pt x="13995" y="31426"/>
                  </a:cubicBezTo>
                  <a:cubicBezTo>
                    <a:pt x="14130" y="31465"/>
                    <a:pt x="14261" y="31502"/>
                    <a:pt x="14397" y="31542"/>
                  </a:cubicBezTo>
                  <a:cubicBezTo>
                    <a:pt x="14410" y="31505"/>
                    <a:pt x="14429" y="31455"/>
                    <a:pt x="14455" y="31383"/>
                  </a:cubicBezTo>
                  <a:cubicBezTo>
                    <a:pt x="14591" y="31465"/>
                    <a:pt x="14704" y="31536"/>
                    <a:pt x="14817" y="31606"/>
                  </a:cubicBezTo>
                  <a:cubicBezTo>
                    <a:pt x="14850" y="31586"/>
                    <a:pt x="14886" y="31573"/>
                    <a:pt x="14906" y="31551"/>
                  </a:cubicBezTo>
                  <a:cubicBezTo>
                    <a:pt x="14954" y="31490"/>
                    <a:pt x="14991" y="31426"/>
                    <a:pt x="15037" y="31365"/>
                  </a:cubicBezTo>
                  <a:cubicBezTo>
                    <a:pt x="15042" y="31358"/>
                    <a:pt x="15069" y="31359"/>
                    <a:pt x="15087" y="31356"/>
                  </a:cubicBezTo>
                  <a:cubicBezTo>
                    <a:pt x="15098" y="31395"/>
                    <a:pt x="15109" y="31428"/>
                    <a:pt x="15120" y="31465"/>
                  </a:cubicBezTo>
                  <a:cubicBezTo>
                    <a:pt x="15127" y="31466"/>
                    <a:pt x="15133" y="31466"/>
                    <a:pt x="15139" y="31466"/>
                  </a:cubicBezTo>
                  <a:cubicBezTo>
                    <a:pt x="15248" y="31466"/>
                    <a:pt x="15295" y="31417"/>
                    <a:pt x="15332" y="31346"/>
                  </a:cubicBezTo>
                  <a:cubicBezTo>
                    <a:pt x="15343" y="31325"/>
                    <a:pt x="15418" y="31327"/>
                    <a:pt x="15459" y="31318"/>
                  </a:cubicBezTo>
                  <a:lnTo>
                    <a:pt x="15459" y="31318"/>
                  </a:lnTo>
                  <a:cubicBezTo>
                    <a:pt x="15429" y="31387"/>
                    <a:pt x="15409" y="31436"/>
                    <a:pt x="15387" y="31484"/>
                  </a:cubicBezTo>
                  <a:cubicBezTo>
                    <a:pt x="15451" y="31502"/>
                    <a:pt x="15513" y="31521"/>
                    <a:pt x="15541" y="31529"/>
                  </a:cubicBezTo>
                  <a:cubicBezTo>
                    <a:pt x="15611" y="31528"/>
                    <a:pt x="15673" y="31519"/>
                    <a:pt x="15726" y="31519"/>
                  </a:cubicBezTo>
                  <a:cubicBezTo>
                    <a:pt x="15752" y="31519"/>
                    <a:pt x="15776" y="31521"/>
                    <a:pt x="15799" y="31527"/>
                  </a:cubicBezTo>
                  <a:cubicBezTo>
                    <a:pt x="15883" y="31552"/>
                    <a:pt x="15952" y="31609"/>
                    <a:pt x="16030" y="31649"/>
                  </a:cubicBezTo>
                  <a:cubicBezTo>
                    <a:pt x="16034" y="31651"/>
                    <a:pt x="16040" y="31652"/>
                    <a:pt x="16046" y="31652"/>
                  </a:cubicBezTo>
                  <a:cubicBezTo>
                    <a:pt x="16062" y="31652"/>
                    <a:pt x="16081" y="31647"/>
                    <a:pt x="16097" y="31645"/>
                  </a:cubicBezTo>
                  <a:cubicBezTo>
                    <a:pt x="16115" y="31612"/>
                    <a:pt x="16131" y="31580"/>
                    <a:pt x="16149" y="31548"/>
                  </a:cubicBezTo>
                  <a:cubicBezTo>
                    <a:pt x="16189" y="31566"/>
                    <a:pt x="16226" y="31597"/>
                    <a:pt x="16259" y="31597"/>
                  </a:cubicBezTo>
                  <a:cubicBezTo>
                    <a:pt x="16261" y="31597"/>
                    <a:pt x="16263" y="31596"/>
                    <a:pt x="16265" y="31596"/>
                  </a:cubicBezTo>
                  <a:cubicBezTo>
                    <a:pt x="16458" y="31567"/>
                    <a:pt x="16648" y="31530"/>
                    <a:pt x="16831" y="31495"/>
                  </a:cubicBezTo>
                  <a:cubicBezTo>
                    <a:pt x="16902" y="31509"/>
                    <a:pt x="16977" y="31524"/>
                    <a:pt x="17111" y="31551"/>
                  </a:cubicBezTo>
                  <a:cubicBezTo>
                    <a:pt x="17133" y="31506"/>
                    <a:pt x="17161" y="31455"/>
                    <a:pt x="17186" y="31408"/>
                  </a:cubicBezTo>
                  <a:cubicBezTo>
                    <a:pt x="17239" y="31439"/>
                    <a:pt x="17265" y="31453"/>
                    <a:pt x="17295" y="31471"/>
                  </a:cubicBezTo>
                  <a:cubicBezTo>
                    <a:pt x="17360" y="31443"/>
                    <a:pt x="17420" y="31420"/>
                    <a:pt x="17473" y="31398"/>
                  </a:cubicBezTo>
                  <a:cubicBezTo>
                    <a:pt x="17524" y="31426"/>
                    <a:pt x="17561" y="31446"/>
                    <a:pt x="17619" y="31477"/>
                  </a:cubicBezTo>
                  <a:cubicBezTo>
                    <a:pt x="17655" y="31448"/>
                    <a:pt x="17683" y="31420"/>
                    <a:pt x="17719" y="31398"/>
                  </a:cubicBezTo>
                  <a:cubicBezTo>
                    <a:pt x="17761" y="31373"/>
                    <a:pt x="17808" y="31350"/>
                    <a:pt x="17863" y="31317"/>
                  </a:cubicBezTo>
                  <a:cubicBezTo>
                    <a:pt x="17889" y="31365"/>
                    <a:pt x="17905" y="31396"/>
                    <a:pt x="17923" y="31427"/>
                  </a:cubicBezTo>
                  <a:cubicBezTo>
                    <a:pt x="18063" y="31411"/>
                    <a:pt x="18203" y="31395"/>
                    <a:pt x="18334" y="31378"/>
                  </a:cubicBezTo>
                  <a:cubicBezTo>
                    <a:pt x="18341" y="31337"/>
                    <a:pt x="18345" y="31311"/>
                    <a:pt x="18350" y="31289"/>
                  </a:cubicBezTo>
                  <a:cubicBezTo>
                    <a:pt x="18507" y="31309"/>
                    <a:pt x="18659" y="31330"/>
                    <a:pt x="18803" y="31349"/>
                  </a:cubicBezTo>
                  <a:cubicBezTo>
                    <a:pt x="18890" y="31283"/>
                    <a:pt x="18926" y="31185"/>
                    <a:pt x="19048" y="31185"/>
                  </a:cubicBezTo>
                  <a:cubicBezTo>
                    <a:pt x="19053" y="31185"/>
                    <a:pt x="19058" y="31185"/>
                    <a:pt x="19063" y="31186"/>
                  </a:cubicBezTo>
                  <a:cubicBezTo>
                    <a:pt x="19075" y="31165"/>
                    <a:pt x="19090" y="31147"/>
                    <a:pt x="19105" y="31130"/>
                  </a:cubicBezTo>
                  <a:lnTo>
                    <a:pt x="19130" y="31146"/>
                  </a:lnTo>
                  <a:lnTo>
                    <a:pt x="19075" y="31193"/>
                  </a:lnTo>
                  <a:cubicBezTo>
                    <a:pt x="19071" y="31190"/>
                    <a:pt x="19063" y="31186"/>
                    <a:pt x="19063" y="31186"/>
                  </a:cubicBezTo>
                  <a:lnTo>
                    <a:pt x="19063" y="31186"/>
                  </a:lnTo>
                  <a:cubicBezTo>
                    <a:pt x="19103" y="31221"/>
                    <a:pt x="19140" y="31253"/>
                    <a:pt x="19175" y="31284"/>
                  </a:cubicBezTo>
                  <a:cubicBezTo>
                    <a:pt x="19243" y="31246"/>
                    <a:pt x="19305" y="31211"/>
                    <a:pt x="19365" y="31177"/>
                  </a:cubicBezTo>
                  <a:cubicBezTo>
                    <a:pt x="19358" y="31130"/>
                    <a:pt x="19352" y="31084"/>
                    <a:pt x="19316" y="31042"/>
                  </a:cubicBezTo>
                  <a:cubicBezTo>
                    <a:pt x="19316" y="31042"/>
                    <a:pt x="19317" y="31041"/>
                    <a:pt x="19317" y="31041"/>
                  </a:cubicBezTo>
                  <a:lnTo>
                    <a:pt x="19317" y="31041"/>
                  </a:lnTo>
                  <a:cubicBezTo>
                    <a:pt x="19317" y="31041"/>
                    <a:pt x="19316" y="31041"/>
                    <a:pt x="19316" y="31042"/>
                  </a:cubicBezTo>
                  <a:lnTo>
                    <a:pt x="19316" y="31042"/>
                  </a:lnTo>
                  <a:cubicBezTo>
                    <a:pt x="19278" y="31011"/>
                    <a:pt x="19269" y="30975"/>
                    <a:pt x="19260" y="30939"/>
                  </a:cubicBezTo>
                  <a:lnTo>
                    <a:pt x="19306" y="30928"/>
                  </a:lnTo>
                  <a:lnTo>
                    <a:pt x="19349" y="31032"/>
                  </a:lnTo>
                  <a:lnTo>
                    <a:pt x="19349" y="31032"/>
                  </a:lnTo>
                  <a:cubicBezTo>
                    <a:pt x="19371" y="31026"/>
                    <a:pt x="19391" y="31024"/>
                    <a:pt x="19409" y="31024"/>
                  </a:cubicBezTo>
                  <a:cubicBezTo>
                    <a:pt x="19500" y="31024"/>
                    <a:pt x="19547" y="31082"/>
                    <a:pt x="19622" y="31093"/>
                  </a:cubicBezTo>
                  <a:cubicBezTo>
                    <a:pt x="19637" y="31050"/>
                    <a:pt x="19653" y="31008"/>
                    <a:pt x="19681" y="30928"/>
                  </a:cubicBezTo>
                  <a:cubicBezTo>
                    <a:pt x="19747" y="30980"/>
                    <a:pt x="19787" y="31012"/>
                    <a:pt x="19825" y="31043"/>
                  </a:cubicBezTo>
                  <a:cubicBezTo>
                    <a:pt x="19890" y="30980"/>
                    <a:pt x="20024" y="30946"/>
                    <a:pt x="20012" y="30806"/>
                  </a:cubicBezTo>
                  <a:lnTo>
                    <a:pt x="20012" y="30806"/>
                  </a:lnTo>
                  <a:cubicBezTo>
                    <a:pt x="20078" y="30853"/>
                    <a:pt x="20127" y="30889"/>
                    <a:pt x="20189" y="30931"/>
                  </a:cubicBezTo>
                  <a:cubicBezTo>
                    <a:pt x="20202" y="30874"/>
                    <a:pt x="20211" y="30837"/>
                    <a:pt x="20215" y="30812"/>
                  </a:cubicBezTo>
                  <a:cubicBezTo>
                    <a:pt x="20282" y="30808"/>
                    <a:pt x="20345" y="30802"/>
                    <a:pt x="20442" y="30794"/>
                  </a:cubicBezTo>
                  <a:cubicBezTo>
                    <a:pt x="20383" y="30759"/>
                    <a:pt x="20358" y="30744"/>
                    <a:pt x="20332" y="30728"/>
                  </a:cubicBezTo>
                  <a:cubicBezTo>
                    <a:pt x="20376" y="30703"/>
                    <a:pt x="20414" y="30681"/>
                    <a:pt x="20452" y="30659"/>
                  </a:cubicBezTo>
                  <a:cubicBezTo>
                    <a:pt x="20452" y="30606"/>
                    <a:pt x="20451" y="30553"/>
                    <a:pt x="20449" y="30494"/>
                  </a:cubicBezTo>
                  <a:cubicBezTo>
                    <a:pt x="20502" y="30493"/>
                    <a:pt x="20536" y="30493"/>
                    <a:pt x="20592" y="30491"/>
                  </a:cubicBezTo>
                  <a:lnTo>
                    <a:pt x="20592" y="30491"/>
                  </a:lnTo>
                  <a:cubicBezTo>
                    <a:pt x="20574" y="30544"/>
                    <a:pt x="20561" y="30587"/>
                    <a:pt x="20546" y="30631"/>
                  </a:cubicBezTo>
                  <a:cubicBezTo>
                    <a:pt x="20624" y="30660"/>
                    <a:pt x="20684" y="30674"/>
                    <a:pt x="20728" y="30674"/>
                  </a:cubicBezTo>
                  <a:cubicBezTo>
                    <a:pt x="20777" y="30674"/>
                    <a:pt x="20807" y="30657"/>
                    <a:pt x="20824" y="30622"/>
                  </a:cubicBezTo>
                  <a:cubicBezTo>
                    <a:pt x="20799" y="30608"/>
                    <a:pt x="20774" y="30593"/>
                    <a:pt x="20755" y="30583"/>
                  </a:cubicBezTo>
                  <a:cubicBezTo>
                    <a:pt x="20782" y="30543"/>
                    <a:pt x="20805" y="30509"/>
                    <a:pt x="20821" y="30485"/>
                  </a:cubicBezTo>
                  <a:cubicBezTo>
                    <a:pt x="20910" y="30510"/>
                    <a:pt x="20988" y="30522"/>
                    <a:pt x="21060" y="30537"/>
                  </a:cubicBezTo>
                  <a:cubicBezTo>
                    <a:pt x="21083" y="30503"/>
                    <a:pt x="21097" y="30493"/>
                    <a:pt x="21095" y="30485"/>
                  </a:cubicBezTo>
                  <a:cubicBezTo>
                    <a:pt x="21091" y="30461"/>
                    <a:pt x="21084" y="30437"/>
                    <a:pt x="21018" y="30410"/>
                  </a:cubicBezTo>
                  <a:lnTo>
                    <a:pt x="21018" y="30410"/>
                  </a:lnTo>
                  <a:cubicBezTo>
                    <a:pt x="21005" y="30418"/>
                    <a:pt x="20992" y="30426"/>
                    <a:pt x="20977" y="30432"/>
                  </a:cubicBezTo>
                  <a:cubicBezTo>
                    <a:pt x="20977" y="30433"/>
                    <a:pt x="20976" y="30433"/>
                    <a:pt x="20975" y="30433"/>
                  </a:cubicBezTo>
                  <a:cubicBezTo>
                    <a:pt x="20964" y="30433"/>
                    <a:pt x="20951" y="30417"/>
                    <a:pt x="20982" y="30397"/>
                  </a:cubicBezTo>
                  <a:cubicBezTo>
                    <a:pt x="20982" y="30397"/>
                    <a:pt x="20983" y="30397"/>
                    <a:pt x="20983" y="30397"/>
                  </a:cubicBezTo>
                  <a:lnTo>
                    <a:pt x="20983" y="30397"/>
                  </a:lnTo>
                  <a:cubicBezTo>
                    <a:pt x="20983" y="30397"/>
                    <a:pt x="20983" y="30397"/>
                    <a:pt x="20983" y="30397"/>
                  </a:cubicBezTo>
                  <a:cubicBezTo>
                    <a:pt x="20996" y="30401"/>
                    <a:pt x="21008" y="30406"/>
                    <a:pt x="21018" y="30410"/>
                  </a:cubicBezTo>
                  <a:lnTo>
                    <a:pt x="21018" y="30410"/>
                  </a:lnTo>
                  <a:cubicBezTo>
                    <a:pt x="21024" y="30406"/>
                    <a:pt x="21030" y="30402"/>
                    <a:pt x="21036" y="30397"/>
                  </a:cubicBezTo>
                  <a:lnTo>
                    <a:pt x="21036" y="30397"/>
                  </a:lnTo>
                  <a:cubicBezTo>
                    <a:pt x="21027" y="30397"/>
                    <a:pt x="21017" y="30396"/>
                    <a:pt x="21007" y="30396"/>
                  </a:cubicBezTo>
                  <a:cubicBezTo>
                    <a:pt x="20999" y="30396"/>
                    <a:pt x="20991" y="30397"/>
                    <a:pt x="20983" y="30397"/>
                  </a:cubicBezTo>
                  <a:lnTo>
                    <a:pt x="20983" y="30397"/>
                  </a:lnTo>
                  <a:cubicBezTo>
                    <a:pt x="20981" y="30384"/>
                    <a:pt x="21023" y="30379"/>
                    <a:pt x="21067" y="30377"/>
                  </a:cubicBezTo>
                  <a:lnTo>
                    <a:pt x="21067" y="30377"/>
                  </a:lnTo>
                  <a:cubicBezTo>
                    <a:pt x="21057" y="30383"/>
                    <a:pt x="21047" y="30390"/>
                    <a:pt x="21036" y="30397"/>
                  </a:cubicBezTo>
                  <a:lnTo>
                    <a:pt x="21036" y="30397"/>
                  </a:lnTo>
                  <a:cubicBezTo>
                    <a:pt x="21148" y="30405"/>
                    <a:pt x="21229" y="30450"/>
                    <a:pt x="21303" y="30450"/>
                  </a:cubicBezTo>
                  <a:cubicBezTo>
                    <a:pt x="21349" y="30450"/>
                    <a:pt x="21392" y="30433"/>
                    <a:pt x="21438" y="30379"/>
                  </a:cubicBezTo>
                  <a:cubicBezTo>
                    <a:pt x="21436" y="30347"/>
                    <a:pt x="21436" y="30321"/>
                    <a:pt x="21433" y="30244"/>
                  </a:cubicBezTo>
                  <a:lnTo>
                    <a:pt x="21433" y="30244"/>
                  </a:lnTo>
                  <a:cubicBezTo>
                    <a:pt x="21509" y="30300"/>
                    <a:pt x="21554" y="30334"/>
                    <a:pt x="21600" y="30368"/>
                  </a:cubicBezTo>
                  <a:cubicBezTo>
                    <a:pt x="21751" y="30297"/>
                    <a:pt x="21875" y="30238"/>
                    <a:pt x="22037" y="30163"/>
                  </a:cubicBezTo>
                  <a:cubicBezTo>
                    <a:pt x="22068" y="30164"/>
                    <a:pt x="22094" y="30165"/>
                    <a:pt x="22117" y="30165"/>
                  </a:cubicBezTo>
                  <a:cubicBezTo>
                    <a:pt x="22241" y="30165"/>
                    <a:pt x="22253" y="30142"/>
                    <a:pt x="22316" y="29994"/>
                  </a:cubicBezTo>
                  <a:cubicBezTo>
                    <a:pt x="22321" y="29984"/>
                    <a:pt x="22293" y="29968"/>
                    <a:pt x="22279" y="29954"/>
                  </a:cubicBezTo>
                  <a:cubicBezTo>
                    <a:pt x="22251" y="29976"/>
                    <a:pt x="22225" y="30000"/>
                    <a:pt x="22179" y="30037"/>
                  </a:cubicBezTo>
                  <a:cubicBezTo>
                    <a:pt x="22169" y="29993"/>
                    <a:pt x="22162" y="29960"/>
                    <a:pt x="22156" y="29932"/>
                  </a:cubicBezTo>
                  <a:cubicBezTo>
                    <a:pt x="22249" y="29898"/>
                    <a:pt x="22328" y="29881"/>
                    <a:pt x="22397" y="29847"/>
                  </a:cubicBezTo>
                  <a:cubicBezTo>
                    <a:pt x="22428" y="29878"/>
                    <a:pt x="22453" y="29903"/>
                    <a:pt x="22480" y="29931"/>
                  </a:cubicBezTo>
                  <a:cubicBezTo>
                    <a:pt x="22502" y="29897"/>
                    <a:pt x="22519" y="29869"/>
                    <a:pt x="22535" y="29842"/>
                  </a:cubicBezTo>
                  <a:cubicBezTo>
                    <a:pt x="22591" y="29891"/>
                    <a:pt x="22654" y="29907"/>
                    <a:pt x="22722" y="29907"/>
                  </a:cubicBezTo>
                  <a:cubicBezTo>
                    <a:pt x="22846" y="29907"/>
                    <a:pt x="22988" y="29856"/>
                    <a:pt x="23142" y="29854"/>
                  </a:cubicBezTo>
                  <a:cubicBezTo>
                    <a:pt x="23075" y="29759"/>
                    <a:pt x="23034" y="29700"/>
                    <a:pt x="22986" y="29632"/>
                  </a:cubicBezTo>
                  <a:cubicBezTo>
                    <a:pt x="23111" y="29578"/>
                    <a:pt x="23230" y="29525"/>
                    <a:pt x="23343" y="29475"/>
                  </a:cubicBezTo>
                  <a:cubicBezTo>
                    <a:pt x="23346" y="29428"/>
                    <a:pt x="23349" y="29391"/>
                    <a:pt x="23350" y="29356"/>
                  </a:cubicBezTo>
                  <a:cubicBezTo>
                    <a:pt x="23362" y="29358"/>
                    <a:pt x="23373" y="29360"/>
                    <a:pt x="23384" y="29363"/>
                  </a:cubicBezTo>
                  <a:cubicBezTo>
                    <a:pt x="23402" y="29404"/>
                    <a:pt x="23421" y="29445"/>
                    <a:pt x="23439" y="29485"/>
                  </a:cubicBezTo>
                  <a:cubicBezTo>
                    <a:pt x="23300" y="29576"/>
                    <a:pt x="23246" y="29666"/>
                    <a:pt x="23273" y="29754"/>
                  </a:cubicBezTo>
                  <a:cubicBezTo>
                    <a:pt x="23495" y="29682"/>
                    <a:pt x="23705" y="29576"/>
                    <a:pt x="23915" y="29472"/>
                  </a:cubicBezTo>
                  <a:cubicBezTo>
                    <a:pt x="24118" y="29353"/>
                    <a:pt x="24324" y="29241"/>
                    <a:pt x="24554" y="29177"/>
                  </a:cubicBezTo>
                  <a:cubicBezTo>
                    <a:pt x="24605" y="29111"/>
                    <a:pt x="24663" y="29038"/>
                    <a:pt x="24722" y="28961"/>
                  </a:cubicBezTo>
                  <a:cubicBezTo>
                    <a:pt x="24754" y="28992"/>
                    <a:pt x="24775" y="29010"/>
                    <a:pt x="24810" y="29042"/>
                  </a:cubicBezTo>
                  <a:cubicBezTo>
                    <a:pt x="24895" y="28982"/>
                    <a:pt x="24985" y="28917"/>
                    <a:pt x="25073" y="28855"/>
                  </a:cubicBezTo>
                  <a:lnTo>
                    <a:pt x="25182" y="28882"/>
                  </a:lnTo>
                  <a:cubicBezTo>
                    <a:pt x="25167" y="28826"/>
                    <a:pt x="25153" y="28768"/>
                    <a:pt x="25131" y="28676"/>
                  </a:cubicBezTo>
                  <a:lnTo>
                    <a:pt x="25131" y="28676"/>
                  </a:lnTo>
                  <a:cubicBezTo>
                    <a:pt x="25198" y="28735"/>
                    <a:pt x="25219" y="28752"/>
                    <a:pt x="25257" y="28785"/>
                  </a:cubicBezTo>
                  <a:cubicBezTo>
                    <a:pt x="25312" y="28757"/>
                    <a:pt x="25365" y="28705"/>
                    <a:pt x="25428" y="28674"/>
                  </a:cubicBezTo>
                  <a:cubicBezTo>
                    <a:pt x="25497" y="28639"/>
                    <a:pt x="25575" y="28626"/>
                    <a:pt x="25646" y="28590"/>
                  </a:cubicBezTo>
                  <a:cubicBezTo>
                    <a:pt x="25820" y="28501"/>
                    <a:pt x="25915" y="28329"/>
                    <a:pt x="25808" y="28191"/>
                  </a:cubicBezTo>
                  <a:lnTo>
                    <a:pt x="25808" y="28191"/>
                  </a:lnTo>
                  <a:cubicBezTo>
                    <a:pt x="25804" y="28196"/>
                    <a:pt x="25800" y="28200"/>
                    <a:pt x="25796" y="28204"/>
                  </a:cubicBezTo>
                  <a:cubicBezTo>
                    <a:pt x="25794" y="28205"/>
                    <a:pt x="25791" y="28206"/>
                    <a:pt x="25789" y="28206"/>
                  </a:cubicBezTo>
                  <a:cubicBezTo>
                    <a:pt x="25779" y="28206"/>
                    <a:pt x="25769" y="28194"/>
                    <a:pt x="25790" y="28170"/>
                  </a:cubicBezTo>
                  <a:lnTo>
                    <a:pt x="25790" y="28170"/>
                  </a:lnTo>
                  <a:cubicBezTo>
                    <a:pt x="25797" y="28177"/>
                    <a:pt x="25803" y="28184"/>
                    <a:pt x="25808" y="28191"/>
                  </a:cubicBezTo>
                  <a:lnTo>
                    <a:pt x="25808" y="28191"/>
                  </a:lnTo>
                  <a:cubicBezTo>
                    <a:pt x="25822" y="28178"/>
                    <a:pt x="25834" y="28163"/>
                    <a:pt x="25846" y="28148"/>
                  </a:cubicBezTo>
                  <a:lnTo>
                    <a:pt x="25846" y="28148"/>
                  </a:lnTo>
                  <a:cubicBezTo>
                    <a:pt x="25830" y="28153"/>
                    <a:pt x="25811" y="28160"/>
                    <a:pt x="25790" y="28170"/>
                  </a:cubicBezTo>
                  <a:cubicBezTo>
                    <a:pt x="25782" y="28158"/>
                    <a:pt x="25824" y="28142"/>
                    <a:pt x="25866" y="28124"/>
                  </a:cubicBezTo>
                  <a:lnTo>
                    <a:pt x="25866" y="28124"/>
                  </a:lnTo>
                  <a:cubicBezTo>
                    <a:pt x="25859" y="28132"/>
                    <a:pt x="25853" y="28140"/>
                    <a:pt x="25846" y="28148"/>
                  </a:cubicBezTo>
                  <a:lnTo>
                    <a:pt x="25846" y="28148"/>
                  </a:lnTo>
                  <a:cubicBezTo>
                    <a:pt x="25868" y="28141"/>
                    <a:pt x="25886" y="28139"/>
                    <a:pt x="25901" y="28139"/>
                  </a:cubicBezTo>
                  <a:cubicBezTo>
                    <a:pt x="25989" y="28139"/>
                    <a:pt x="25991" y="28227"/>
                    <a:pt x="26047" y="28227"/>
                  </a:cubicBezTo>
                  <a:cubicBezTo>
                    <a:pt x="26055" y="28227"/>
                    <a:pt x="26064" y="28225"/>
                    <a:pt x="26074" y="28221"/>
                  </a:cubicBezTo>
                  <a:cubicBezTo>
                    <a:pt x="26261" y="28112"/>
                    <a:pt x="26249" y="27973"/>
                    <a:pt x="26236" y="27827"/>
                  </a:cubicBezTo>
                  <a:lnTo>
                    <a:pt x="26236" y="27827"/>
                  </a:lnTo>
                  <a:cubicBezTo>
                    <a:pt x="26343" y="27830"/>
                    <a:pt x="26447" y="27831"/>
                    <a:pt x="26552" y="27833"/>
                  </a:cubicBezTo>
                  <a:cubicBezTo>
                    <a:pt x="26581" y="27775"/>
                    <a:pt x="26599" y="27703"/>
                    <a:pt x="26614" y="27702"/>
                  </a:cubicBezTo>
                  <a:cubicBezTo>
                    <a:pt x="26842" y="27664"/>
                    <a:pt x="26923" y="27477"/>
                    <a:pt x="27008" y="27306"/>
                  </a:cubicBezTo>
                  <a:cubicBezTo>
                    <a:pt x="27058" y="27208"/>
                    <a:pt x="27101" y="27107"/>
                    <a:pt x="27151" y="26997"/>
                  </a:cubicBezTo>
                  <a:cubicBezTo>
                    <a:pt x="27215" y="26990"/>
                    <a:pt x="27286" y="26984"/>
                    <a:pt x="27355" y="26977"/>
                  </a:cubicBezTo>
                  <a:cubicBezTo>
                    <a:pt x="27363" y="26943"/>
                    <a:pt x="27367" y="26921"/>
                    <a:pt x="27371" y="26894"/>
                  </a:cubicBezTo>
                  <a:lnTo>
                    <a:pt x="27561" y="26878"/>
                  </a:lnTo>
                  <a:cubicBezTo>
                    <a:pt x="27516" y="26757"/>
                    <a:pt x="27645" y="26638"/>
                    <a:pt x="27613" y="26456"/>
                  </a:cubicBezTo>
                  <a:lnTo>
                    <a:pt x="27613" y="26456"/>
                  </a:lnTo>
                  <a:cubicBezTo>
                    <a:pt x="27707" y="26481"/>
                    <a:pt x="27766" y="26495"/>
                    <a:pt x="27855" y="26519"/>
                  </a:cubicBezTo>
                  <a:cubicBezTo>
                    <a:pt x="27852" y="26376"/>
                    <a:pt x="27851" y="26291"/>
                    <a:pt x="27850" y="26220"/>
                  </a:cubicBezTo>
                  <a:cubicBezTo>
                    <a:pt x="27926" y="26194"/>
                    <a:pt x="28003" y="26169"/>
                    <a:pt x="28097" y="26135"/>
                  </a:cubicBezTo>
                  <a:cubicBezTo>
                    <a:pt x="28050" y="26064"/>
                    <a:pt x="28020" y="26019"/>
                    <a:pt x="27988" y="25972"/>
                  </a:cubicBezTo>
                  <a:cubicBezTo>
                    <a:pt x="28025" y="25941"/>
                    <a:pt x="28050" y="25919"/>
                    <a:pt x="28081" y="25891"/>
                  </a:cubicBezTo>
                  <a:cubicBezTo>
                    <a:pt x="28091" y="25930"/>
                    <a:pt x="28097" y="25961"/>
                    <a:pt x="28104" y="25992"/>
                  </a:cubicBezTo>
                  <a:cubicBezTo>
                    <a:pt x="28145" y="25985"/>
                    <a:pt x="28186" y="25979"/>
                    <a:pt x="28223" y="25973"/>
                  </a:cubicBezTo>
                  <a:cubicBezTo>
                    <a:pt x="28231" y="25936"/>
                    <a:pt x="28236" y="25908"/>
                    <a:pt x="28247" y="25864"/>
                  </a:cubicBezTo>
                  <a:cubicBezTo>
                    <a:pt x="28301" y="25901"/>
                    <a:pt x="28347" y="25932"/>
                    <a:pt x="28394" y="25963"/>
                  </a:cubicBezTo>
                  <a:cubicBezTo>
                    <a:pt x="28425" y="25929"/>
                    <a:pt x="28447" y="25904"/>
                    <a:pt x="28472" y="25876"/>
                  </a:cubicBezTo>
                  <a:cubicBezTo>
                    <a:pt x="28438" y="25827"/>
                    <a:pt x="28407" y="25783"/>
                    <a:pt x="28370" y="25730"/>
                  </a:cubicBezTo>
                  <a:cubicBezTo>
                    <a:pt x="28419" y="25722"/>
                    <a:pt x="28450" y="25716"/>
                    <a:pt x="28478" y="25710"/>
                  </a:cubicBezTo>
                  <a:cubicBezTo>
                    <a:pt x="28487" y="25670"/>
                    <a:pt x="28497" y="25629"/>
                    <a:pt x="28509" y="25577"/>
                  </a:cubicBezTo>
                  <a:cubicBezTo>
                    <a:pt x="28590" y="25560"/>
                    <a:pt x="28659" y="25545"/>
                    <a:pt x="28728" y="25532"/>
                  </a:cubicBezTo>
                  <a:cubicBezTo>
                    <a:pt x="28731" y="25464"/>
                    <a:pt x="28732" y="25407"/>
                    <a:pt x="28734" y="25343"/>
                  </a:cubicBezTo>
                  <a:cubicBezTo>
                    <a:pt x="28779" y="25352"/>
                    <a:pt x="28822" y="25360"/>
                    <a:pt x="28853" y="25366"/>
                  </a:cubicBezTo>
                  <a:cubicBezTo>
                    <a:pt x="28910" y="25293"/>
                    <a:pt x="28962" y="25229"/>
                    <a:pt x="29016" y="25161"/>
                  </a:cubicBezTo>
                  <a:cubicBezTo>
                    <a:pt x="28781" y="25071"/>
                    <a:pt x="28773" y="25064"/>
                    <a:pt x="28650" y="24856"/>
                  </a:cubicBezTo>
                  <a:cubicBezTo>
                    <a:pt x="28803" y="24804"/>
                    <a:pt x="28943" y="24755"/>
                    <a:pt x="29068" y="24712"/>
                  </a:cubicBezTo>
                  <a:lnTo>
                    <a:pt x="29068" y="24712"/>
                  </a:lnTo>
                  <a:cubicBezTo>
                    <a:pt x="29147" y="24790"/>
                    <a:pt x="29034" y="24948"/>
                    <a:pt x="29165" y="24968"/>
                  </a:cubicBezTo>
                  <a:cubicBezTo>
                    <a:pt x="29193" y="24911"/>
                    <a:pt x="29216" y="24854"/>
                    <a:pt x="29246" y="24798"/>
                  </a:cubicBezTo>
                  <a:cubicBezTo>
                    <a:pt x="29296" y="24706"/>
                    <a:pt x="29309" y="24628"/>
                    <a:pt x="29241" y="24568"/>
                  </a:cubicBezTo>
                  <a:cubicBezTo>
                    <a:pt x="29237" y="24565"/>
                    <a:pt x="29253" y="24539"/>
                    <a:pt x="29260" y="24523"/>
                  </a:cubicBezTo>
                  <a:cubicBezTo>
                    <a:pt x="29303" y="24530"/>
                    <a:pt x="29344" y="24537"/>
                    <a:pt x="29393" y="24546"/>
                  </a:cubicBezTo>
                  <a:cubicBezTo>
                    <a:pt x="29455" y="24355"/>
                    <a:pt x="29411" y="24228"/>
                    <a:pt x="29353" y="24111"/>
                  </a:cubicBezTo>
                  <a:cubicBezTo>
                    <a:pt x="29318" y="24037"/>
                    <a:pt x="29288" y="23963"/>
                    <a:pt x="29391" y="23868"/>
                  </a:cubicBezTo>
                  <a:cubicBezTo>
                    <a:pt x="29472" y="23932"/>
                    <a:pt x="29475" y="24101"/>
                    <a:pt x="29596" y="24101"/>
                  </a:cubicBezTo>
                  <a:cubicBezTo>
                    <a:pt x="29609" y="24101"/>
                    <a:pt x="29624" y="24099"/>
                    <a:pt x="29640" y="24094"/>
                  </a:cubicBezTo>
                  <a:cubicBezTo>
                    <a:pt x="29666" y="24053"/>
                    <a:pt x="29693" y="24013"/>
                    <a:pt x="29719" y="23972"/>
                  </a:cubicBezTo>
                  <a:cubicBezTo>
                    <a:pt x="29677" y="23862"/>
                    <a:pt x="29671" y="23749"/>
                    <a:pt x="29764" y="23582"/>
                  </a:cubicBezTo>
                  <a:cubicBezTo>
                    <a:pt x="29806" y="23657"/>
                    <a:pt x="29830" y="23716"/>
                    <a:pt x="29868" y="23757"/>
                  </a:cubicBezTo>
                  <a:cubicBezTo>
                    <a:pt x="29870" y="23760"/>
                    <a:pt x="29874" y="23761"/>
                    <a:pt x="29878" y="23761"/>
                  </a:cubicBezTo>
                  <a:cubicBezTo>
                    <a:pt x="29899" y="23761"/>
                    <a:pt x="29940" y="23739"/>
                    <a:pt x="29978" y="23727"/>
                  </a:cubicBezTo>
                  <a:cubicBezTo>
                    <a:pt x="29950" y="23662"/>
                    <a:pt x="29931" y="23619"/>
                    <a:pt x="29917" y="23585"/>
                  </a:cubicBezTo>
                  <a:cubicBezTo>
                    <a:pt x="29946" y="23521"/>
                    <a:pt x="29973" y="23462"/>
                    <a:pt x="30030" y="23337"/>
                  </a:cubicBezTo>
                  <a:lnTo>
                    <a:pt x="30030" y="23337"/>
                  </a:lnTo>
                  <a:cubicBezTo>
                    <a:pt x="29921" y="23398"/>
                    <a:pt x="29872" y="23425"/>
                    <a:pt x="29824" y="23453"/>
                  </a:cubicBezTo>
                  <a:cubicBezTo>
                    <a:pt x="29803" y="23401"/>
                    <a:pt x="29783" y="23346"/>
                    <a:pt x="29758" y="23281"/>
                  </a:cubicBezTo>
                  <a:lnTo>
                    <a:pt x="29758" y="23281"/>
                  </a:lnTo>
                  <a:cubicBezTo>
                    <a:pt x="29874" y="23297"/>
                    <a:pt x="29978" y="23312"/>
                    <a:pt x="30089" y="23328"/>
                  </a:cubicBezTo>
                  <a:cubicBezTo>
                    <a:pt x="30106" y="23168"/>
                    <a:pt x="30121" y="23029"/>
                    <a:pt x="30136" y="22901"/>
                  </a:cubicBezTo>
                  <a:cubicBezTo>
                    <a:pt x="30195" y="22860"/>
                    <a:pt x="30245" y="22832"/>
                    <a:pt x="30292" y="22794"/>
                  </a:cubicBezTo>
                  <a:cubicBezTo>
                    <a:pt x="30276" y="22703"/>
                    <a:pt x="30259" y="22617"/>
                    <a:pt x="30246" y="22541"/>
                  </a:cubicBezTo>
                  <a:cubicBezTo>
                    <a:pt x="30186" y="22501"/>
                    <a:pt x="30133" y="22466"/>
                    <a:pt x="30105" y="22447"/>
                  </a:cubicBezTo>
                  <a:cubicBezTo>
                    <a:pt x="30145" y="22411"/>
                    <a:pt x="30187" y="22372"/>
                    <a:pt x="30220" y="22344"/>
                  </a:cubicBezTo>
                  <a:cubicBezTo>
                    <a:pt x="30296" y="22451"/>
                    <a:pt x="30358" y="22538"/>
                    <a:pt x="30426" y="22635"/>
                  </a:cubicBezTo>
                  <a:cubicBezTo>
                    <a:pt x="30449" y="22586"/>
                    <a:pt x="30462" y="22557"/>
                    <a:pt x="30479" y="22523"/>
                  </a:cubicBezTo>
                  <a:cubicBezTo>
                    <a:pt x="30434" y="22483"/>
                    <a:pt x="30393" y="22448"/>
                    <a:pt x="30371" y="22429"/>
                  </a:cubicBezTo>
                  <a:cubicBezTo>
                    <a:pt x="30374" y="22358"/>
                    <a:pt x="30380" y="22316"/>
                    <a:pt x="30373" y="22279"/>
                  </a:cubicBezTo>
                  <a:cubicBezTo>
                    <a:pt x="30368" y="22254"/>
                    <a:pt x="30346" y="22238"/>
                    <a:pt x="30333" y="22220"/>
                  </a:cubicBezTo>
                  <a:cubicBezTo>
                    <a:pt x="30377" y="22183"/>
                    <a:pt x="30395" y="22169"/>
                    <a:pt x="30458" y="22116"/>
                  </a:cubicBezTo>
                  <a:lnTo>
                    <a:pt x="30458" y="22116"/>
                  </a:lnTo>
                  <a:cubicBezTo>
                    <a:pt x="30298" y="22120"/>
                    <a:pt x="30190" y="22123"/>
                    <a:pt x="30074" y="22127"/>
                  </a:cubicBezTo>
                  <a:cubicBezTo>
                    <a:pt x="30084" y="22079"/>
                    <a:pt x="30090" y="22048"/>
                    <a:pt x="30102" y="21996"/>
                  </a:cubicBezTo>
                  <a:cubicBezTo>
                    <a:pt x="30214" y="22004"/>
                    <a:pt x="30320" y="22011"/>
                    <a:pt x="30426" y="22018"/>
                  </a:cubicBezTo>
                  <a:lnTo>
                    <a:pt x="30476" y="21923"/>
                  </a:lnTo>
                  <a:cubicBezTo>
                    <a:pt x="30445" y="21905"/>
                    <a:pt x="30414" y="21889"/>
                    <a:pt x="30380" y="21871"/>
                  </a:cubicBezTo>
                  <a:lnTo>
                    <a:pt x="30379" y="21871"/>
                  </a:lnTo>
                  <a:cubicBezTo>
                    <a:pt x="30405" y="21820"/>
                    <a:pt x="30421" y="21792"/>
                    <a:pt x="30437" y="21758"/>
                  </a:cubicBezTo>
                  <a:cubicBezTo>
                    <a:pt x="30495" y="21774"/>
                    <a:pt x="30546" y="21790"/>
                    <a:pt x="30598" y="21807"/>
                  </a:cubicBezTo>
                  <a:cubicBezTo>
                    <a:pt x="30617" y="21677"/>
                    <a:pt x="30635" y="21562"/>
                    <a:pt x="30654" y="21443"/>
                  </a:cubicBezTo>
                  <a:lnTo>
                    <a:pt x="30654" y="21443"/>
                  </a:lnTo>
                  <a:cubicBezTo>
                    <a:pt x="30560" y="21468"/>
                    <a:pt x="30486" y="21487"/>
                    <a:pt x="30405" y="21509"/>
                  </a:cubicBezTo>
                  <a:cubicBezTo>
                    <a:pt x="30398" y="21308"/>
                    <a:pt x="30608" y="21287"/>
                    <a:pt x="30607" y="21137"/>
                  </a:cubicBezTo>
                  <a:lnTo>
                    <a:pt x="30607" y="21137"/>
                  </a:lnTo>
                  <a:cubicBezTo>
                    <a:pt x="30742" y="21150"/>
                    <a:pt x="30857" y="21162"/>
                    <a:pt x="30970" y="21174"/>
                  </a:cubicBezTo>
                  <a:lnTo>
                    <a:pt x="30983" y="21136"/>
                  </a:lnTo>
                  <a:lnTo>
                    <a:pt x="30736" y="21021"/>
                  </a:lnTo>
                  <a:lnTo>
                    <a:pt x="30780" y="20980"/>
                  </a:lnTo>
                  <a:cubicBezTo>
                    <a:pt x="30755" y="20915"/>
                    <a:pt x="30730" y="20850"/>
                    <a:pt x="30715" y="20809"/>
                  </a:cubicBezTo>
                  <a:cubicBezTo>
                    <a:pt x="30799" y="20772"/>
                    <a:pt x="30889" y="20736"/>
                    <a:pt x="31011" y="20684"/>
                  </a:cubicBezTo>
                  <a:cubicBezTo>
                    <a:pt x="30974" y="20621"/>
                    <a:pt x="30944" y="20569"/>
                    <a:pt x="30921" y="20531"/>
                  </a:cubicBezTo>
                  <a:cubicBezTo>
                    <a:pt x="31002" y="20469"/>
                    <a:pt x="31060" y="20424"/>
                    <a:pt x="31119" y="20381"/>
                  </a:cubicBezTo>
                  <a:cubicBezTo>
                    <a:pt x="31089" y="20313"/>
                    <a:pt x="31067" y="20265"/>
                    <a:pt x="31047" y="20215"/>
                  </a:cubicBezTo>
                  <a:lnTo>
                    <a:pt x="31026" y="20112"/>
                  </a:lnTo>
                  <a:lnTo>
                    <a:pt x="31099" y="20082"/>
                  </a:lnTo>
                  <a:cubicBezTo>
                    <a:pt x="31083" y="20018"/>
                    <a:pt x="31067" y="19953"/>
                    <a:pt x="31051" y="19891"/>
                  </a:cubicBezTo>
                  <a:cubicBezTo>
                    <a:pt x="30992" y="19913"/>
                    <a:pt x="30961" y="19925"/>
                    <a:pt x="30914" y="19941"/>
                  </a:cubicBezTo>
                  <a:cubicBezTo>
                    <a:pt x="30944" y="19865"/>
                    <a:pt x="30969" y="19815"/>
                    <a:pt x="30986" y="19756"/>
                  </a:cubicBezTo>
                  <a:cubicBezTo>
                    <a:pt x="30998" y="19757"/>
                    <a:pt x="31010" y="19758"/>
                    <a:pt x="31021" y="19758"/>
                  </a:cubicBezTo>
                  <a:cubicBezTo>
                    <a:pt x="31189" y="19758"/>
                    <a:pt x="31321" y="19613"/>
                    <a:pt x="31488" y="19548"/>
                  </a:cubicBezTo>
                  <a:cubicBezTo>
                    <a:pt x="31454" y="19441"/>
                    <a:pt x="31429" y="19361"/>
                    <a:pt x="31407" y="19288"/>
                  </a:cubicBezTo>
                  <a:cubicBezTo>
                    <a:pt x="31448" y="19242"/>
                    <a:pt x="31475" y="19214"/>
                    <a:pt x="31538" y="19145"/>
                  </a:cubicBezTo>
                  <a:lnTo>
                    <a:pt x="31538" y="19145"/>
                  </a:lnTo>
                  <a:cubicBezTo>
                    <a:pt x="31448" y="19158"/>
                    <a:pt x="31401" y="19166"/>
                    <a:pt x="31358" y="19172"/>
                  </a:cubicBezTo>
                  <a:cubicBezTo>
                    <a:pt x="31322" y="19129"/>
                    <a:pt x="31285" y="19086"/>
                    <a:pt x="31258" y="19054"/>
                  </a:cubicBezTo>
                  <a:cubicBezTo>
                    <a:pt x="31267" y="18963"/>
                    <a:pt x="31275" y="18882"/>
                    <a:pt x="31289" y="18732"/>
                  </a:cubicBezTo>
                  <a:cubicBezTo>
                    <a:pt x="31330" y="18845"/>
                    <a:pt x="31351" y="18901"/>
                    <a:pt x="31366" y="18944"/>
                  </a:cubicBezTo>
                  <a:cubicBezTo>
                    <a:pt x="31433" y="18939"/>
                    <a:pt x="31504" y="18933"/>
                    <a:pt x="31575" y="18929"/>
                  </a:cubicBezTo>
                  <a:cubicBezTo>
                    <a:pt x="31566" y="18758"/>
                    <a:pt x="31566" y="18760"/>
                    <a:pt x="31664" y="18598"/>
                  </a:cubicBezTo>
                  <a:lnTo>
                    <a:pt x="31664" y="18598"/>
                  </a:lnTo>
                  <a:cubicBezTo>
                    <a:pt x="31606" y="18607"/>
                    <a:pt x="31557" y="18614"/>
                    <a:pt x="31506" y="18623"/>
                  </a:cubicBezTo>
                  <a:cubicBezTo>
                    <a:pt x="31523" y="18558"/>
                    <a:pt x="31541" y="18496"/>
                    <a:pt x="31558" y="18440"/>
                  </a:cubicBezTo>
                  <a:lnTo>
                    <a:pt x="31667" y="18440"/>
                  </a:lnTo>
                  <a:cubicBezTo>
                    <a:pt x="31697" y="18309"/>
                    <a:pt x="31701" y="18177"/>
                    <a:pt x="31716" y="18081"/>
                  </a:cubicBezTo>
                  <a:cubicBezTo>
                    <a:pt x="31675" y="17996"/>
                    <a:pt x="31641" y="17926"/>
                    <a:pt x="31604" y="17858"/>
                  </a:cubicBezTo>
                  <a:cubicBezTo>
                    <a:pt x="31588" y="17842"/>
                    <a:pt x="31576" y="17823"/>
                    <a:pt x="31564" y="17802"/>
                  </a:cubicBezTo>
                  <a:lnTo>
                    <a:pt x="31585" y="17784"/>
                  </a:lnTo>
                  <a:lnTo>
                    <a:pt x="31614" y="17850"/>
                  </a:lnTo>
                  <a:cubicBezTo>
                    <a:pt x="31610" y="17853"/>
                    <a:pt x="31606" y="17857"/>
                    <a:pt x="31604" y="17858"/>
                  </a:cubicBezTo>
                  <a:lnTo>
                    <a:pt x="31604" y="17858"/>
                  </a:lnTo>
                  <a:cubicBezTo>
                    <a:pt x="31701" y="17847"/>
                    <a:pt x="31747" y="17780"/>
                    <a:pt x="31759" y="17670"/>
                  </a:cubicBezTo>
                  <a:lnTo>
                    <a:pt x="31759" y="17670"/>
                  </a:lnTo>
                  <a:cubicBezTo>
                    <a:pt x="31725" y="17684"/>
                    <a:pt x="31692" y="17699"/>
                    <a:pt x="31647" y="17720"/>
                  </a:cubicBezTo>
                  <a:cubicBezTo>
                    <a:pt x="31651" y="17650"/>
                    <a:pt x="31654" y="17584"/>
                    <a:pt x="31657" y="17521"/>
                  </a:cubicBezTo>
                  <a:cubicBezTo>
                    <a:pt x="31625" y="17499"/>
                    <a:pt x="31594" y="17478"/>
                    <a:pt x="31556" y="17450"/>
                  </a:cubicBezTo>
                  <a:cubicBezTo>
                    <a:pt x="31598" y="17421"/>
                    <a:pt x="31631" y="17397"/>
                    <a:pt x="31666" y="17372"/>
                  </a:cubicBezTo>
                  <a:cubicBezTo>
                    <a:pt x="31685" y="17394"/>
                    <a:pt x="31710" y="17422"/>
                    <a:pt x="31735" y="17452"/>
                  </a:cubicBezTo>
                  <a:cubicBezTo>
                    <a:pt x="31801" y="17424"/>
                    <a:pt x="31863" y="17399"/>
                    <a:pt x="31935" y="17369"/>
                  </a:cubicBezTo>
                  <a:cubicBezTo>
                    <a:pt x="31882" y="17284"/>
                    <a:pt x="31840" y="17215"/>
                    <a:pt x="31795" y="17144"/>
                  </a:cubicBezTo>
                  <a:cubicBezTo>
                    <a:pt x="31754" y="17175"/>
                    <a:pt x="31729" y="17194"/>
                    <a:pt x="31706" y="17212"/>
                  </a:cubicBezTo>
                  <a:cubicBezTo>
                    <a:pt x="31678" y="17234"/>
                    <a:pt x="31653" y="17256"/>
                    <a:pt x="31606" y="17296"/>
                  </a:cubicBezTo>
                  <a:cubicBezTo>
                    <a:pt x="31642" y="17119"/>
                    <a:pt x="31735" y="17022"/>
                    <a:pt x="31885" y="17003"/>
                  </a:cubicBezTo>
                  <a:cubicBezTo>
                    <a:pt x="31828" y="16950"/>
                    <a:pt x="31775" y="16903"/>
                    <a:pt x="31726" y="16859"/>
                  </a:cubicBezTo>
                  <a:cubicBezTo>
                    <a:pt x="31678" y="16885"/>
                    <a:pt x="31636" y="16907"/>
                    <a:pt x="31572" y="16941"/>
                  </a:cubicBezTo>
                  <a:cubicBezTo>
                    <a:pt x="31570" y="16841"/>
                    <a:pt x="31457" y="16804"/>
                    <a:pt x="31548" y="16700"/>
                  </a:cubicBezTo>
                  <a:lnTo>
                    <a:pt x="31548" y="16700"/>
                  </a:lnTo>
                  <a:cubicBezTo>
                    <a:pt x="31586" y="16732"/>
                    <a:pt x="31620" y="16763"/>
                    <a:pt x="31664" y="16806"/>
                  </a:cubicBezTo>
                  <a:cubicBezTo>
                    <a:pt x="31697" y="16716"/>
                    <a:pt x="31707" y="16647"/>
                    <a:pt x="31734" y="16554"/>
                  </a:cubicBezTo>
                  <a:cubicBezTo>
                    <a:pt x="31756" y="16632"/>
                    <a:pt x="31769" y="16678"/>
                    <a:pt x="31797" y="16776"/>
                  </a:cubicBezTo>
                  <a:cubicBezTo>
                    <a:pt x="31809" y="16632"/>
                    <a:pt x="31817" y="16545"/>
                    <a:pt x="31822" y="16493"/>
                  </a:cubicBezTo>
                  <a:cubicBezTo>
                    <a:pt x="31775" y="16426"/>
                    <a:pt x="31745" y="16385"/>
                    <a:pt x="31710" y="16334"/>
                  </a:cubicBezTo>
                  <a:cubicBezTo>
                    <a:pt x="31770" y="16306"/>
                    <a:pt x="31809" y="16288"/>
                    <a:pt x="31863" y="16263"/>
                  </a:cubicBezTo>
                  <a:cubicBezTo>
                    <a:pt x="31728" y="16179"/>
                    <a:pt x="31847" y="16114"/>
                    <a:pt x="31856" y="16054"/>
                  </a:cubicBezTo>
                  <a:cubicBezTo>
                    <a:pt x="31791" y="15991"/>
                    <a:pt x="31731" y="15931"/>
                    <a:pt x="31672" y="15872"/>
                  </a:cubicBezTo>
                  <a:cubicBezTo>
                    <a:pt x="31656" y="15913"/>
                    <a:pt x="31641" y="15953"/>
                    <a:pt x="31622" y="16000"/>
                  </a:cubicBezTo>
                  <a:cubicBezTo>
                    <a:pt x="31570" y="15986"/>
                    <a:pt x="31523" y="15975"/>
                    <a:pt x="31413" y="15947"/>
                  </a:cubicBezTo>
                  <a:cubicBezTo>
                    <a:pt x="31513" y="15882"/>
                    <a:pt x="31564" y="15848"/>
                    <a:pt x="31604" y="15823"/>
                  </a:cubicBezTo>
                  <a:cubicBezTo>
                    <a:pt x="31584" y="15702"/>
                    <a:pt x="31566" y="15608"/>
                    <a:pt x="31548" y="15510"/>
                  </a:cubicBezTo>
                  <a:cubicBezTo>
                    <a:pt x="31501" y="15497"/>
                    <a:pt x="31450" y="15482"/>
                    <a:pt x="31392" y="15464"/>
                  </a:cubicBezTo>
                  <a:cubicBezTo>
                    <a:pt x="31423" y="15377"/>
                    <a:pt x="31451" y="15304"/>
                    <a:pt x="31504" y="15158"/>
                  </a:cubicBezTo>
                  <a:lnTo>
                    <a:pt x="31504" y="15158"/>
                  </a:lnTo>
                  <a:cubicBezTo>
                    <a:pt x="31375" y="15245"/>
                    <a:pt x="31305" y="15291"/>
                    <a:pt x="31236" y="15338"/>
                  </a:cubicBezTo>
                  <a:cubicBezTo>
                    <a:pt x="31220" y="15574"/>
                    <a:pt x="31166" y="15791"/>
                    <a:pt x="30983" y="15926"/>
                  </a:cubicBezTo>
                  <a:cubicBezTo>
                    <a:pt x="30960" y="15900"/>
                    <a:pt x="30944" y="15882"/>
                    <a:pt x="30905" y="15839"/>
                  </a:cubicBezTo>
                  <a:cubicBezTo>
                    <a:pt x="30899" y="15908"/>
                    <a:pt x="30895" y="15950"/>
                    <a:pt x="30892" y="15989"/>
                  </a:cubicBezTo>
                  <a:cubicBezTo>
                    <a:pt x="30963" y="16082"/>
                    <a:pt x="30954" y="16182"/>
                    <a:pt x="30870" y="16257"/>
                  </a:cubicBezTo>
                  <a:cubicBezTo>
                    <a:pt x="30867" y="16289"/>
                    <a:pt x="30864" y="16323"/>
                    <a:pt x="30861" y="16360"/>
                  </a:cubicBezTo>
                  <a:cubicBezTo>
                    <a:pt x="30821" y="16375"/>
                    <a:pt x="30782" y="16391"/>
                    <a:pt x="30751" y="16403"/>
                  </a:cubicBezTo>
                  <a:cubicBezTo>
                    <a:pt x="30767" y="16454"/>
                    <a:pt x="30782" y="16501"/>
                    <a:pt x="30792" y="16537"/>
                  </a:cubicBezTo>
                  <a:cubicBezTo>
                    <a:pt x="30720" y="16581"/>
                    <a:pt x="30663" y="16616"/>
                    <a:pt x="30605" y="16651"/>
                  </a:cubicBezTo>
                  <a:lnTo>
                    <a:pt x="30545" y="16726"/>
                  </a:lnTo>
                  <a:cubicBezTo>
                    <a:pt x="30596" y="16750"/>
                    <a:pt x="30648" y="16774"/>
                    <a:pt x="30739" y="16816"/>
                  </a:cubicBezTo>
                  <a:cubicBezTo>
                    <a:pt x="30618" y="16822"/>
                    <a:pt x="30564" y="16825"/>
                    <a:pt x="30502" y="16828"/>
                  </a:cubicBezTo>
                  <a:cubicBezTo>
                    <a:pt x="30487" y="16910"/>
                    <a:pt x="30473" y="16982"/>
                    <a:pt x="30461" y="17050"/>
                  </a:cubicBezTo>
                  <a:cubicBezTo>
                    <a:pt x="30424" y="17055"/>
                    <a:pt x="30396" y="17057"/>
                    <a:pt x="30358" y="17062"/>
                  </a:cubicBezTo>
                  <a:cubicBezTo>
                    <a:pt x="30323" y="17275"/>
                    <a:pt x="30118" y="17418"/>
                    <a:pt x="30133" y="17645"/>
                  </a:cubicBezTo>
                  <a:cubicBezTo>
                    <a:pt x="30191" y="17641"/>
                    <a:pt x="30239" y="17638"/>
                    <a:pt x="30321" y="17582"/>
                  </a:cubicBezTo>
                  <a:lnTo>
                    <a:pt x="30321" y="17582"/>
                  </a:lnTo>
                  <a:cubicBezTo>
                    <a:pt x="30322" y="17592"/>
                    <a:pt x="30323" y="17602"/>
                    <a:pt x="30324" y="17612"/>
                  </a:cubicBezTo>
                  <a:lnTo>
                    <a:pt x="30324" y="17612"/>
                  </a:lnTo>
                  <a:cubicBezTo>
                    <a:pt x="30331" y="17597"/>
                    <a:pt x="30339" y="17581"/>
                    <a:pt x="30348" y="17562"/>
                  </a:cubicBezTo>
                  <a:lnTo>
                    <a:pt x="30348" y="17562"/>
                  </a:lnTo>
                  <a:cubicBezTo>
                    <a:pt x="30338" y="17569"/>
                    <a:pt x="30329" y="17576"/>
                    <a:pt x="30321" y="17582"/>
                  </a:cubicBezTo>
                  <a:lnTo>
                    <a:pt x="30321" y="17582"/>
                  </a:lnTo>
                  <a:cubicBezTo>
                    <a:pt x="30320" y="17569"/>
                    <a:pt x="30319" y="17556"/>
                    <a:pt x="30320" y="17543"/>
                  </a:cubicBezTo>
                  <a:cubicBezTo>
                    <a:pt x="30320" y="17539"/>
                    <a:pt x="30325" y="17535"/>
                    <a:pt x="30330" y="17535"/>
                  </a:cubicBezTo>
                  <a:cubicBezTo>
                    <a:pt x="30337" y="17535"/>
                    <a:pt x="30346" y="17542"/>
                    <a:pt x="30348" y="17562"/>
                  </a:cubicBezTo>
                  <a:cubicBezTo>
                    <a:pt x="30348" y="17562"/>
                    <a:pt x="30348" y="17562"/>
                    <a:pt x="30348" y="17562"/>
                  </a:cubicBezTo>
                  <a:lnTo>
                    <a:pt x="30348" y="17562"/>
                  </a:lnTo>
                  <a:cubicBezTo>
                    <a:pt x="30348" y="17562"/>
                    <a:pt x="30348" y="17562"/>
                    <a:pt x="30348" y="17562"/>
                  </a:cubicBezTo>
                  <a:lnTo>
                    <a:pt x="30348" y="17562"/>
                  </a:lnTo>
                  <a:cubicBezTo>
                    <a:pt x="30361" y="17565"/>
                    <a:pt x="30345" y="17602"/>
                    <a:pt x="30327" y="17639"/>
                  </a:cubicBezTo>
                  <a:cubicBezTo>
                    <a:pt x="30326" y="17630"/>
                    <a:pt x="30325" y="17621"/>
                    <a:pt x="30324" y="17612"/>
                  </a:cubicBezTo>
                  <a:lnTo>
                    <a:pt x="30324" y="17612"/>
                  </a:lnTo>
                  <a:cubicBezTo>
                    <a:pt x="30291" y="17686"/>
                    <a:pt x="30285" y="17718"/>
                    <a:pt x="30280" y="17745"/>
                  </a:cubicBezTo>
                  <a:cubicBezTo>
                    <a:pt x="30226" y="17750"/>
                    <a:pt x="30193" y="17755"/>
                    <a:pt x="30148" y="17762"/>
                  </a:cubicBezTo>
                  <a:cubicBezTo>
                    <a:pt x="30192" y="17800"/>
                    <a:pt x="30224" y="17828"/>
                    <a:pt x="30279" y="17877"/>
                  </a:cubicBezTo>
                  <a:cubicBezTo>
                    <a:pt x="30198" y="17871"/>
                    <a:pt x="30145" y="17867"/>
                    <a:pt x="30073" y="17862"/>
                  </a:cubicBezTo>
                  <a:cubicBezTo>
                    <a:pt x="30068" y="18143"/>
                    <a:pt x="30009" y="18407"/>
                    <a:pt x="29983" y="18670"/>
                  </a:cubicBezTo>
                  <a:cubicBezTo>
                    <a:pt x="30023" y="18702"/>
                    <a:pt x="30050" y="18724"/>
                    <a:pt x="30096" y="18760"/>
                  </a:cubicBezTo>
                  <a:cubicBezTo>
                    <a:pt x="30030" y="18817"/>
                    <a:pt x="29973" y="18866"/>
                    <a:pt x="29915" y="18914"/>
                  </a:cubicBezTo>
                  <a:cubicBezTo>
                    <a:pt x="29943" y="18942"/>
                    <a:pt x="29971" y="18970"/>
                    <a:pt x="30009" y="19008"/>
                  </a:cubicBezTo>
                  <a:cubicBezTo>
                    <a:pt x="29953" y="19013"/>
                    <a:pt x="29918" y="19017"/>
                    <a:pt x="29852" y="19023"/>
                  </a:cubicBezTo>
                  <a:cubicBezTo>
                    <a:pt x="29940" y="19132"/>
                    <a:pt x="30015" y="19223"/>
                    <a:pt x="30081" y="19304"/>
                  </a:cubicBezTo>
                  <a:cubicBezTo>
                    <a:pt x="30095" y="19517"/>
                    <a:pt x="29915" y="19460"/>
                    <a:pt x="29803" y="19541"/>
                  </a:cubicBezTo>
                  <a:cubicBezTo>
                    <a:pt x="29846" y="19589"/>
                    <a:pt x="29874" y="19620"/>
                    <a:pt x="29909" y="19659"/>
                  </a:cubicBezTo>
                  <a:cubicBezTo>
                    <a:pt x="29862" y="19666"/>
                    <a:pt x="29821" y="19672"/>
                    <a:pt x="29821" y="19672"/>
                  </a:cubicBezTo>
                  <a:cubicBezTo>
                    <a:pt x="29722" y="19765"/>
                    <a:pt x="29652" y="19831"/>
                    <a:pt x="29578" y="19900"/>
                  </a:cubicBezTo>
                  <a:cubicBezTo>
                    <a:pt x="29593" y="19913"/>
                    <a:pt x="29618" y="19938"/>
                    <a:pt x="29650" y="19969"/>
                  </a:cubicBezTo>
                  <a:cubicBezTo>
                    <a:pt x="29631" y="20013"/>
                    <a:pt x="29612" y="20060"/>
                    <a:pt x="29566" y="20172"/>
                  </a:cubicBezTo>
                  <a:cubicBezTo>
                    <a:pt x="29558" y="20172"/>
                    <a:pt x="29500" y="20169"/>
                    <a:pt x="29478" y="20168"/>
                  </a:cubicBezTo>
                  <a:cubicBezTo>
                    <a:pt x="29456" y="20307"/>
                    <a:pt x="29434" y="20440"/>
                    <a:pt x="29413" y="20568"/>
                  </a:cubicBezTo>
                  <a:cubicBezTo>
                    <a:pt x="29403" y="20631"/>
                    <a:pt x="29391" y="20694"/>
                    <a:pt x="29381" y="20758"/>
                  </a:cubicBezTo>
                  <a:lnTo>
                    <a:pt x="29333" y="20940"/>
                  </a:lnTo>
                  <a:cubicBezTo>
                    <a:pt x="29368" y="20962"/>
                    <a:pt x="29406" y="20987"/>
                    <a:pt x="29446" y="21012"/>
                  </a:cubicBezTo>
                  <a:cubicBezTo>
                    <a:pt x="29422" y="21077"/>
                    <a:pt x="29402" y="21134"/>
                    <a:pt x="29388" y="21174"/>
                  </a:cubicBezTo>
                  <a:cubicBezTo>
                    <a:pt x="29421" y="21215"/>
                    <a:pt x="29441" y="21242"/>
                    <a:pt x="29477" y="21289"/>
                  </a:cubicBezTo>
                  <a:cubicBezTo>
                    <a:pt x="29405" y="21326"/>
                    <a:pt x="29353" y="21351"/>
                    <a:pt x="29299" y="21377"/>
                  </a:cubicBezTo>
                  <a:cubicBezTo>
                    <a:pt x="29308" y="21271"/>
                    <a:pt x="29315" y="21175"/>
                    <a:pt x="29324" y="21074"/>
                  </a:cubicBezTo>
                  <a:lnTo>
                    <a:pt x="29241" y="21074"/>
                  </a:lnTo>
                  <a:cubicBezTo>
                    <a:pt x="29209" y="21170"/>
                    <a:pt x="29193" y="21311"/>
                    <a:pt x="29149" y="21327"/>
                  </a:cubicBezTo>
                  <a:cubicBezTo>
                    <a:pt x="29037" y="21367"/>
                    <a:pt x="29144" y="21508"/>
                    <a:pt x="29022" y="21534"/>
                  </a:cubicBezTo>
                  <a:cubicBezTo>
                    <a:pt x="28975" y="21543"/>
                    <a:pt x="29029" y="21713"/>
                    <a:pt x="28916" y="21713"/>
                  </a:cubicBezTo>
                  <a:cubicBezTo>
                    <a:pt x="28914" y="21713"/>
                    <a:pt x="28911" y="21713"/>
                    <a:pt x="28909" y="21712"/>
                  </a:cubicBezTo>
                  <a:cubicBezTo>
                    <a:pt x="28900" y="21815"/>
                    <a:pt x="28891" y="21914"/>
                    <a:pt x="28882" y="22013"/>
                  </a:cubicBezTo>
                  <a:cubicBezTo>
                    <a:pt x="28803" y="22073"/>
                    <a:pt x="28720" y="22119"/>
                    <a:pt x="28644" y="22170"/>
                  </a:cubicBezTo>
                  <a:lnTo>
                    <a:pt x="28644" y="22273"/>
                  </a:lnTo>
                  <a:cubicBezTo>
                    <a:pt x="28592" y="22301"/>
                    <a:pt x="28550" y="22326"/>
                    <a:pt x="28504" y="22352"/>
                  </a:cubicBezTo>
                  <a:cubicBezTo>
                    <a:pt x="28503" y="22392"/>
                    <a:pt x="28500" y="22429"/>
                    <a:pt x="28498" y="22466"/>
                  </a:cubicBezTo>
                  <a:cubicBezTo>
                    <a:pt x="28456" y="22461"/>
                    <a:pt x="28413" y="22457"/>
                    <a:pt x="28363" y="22451"/>
                  </a:cubicBezTo>
                  <a:cubicBezTo>
                    <a:pt x="28353" y="22511"/>
                    <a:pt x="28345" y="22555"/>
                    <a:pt x="28339" y="22594"/>
                  </a:cubicBezTo>
                  <a:cubicBezTo>
                    <a:pt x="28306" y="22608"/>
                    <a:pt x="28279" y="22620"/>
                    <a:pt x="28241" y="22636"/>
                  </a:cubicBezTo>
                  <a:cubicBezTo>
                    <a:pt x="28234" y="22756"/>
                    <a:pt x="28225" y="22873"/>
                    <a:pt x="28217" y="22989"/>
                  </a:cubicBezTo>
                  <a:cubicBezTo>
                    <a:pt x="28198" y="22997"/>
                    <a:pt x="28175" y="23006"/>
                    <a:pt x="28151" y="23014"/>
                  </a:cubicBezTo>
                  <a:cubicBezTo>
                    <a:pt x="28156" y="23044"/>
                    <a:pt x="28157" y="23065"/>
                    <a:pt x="28160" y="23085"/>
                  </a:cubicBezTo>
                  <a:cubicBezTo>
                    <a:pt x="28128" y="23101"/>
                    <a:pt x="28095" y="23117"/>
                    <a:pt x="28060" y="23134"/>
                  </a:cubicBezTo>
                  <a:cubicBezTo>
                    <a:pt x="28045" y="23238"/>
                    <a:pt x="28016" y="23328"/>
                    <a:pt x="27992" y="23429"/>
                  </a:cubicBezTo>
                  <a:cubicBezTo>
                    <a:pt x="27954" y="23443"/>
                    <a:pt x="27916" y="23456"/>
                    <a:pt x="27861" y="23475"/>
                  </a:cubicBezTo>
                  <a:cubicBezTo>
                    <a:pt x="27854" y="23707"/>
                    <a:pt x="27617" y="23822"/>
                    <a:pt x="27521" y="24019"/>
                  </a:cubicBezTo>
                  <a:cubicBezTo>
                    <a:pt x="27523" y="24072"/>
                    <a:pt x="27524" y="24124"/>
                    <a:pt x="27526" y="24156"/>
                  </a:cubicBezTo>
                  <a:cubicBezTo>
                    <a:pt x="27463" y="24203"/>
                    <a:pt x="27408" y="24244"/>
                    <a:pt x="27358" y="24281"/>
                  </a:cubicBezTo>
                  <a:cubicBezTo>
                    <a:pt x="27374" y="24458"/>
                    <a:pt x="27304" y="24578"/>
                    <a:pt x="27214" y="24720"/>
                  </a:cubicBezTo>
                  <a:cubicBezTo>
                    <a:pt x="27148" y="24820"/>
                    <a:pt x="27009" y="24848"/>
                    <a:pt x="26996" y="24937"/>
                  </a:cubicBezTo>
                  <a:cubicBezTo>
                    <a:pt x="26973" y="25089"/>
                    <a:pt x="26840" y="25139"/>
                    <a:pt x="26776" y="25242"/>
                  </a:cubicBezTo>
                  <a:cubicBezTo>
                    <a:pt x="26778" y="25264"/>
                    <a:pt x="26780" y="25286"/>
                    <a:pt x="26780" y="25308"/>
                  </a:cubicBezTo>
                  <a:lnTo>
                    <a:pt x="26752" y="25311"/>
                  </a:lnTo>
                  <a:lnTo>
                    <a:pt x="26762" y="25242"/>
                  </a:lnTo>
                  <a:lnTo>
                    <a:pt x="26776" y="25242"/>
                  </a:lnTo>
                  <a:cubicBezTo>
                    <a:pt x="26748" y="25236"/>
                    <a:pt x="26723" y="25232"/>
                    <a:pt x="26699" y="25226"/>
                  </a:cubicBezTo>
                  <a:cubicBezTo>
                    <a:pt x="26665" y="25302"/>
                    <a:pt x="26636" y="25367"/>
                    <a:pt x="26609" y="25429"/>
                  </a:cubicBezTo>
                  <a:cubicBezTo>
                    <a:pt x="26631" y="25511"/>
                    <a:pt x="26653" y="25591"/>
                    <a:pt x="26684" y="25699"/>
                  </a:cubicBezTo>
                  <a:cubicBezTo>
                    <a:pt x="26614" y="25651"/>
                    <a:pt x="26564" y="25616"/>
                    <a:pt x="26509" y="25579"/>
                  </a:cubicBezTo>
                  <a:cubicBezTo>
                    <a:pt x="26481" y="25616"/>
                    <a:pt x="26462" y="25639"/>
                    <a:pt x="26446" y="25660"/>
                  </a:cubicBezTo>
                  <a:cubicBezTo>
                    <a:pt x="26478" y="25710"/>
                    <a:pt x="26505" y="25752"/>
                    <a:pt x="26536" y="25802"/>
                  </a:cubicBezTo>
                  <a:cubicBezTo>
                    <a:pt x="26483" y="25807"/>
                    <a:pt x="26456" y="25810"/>
                    <a:pt x="26419" y="25813"/>
                  </a:cubicBezTo>
                  <a:cubicBezTo>
                    <a:pt x="26447" y="25870"/>
                    <a:pt x="26471" y="25920"/>
                    <a:pt x="26496" y="25969"/>
                  </a:cubicBezTo>
                  <a:cubicBezTo>
                    <a:pt x="26343" y="25935"/>
                    <a:pt x="26206" y="25904"/>
                    <a:pt x="26080" y="25876"/>
                  </a:cubicBezTo>
                  <a:cubicBezTo>
                    <a:pt x="26033" y="25972"/>
                    <a:pt x="25997" y="26045"/>
                    <a:pt x="25960" y="26119"/>
                  </a:cubicBezTo>
                  <a:cubicBezTo>
                    <a:pt x="25922" y="26089"/>
                    <a:pt x="25900" y="26073"/>
                    <a:pt x="25878" y="26054"/>
                  </a:cubicBezTo>
                  <a:cubicBezTo>
                    <a:pt x="25859" y="26094"/>
                    <a:pt x="25846" y="26123"/>
                    <a:pt x="25832" y="26151"/>
                  </a:cubicBezTo>
                  <a:cubicBezTo>
                    <a:pt x="25774" y="26148"/>
                    <a:pt x="25722" y="26147"/>
                    <a:pt x="25674" y="26145"/>
                  </a:cubicBezTo>
                  <a:cubicBezTo>
                    <a:pt x="25666" y="26175"/>
                    <a:pt x="25660" y="26204"/>
                    <a:pt x="25654" y="26232"/>
                  </a:cubicBezTo>
                  <a:cubicBezTo>
                    <a:pt x="25625" y="26234"/>
                    <a:pt x="25599" y="26235"/>
                    <a:pt x="25574" y="26236"/>
                  </a:cubicBezTo>
                  <a:cubicBezTo>
                    <a:pt x="25565" y="26270"/>
                    <a:pt x="25556" y="26300"/>
                    <a:pt x="25547" y="26337"/>
                  </a:cubicBezTo>
                  <a:cubicBezTo>
                    <a:pt x="25491" y="26353"/>
                    <a:pt x="25435" y="26367"/>
                    <a:pt x="25378" y="26385"/>
                  </a:cubicBezTo>
                  <a:cubicBezTo>
                    <a:pt x="25415" y="26501"/>
                    <a:pt x="25256" y="26445"/>
                    <a:pt x="25244" y="26531"/>
                  </a:cubicBezTo>
                  <a:cubicBezTo>
                    <a:pt x="25237" y="26585"/>
                    <a:pt x="25209" y="26595"/>
                    <a:pt x="25175" y="26595"/>
                  </a:cubicBezTo>
                  <a:cubicBezTo>
                    <a:pt x="25154" y="26595"/>
                    <a:pt x="25132" y="26592"/>
                    <a:pt x="25110" y="26592"/>
                  </a:cubicBezTo>
                  <a:cubicBezTo>
                    <a:pt x="25081" y="26592"/>
                    <a:pt x="25054" y="26598"/>
                    <a:pt x="25037" y="26628"/>
                  </a:cubicBezTo>
                  <a:cubicBezTo>
                    <a:pt x="25001" y="26688"/>
                    <a:pt x="24944" y="26740"/>
                    <a:pt x="24869" y="26828"/>
                  </a:cubicBezTo>
                  <a:cubicBezTo>
                    <a:pt x="24878" y="26750"/>
                    <a:pt x="24881" y="26721"/>
                    <a:pt x="24888" y="26656"/>
                  </a:cubicBezTo>
                  <a:lnTo>
                    <a:pt x="24888" y="26656"/>
                  </a:lnTo>
                  <a:cubicBezTo>
                    <a:pt x="24810" y="26721"/>
                    <a:pt x="24767" y="26757"/>
                    <a:pt x="24713" y="26801"/>
                  </a:cubicBezTo>
                  <a:cubicBezTo>
                    <a:pt x="24763" y="26812"/>
                    <a:pt x="24789" y="26818"/>
                    <a:pt x="24869" y="26834"/>
                  </a:cubicBezTo>
                  <a:cubicBezTo>
                    <a:pt x="24726" y="26897"/>
                    <a:pt x="24629" y="26940"/>
                    <a:pt x="24535" y="26982"/>
                  </a:cubicBezTo>
                  <a:cubicBezTo>
                    <a:pt x="24535" y="27004"/>
                    <a:pt x="24530" y="27025"/>
                    <a:pt x="24527" y="27047"/>
                  </a:cubicBezTo>
                  <a:lnTo>
                    <a:pt x="24500" y="27044"/>
                  </a:lnTo>
                  <a:lnTo>
                    <a:pt x="24523" y="26979"/>
                  </a:lnTo>
                  <a:cubicBezTo>
                    <a:pt x="24527" y="26981"/>
                    <a:pt x="24533" y="26981"/>
                    <a:pt x="24535" y="26981"/>
                  </a:cubicBezTo>
                  <a:cubicBezTo>
                    <a:pt x="24516" y="26957"/>
                    <a:pt x="24500" y="26932"/>
                    <a:pt x="24485" y="26909"/>
                  </a:cubicBezTo>
                  <a:cubicBezTo>
                    <a:pt x="24183" y="27018"/>
                    <a:pt x="24191" y="27025"/>
                    <a:pt x="24117" y="27119"/>
                  </a:cubicBezTo>
                  <a:cubicBezTo>
                    <a:pt x="24094" y="27115"/>
                    <a:pt x="24072" y="27113"/>
                    <a:pt x="24050" y="27113"/>
                  </a:cubicBezTo>
                  <a:cubicBezTo>
                    <a:pt x="23969" y="27113"/>
                    <a:pt x="23892" y="27140"/>
                    <a:pt x="23817" y="27187"/>
                  </a:cubicBezTo>
                  <a:cubicBezTo>
                    <a:pt x="23765" y="27218"/>
                    <a:pt x="23690" y="27218"/>
                    <a:pt x="23649" y="27255"/>
                  </a:cubicBezTo>
                  <a:cubicBezTo>
                    <a:pt x="23561" y="27333"/>
                    <a:pt x="23487" y="27427"/>
                    <a:pt x="23403" y="27516"/>
                  </a:cubicBezTo>
                  <a:cubicBezTo>
                    <a:pt x="23286" y="27522"/>
                    <a:pt x="23167" y="27527"/>
                    <a:pt x="23103" y="27669"/>
                  </a:cubicBezTo>
                  <a:cubicBezTo>
                    <a:pt x="23096" y="27686"/>
                    <a:pt x="23075" y="27708"/>
                    <a:pt x="23061" y="27711"/>
                  </a:cubicBezTo>
                  <a:cubicBezTo>
                    <a:pt x="22909" y="27740"/>
                    <a:pt x="22815" y="27834"/>
                    <a:pt x="22709" y="27928"/>
                  </a:cubicBezTo>
                  <a:cubicBezTo>
                    <a:pt x="22656" y="27973"/>
                    <a:pt x="22559" y="27971"/>
                    <a:pt x="22440" y="28001"/>
                  </a:cubicBezTo>
                  <a:cubicBezTo>
                    <a:pt x="22399" y="28031"/>
                    <a:pt x="22385" y="28142"/>
                    <a:pt x="22250" y="28164"/>
                  </a:cubicBezTo>
                  <a:cubicBezTo>
                    <a:pt x="22169" y="28179"/>
                    <a:pt x="22096" y="28289"/>
                    <a:pt x="22019" y="28355"/>
                  </a:cubicBezTo>
                  <a:cubicBezTo>
                    <a:pt x="21995" y="28346"/>
                    <a:pt x="21976" y="28340"/>
                    <a:pt x="21969" y="28337"/>
                  </a:cubicBezTo>
                  <a:cubicBezTo>
                    <a:pt x="21890" y="28418"/>
                    <a:pt x="21817" y="28507"/>
                    <a:pt x="21735" y="28579"/>
                  </a:cubicBezTo>
                  <a:cubicBezTo>
                    <a:pt x="21763" y="28590"/>
                    <a:pt x="21790" y="28602"/>
                    <a:pt x="21822" y="28617"/>
                  </a:cubicBezTo>
                  <a:cubicBezTo>
                    <a:pt x="21785" y="28663"/>
                    <a:pt x="21748" y="28708"/>
                    <a:pt x="21707" y="28761"/>
                  </a:cubicBezTo>
                  <a:cubicBezTo>
                    <a:pt x="21659" y="28718"/>
                    <a:pt x="21625" y="28689"/>
                    <a:pt x="21576" y="28645"/>
                  </a:cubicBezTo>
                  <a:cubicBezTo>
                    <a:pt x="21514" y="28743"/>
                    <a:pt x="21425" y="28783"/>
                    <a:pt x="21324" y="28783"/>
                  </a:cubicBezTo>
                  <a:cubicBezTo>
                    <a:pt x="21285" y="28783"/>
                    <a:pt x="21245" y="28778"/>
                    <a:pt x="21204" y="28767"/>
                  </a:cubicBezTo>
                  <a:cubicBezTo>
                    <a:pt x="21198" y="28824"/>
                    <a:pt x="21195" y="28861"/>
                    <a:pt x="21192" y="28896"/>
                  </a:cubicBezTo>
                  <a:cubicBezTo>
                    <a:pt x="21158" y="28952"/>
                    <a:pt x="21024" y="28908"/>
                    <a:pt x="21072" y="29019"/>
                  </a:cubicBezTo>
                  <a:cubicBezTo>
                    <a:pt x="21110" y="29036"/>
                    <a:pt x="21119" y="29052"/>
                    <a:pt x="21132" y="29079"/>
                  </a:cubicBezTo>
                  <a:cubicBezTo>
                    <a:pt x="21063" y="29126"/>
                    <a:pt x="20991" y="29175"/>
                    <a:pt x="20913" y="29228"/>
                  </a:cubicBezTo>
                  <a:cubicBezTo>
                    <a:pt x="20889" y="29217"/>
                    <a:pt x="20851" y="29201"/>
                    <a:pt x="20807" y="29182"/>
                  </a:cubicBezTo>
                  <a:cubicBezTo>
                    <a:pt x="20902" y="29129"/>
                    <a:pt x="20992" y="29077"/>
                    <a:pt x="21072" y="29019"/>
                  </a:cubicBezTo>
                  <a:lnTo>
                    <a:pt x="21072" y="29019"/>
                  </a:lnTo>
                  <a:cubicBezTo>
                    <a:pt x="21033" y="29035"/>
                    <a:pt x="21000" y="29042"/>
                    <a:pt x="20971" y="29042"/>
                  </a:cubicBezTo>
                  <a:cubicBezTo>
                    <a:pt x="20865" y="29042"/>
                    <a:pt x="20809" y="28957"/>
                    <a:pt x="20755" y="28957"/>
                  </a:cubicBezTo>
                  <a:cubicBezTo>
                    <a:pt x="20754" y="28957"/>
                    <a:pt x="20754" y="28957"/>
                    <a:pt x="20754" y="28957"/>
                  </a:cubicBezTo>
                  <a:cubicBezTo>
                    <a:pt x="20643" y="29005"/>
                    <a:pt x="20539" y="29064"/>
                    <a:pt x="20436" y="29114"/>
                  </a:cubicBezTo>
                  <a:cubicBezTo>
                    <a:pt x="20332" y="29163"/>
                    <a:pt x="20229" y="29210"/>
                    <a:pt x="20127" y="29255"/>
                  </a:cubicBezTo>
                  <a:cubicBezTo>
                    <a:pt x="19925" y="29353"/>
                    <a:pt x="19730" y="29450"/>
                    <a:pt x="19522" y="29531"/>
                  </a:cubicBezTo>
                  <a:cubicBezTo>
                    <a:pt x="19515" y="29551"/>
                    <a:pt x="19502" y="29570"/>
                    <a:pt x="19490" y="29589"/>
                  </a:cubicBezTo>
                  <a:lnTo>
                    <a:pt x="19466" y="29576"/>
                  </a:lnTo>
                  <a:lnTo>
                    <a:pt x="19512" y="29525"/>
                  </a:lnTo>
                  <a:cubicBezTo>
                    <a:pt x="19516" y="29528"/>
                    <a:pt x="19522" y="29531"/>
                    <a:pt x="19522" y="29531"/>
                  </a:cubicBezTo>
                  <a:cubicBezTo>
                    <a:pt x="19512" y="29494"/>
                    <a:pt x="19506" y="29460"/>
                    <a:pt x="19497" y="29413"/>
                  </a:cubicBezTo>
                  <a:cubicBezTo>
                    <a:pt x="19449" y="29453"/>
                    <a:pt x="19433" y="29464"/>
                    <a:pt x="19425" y="29470"/>
                  </a:cubicBezTo>
                  <a:cubicBezTo>
                    <a:pt x="19247" y="29489"/>
                    <a:pt x="19106" y="29511"/>
                    <a:pt x="18952" y="29511"/>
                  </a:cubicBezTo>
                  <a:cubicBezTo>
                    <a:pt x="18938" y="29511"/>
                    <a:pt x="18924" y="29510"/>
                    <a:pt x="18910" y="29510"/>
                  </a:cubicBezTo>
                  <a:cubicBezTo>
                    <a:pt x="18878" y="29484"/>
                    <a:pt x="18838" y="29453"/>
                    <a:pt x="18779" y="29407"/>
                  </a:cubicBezTo>
                  <a:cubicBezTo>
                    <a:pt x="18719" y="29441"/>
                    <a:pt x="18663" y="29481"/>
                    <a:pt x="18598" y="29504"/>
                  </a:cubicBezTo>
                  <a:cubicBezTo>
                    <a:pt x="18515" y="29534"/>
                    <a:pt x="18435" y="29603"/>
                    <a:pt x="18343" y="29603"/>
                  </a:cubicBezTo>
                  <a:cubicBezTo>
                    <a:pt x="18306" y="29603"/>
                    <a:pt x="18267" y="29591"/>
                    <a:pt x="18225" y="29561"/>
                  </a:cubicBezTo>
                  <a:cubicBezTo>
                    <a:pt x="18217" y="29556"/>
                    <a:pt x="18206" y="29554"/>
                    <a:pt x="18193" y="29554"/>
                  </a:cubicBezTo>
                  <a:cubicBezTo>
                    <a:pt x="18165" y="29554"/>
                    <a:pt x="18129" y="29563"/>
                    <a:pt x="18100" y="29564"/>
                  </a:cubicBezTo>
                  <a:cubicBezTo>
                    <a:pt x="18097" y="29564"/>
                    <a:pt x="18094" y="29564"/>
                    <a:pt x="18091" y="29564"/>
                  </a:cubicBezTo>
                  <a:cubicBezTo>
                    <a:pt x="17879" y="29564"/>
                    <a:pt x="17699" y="29674"/>
                    <a:pt x="17513" y="29742"/>
                  </a:cubicBezTo>
                  <a:cubicBezTo>
                    <a:pt x="17482" y="29719"/>
                    <a:pt x="17457" y="29701"/>
                    <a:pt x="17449" y="29695"/>
                  </a:cubicBezTo>
                  <a:cubicBezTo>
                    <a:pt x="17363" y="29719"/>
                    <a:pt x="17286" y="29741"/>
                    <a:pt x="17211" y="29763"/>
                  </a:cubicBezTo>
                  <a:cubicBezTo>
                    <a:pt x="17201" y="29795"/>
                    <a:pt x="17192" y="29828"/>
                    <a:pt x="17189" y="29840"/>
                  </a:cubicBezTo>
                  <a:cubicBezTo>
                    <a:pt x="17020" y="29865"/>
                    <a:pt x="16880" y="29887"/>
                    <a:pt x="16723" y="29910"/>
                  </a:cubicBezTo>
                  <a:cubicBezTo>
                    <a:pt x="16761" y="29873"/>
                    <a:pt x="16781" y="29853"/>
                    <a:pt x="16815" y="29819"/>
                  </a:cubicBezTo>
                  <a:cubicBezTo>
                    <a:pt x="16767" y="29815"/>
                    <a:pt x="16730" y="29810"/>
                    <a:pt x="16693" y="29807"/>
                  </a:cubicBezTo>
                  <a:cubicBezTo>
                    <a:pt x="16674" y="29870"/>
                    <a:pt x="16658" y="29920"/>
                    <a:pt x="16627" y="30021"/>
                  </a:cubicBezTo>
                  <a:cubicBezTo>
                    <a:pt x="16606" y="29913"/>
                    <a:pt x="16596" y="29860"/>
                    <a:pt x="16586" y="29804"/>
                  </a:cubicBezTo>
                  <a:cubicBezTo>
                    <a:pt x="16543" y="29810"/>
                    <a:pt x="16512" y="29816"/>
                    <a:pt x="16478" y="29822"/>
                  </a:cubicBezTo>
                  <a:cubicBezTo>
                    <a:pt x="16497" y="29854"/>
                    <a:pt x="16512" y="29881"/>
                    <a:pt x="16531" y="29912"/>
                  </a:cubicBezTo>
                  <a:cubicBezTo>
                    <a:pt x="16461" y="29913"/>
                    <a:pt x="16402" y="29913"/>
                    <a:pt x="16342" y="29915"/>
                  </a:cubicBezTo>
                  <a:cubicBezTo>
                    <a:pt x="16339" y="29857"/>
                    <a:pt x="16337" y="29812"/>
                    <a:pt x="16333" y="29723"/>
                  </a:cubicBezTo>
                  <a:cubicBezTo>
                    <a:pt x="16234" y="29826"/>
                    <a:pt x="16164" y="29906"/>
                    <a:pt x="16090" y="29973"/>
                  </a:cubicBezTo>
                  <a:cubicBezTo>
                    <a:pt x="16056" y="29943"/>
                    <a:pt x="16012" y="29900"/>
                    <a:pt x="15981" y="29872"/>
                  </a:cubicBezTo>
                  <a:cubicBezTo>
                    <a:pt x="15849" y="29860"/>
                    <a:pt x="15730" y="29850"/>
                    <a:pt x="15618" y="29840"/>
                  </a:cubicBezTo>
                  <a:cubicBezTo>
                    <a:pt x="15600" y="29882"/>
                    <a:pt x="15587" y="29913"/>
                    <a:pt x="15565" y="29969"/>
                  </a:cubicBezTo>
                  <a:cubicBezTo>
                    <a:pt x="15474" y="29898"/>
                    <a:pt x="15404" y="29845"/>
                    <a:pt x="15341" y="29795"/>
                  </a:cubicBezTo>
                  <a:cubicBezTo>
                    <a:pt x="15291" y="29819"/>
                    <a:pt x="15259" y="29834"/>
                    <a:pt x="15229" y="29847"/>
                  </a:cubicBezTo>
                  <a:cubicBezTo>
                    <a:pt x="15207" y="29823"/>
                    <a:pt x="15193" y="29809"/>
                    <a:pt x="15193" y="29809"/>
                  </a:cubicBezTo>
                  <a:cubicBezTo>
                    <a:pt x="15123" y="29819"/>
                    <a:pt x="15063" y="29826"/>
                    <a:pt x="15007" y="29837"/>
                  </a:cubicBezTo>
                  <a:cubicBezTo>
                    <a:pt x="14992" y="29854"/>
                    <a:pt x="14975" y="29869"/>
                    <a:pt x="14957" y="29882"/>
                  </a:cubicBezTo>
                  <a:lnTo>
                    <a:pt x="14939" y="29863"/>
                  </a:lnTo>
                  <a:lnTo>
                    <a:pt x="14998" y="29828"/>
                  </a:lnTo>
                  <a:cubicBezTo>
                    <a:pt x="15003" y="29832"/>
                    <a:pt x="15006" y="29835"/>
                    <a:pt x="15007" y="29837"/>
                  </a:cubicBezTo>
                  <a:cubicBezTo>
                    <a:pt x="14979" y="29794"/>
                    <a:pt x="14954" y="29754"/>
                    <a:pt x="14934" y="29720"/>
                  </a:cubicBezTo>
                  <a:cubicBezTo>
                    <a:pt x="14806" y="29706"/>
                    <a:pt x="14688" y="29706"/>
                    <a:pt x="14576" y="29684"/>
                  </a:cubicBezTo>
                  <a:cubicBezTo>
                    <a:pt x="14551" y="29719"/>
                    <a:pt x="14530" y="29748"/>
                    <a:pt x="14510" y="29778"/>
                  </a:cubicBezTo>
                  <a:cubicBezTo>
                    <a:pt x="14503" y="29770"/>
                    <a:pt x="14497" y="29765"/>
                    <a:pt x="14486" y="29754"/>
                  </a:cubicBezTo>
                  <a:cubicBezTo>
                    <a:pt x="14488" y="29712"/>
                    <a:pt x="14489" y="29666"/>
                    <a:pt x="14491" y="29609"/>
                  </a:cubicBezTo>
                  <a:cubicBezTo>
                    <a:pt x="14327" y="29545"/>
                    <a:pt x="14123" y="29582"/>
                    <a:pt x="13995" y="29447"/>
                  </a:cubicBezTo>
                  <a:cubicBezTo>
                    <a:pt x="13949" y="29457"/>
                    <a:pt x="13903" y="29477"/>
                    <a:pt x="13864" y="29477"/>
                  </a:cubicBezTo>
                  <a:cubicBezTo>
                    <a:pt x="13857" y="29477"/>
                    <a:pt x="13850" y="29476"/>
                    <a:pt x="13843" y="29475"/>
                  </a:cubicBezTo>
                  <a:cubicBezTo>
                    <a:pt x="13777" y="29458"/>
                    <a:pt x="13721" y="29401"/>
                    <a:pt x="13655" y="29389"/>
                  </a:cubicBezTo>
                  <a:cubicBezTo>
                    <a:pt x="13640" y="29386"/>
                    <a:pt x="13624" y="29385"/>
                    <a:pt x="13608" y="29385"/>
                  </a:cubicBezTo>
                  <a:cubicBezTo>
                    <a:pt x="13555" y="29385"/>
                    <a:pt x="13499" y="29398"/>
                    <a:pt x="13445" y="29404"/>
                  </a:cubicBezTo>
                  <a:lnTo>
                    <a:pt x="13337" y="29311"/>
                  </a:lnTo>
                  <a:cubicBezTo>
                    <a:pt x="13270" y="29370"/>
                    <a:pt x="13212" y="29423"/>
                    <a:pt x="13155" y="29469"/>
                  </a:cubicBezTo>
                  <a:cubicBezTo>
                    <a:pt x="13124" y="29420"/>
                    <a:pt x="13100" y="29386"/>
                    <a:pt x="13075" y="29348"/>
                  </a:cubicBezTo>
                  <a:cubicBezTo>
                    <a:pt x="13124" y="29339"/>
                    <a:pt x="13168" y="29344"/>
                    <a:pt x="13275" y="29320"/>
                  </a:cubicBezTo>
                  <a:cubicBezTo>
                    <a:pt x="13106" y="29276"/>
                    <a:pt x="12979" y="29208"/>
                    <a:pt x="12866" y="29208"/>
                  </a:cubicBezTo>
                  <a:cubicBezTo>
                    <a:pt x="12837" y="29208"/>
                    <a:pt x="12809" y="29213"/>
                    <a:pt x="12781" y="29223"/>
                  </a:cubicBezTo>
                  <a:cubicBezTo>
                    <a:pt x="12705" y="29180"/>
                    <a:pt x="12644" y="29122"/>
                    <a:pt x="12606" y="29122"/>
                  </a:cubicBezTo>
                  <a:cubicBezTo>
                    <a:pt x="12604" y="29122"/>
                    <a:pt x="12601" y="29122"/>
                    <a:pt x="12599" y="29123"/>
                  </a:cubicBezTo>
                  <a:cubicBezTo>
                    <a:pt x="12569" y="29131"/>
                    <a:pt x="12540" y="29134"/>
                    <a:pt x="12512" y="29134"/>
                  </a:cubicBezTo>
                  <a:cubicBezTo>
                    <a:pt x="12394" y="29134"/>
                    <a:pt x="12292" y="29077"/>
                    <a:pt x="12216" y="29063"/>
                  </a:cubicBezTo>
                  <a:cubicBezTo>
                    <a:pt x="12085" y="29070"/>
                    <a:pt x="11962" y="29094"/>
                    <a:pt x="11847" y="29094"/>
                  </a:cubicBezTo>
                  <a:cubicBezTo>
                    <a:pt x="11843" y="29094"/>
                    <a:pt x="11840" y="29094"/>
                    <a:pt x="11837" y="29094"/>
                  </a:cubicBezTo>
                  <a:cubicBezTo>
                    <a:pt x="11719" y="29092"/>
                    <a:pt x="11614" y="29049"/>
                    <a:pt x="11519" y="28947"/>
                  </a:cubicBezTo>
                  <a:cubicBezTo>
                    <a:pt x="11460" y="28966"/>
                    <a:pt x="11403" y="28983"/>
                    <a:pt x="11363" y="28997"/>
                  </a:cubicBezTo>
                  <a:cubicBezTo>
                    <a:pt x="11300" y="28972"/>
                    <a:pt x="11253" y="28951"/>
                    <a:pt x="11214" y="28936"/>
                  </a:cubicBezTo>
                  <a:cubicBezTo>
                    <a:pt x="11214" y="28888"/>
                    <a:pt x="11214" y="28854"/>
                    <a:pt x="11214" y="28829"/>
                  </a:cubicBezTo>
                  <a:cubicBezTo>
                    <a:pt x="11088" y="28805"/>
                    <a:pt x="10976" y="28785"/>
                    <a:pt x="10848" y="28761"/>
                  </a:cubicBezTo>
                  <a:cubicBezTo>
                    <a:pt x="10817" y="28771"/>
                    <a:pt x="10767" y="28788"/>
                    <a:pt x="10696" y="28811"/>
                  </a:cubicBezTo>
                  <a:cubicBezTo>
                    <a:pt x="10639" y="28773"/>
                    <a:pt x="10570" y="28727"/>
                    <a:pt x="10502" y="28683"/>
                  </a:cubicBezTo>
                  <a:cubicBezTo>
                    <a:pt x="10459" y="28657"/>
                    <a:pt x="10406" y="28602"/>
                    <a:pt x="10374" y="28602"/>
                  </a:cubicBezTo>
                  <a:cubicBezTo>
                    <a:pt x="10374" y="28602"/>
                    <a:pt x="10373" y="28602"/>
                    <a:pt x="10373" y="28602"/>
                  </a:cubicBezTo>
                  <a:cubicBezTo>
                    <a:pt x="10360" y="28604"/>
                    <a:pt x="10347" y="28604"/>
                    <a:pt x="10334" y="28604"/>
                  </a:cubicBezTo>
                  <a:cubicBezTo>
                    <a:pt x="10167" y="28604"/>
                    <a:pt x="10046" y="28474"/>
                    <a:pt x="9902" y="28411"/>
                  </a:cubicBezTo>
                  <a:cubicBezTo>
                    <a:pt x="9850" y="28389"/>
                    <a:pt x="9831" y="28327"/>
                    <a:pt x="9743" y="28324"/>
                  </a:cubicBezTo>
                  <a:cubicBezTo>
                    <a:pt x="9684" y="28321"/>
                    <a:pt x="9619" y="28227"/>
                    <a:pt x="9543" y="28162"/>
                  </a:cubicBezTo>
                  <a:cubicBezTo>
                    <a:pt x="9484" y="28189"/>
                    <a:pt x="9416" y="28220"/>
                    <a:pt x="9350" y="28251"/>
                  </a:cubicBezTo>
                  <a:cubicBezTo>
                    <a:pt x="9341" y="28184"/>
                    <a:pt x="9333" y="28114"/>
                    <a:pt x="9325" y="28045"/>
                  </a:cubicBezTo>
                  <a:cubicBezTo>
                    <a:pt x="9281" y="28051"/>
                    <a:pt x="9253" y="28053"/>
                    <a:pt x="9231" y="28056"/>
                  </a:cubicBezTo>
                  <a:cubicBezTo>
                    <a:pt x="9213" y="28023"/>
                    <a:pt x="9202" y="27996"/>
                    <a:pt x="9181" y="27955"/>
                  </a:cubicBezTo>
                  <a:cubicBezTo>
                    <a:pt x="9154" y="27964"/>
                    <a:pt x="9131" y="27968"/>
                    <a:pt x="9109" y="27968"/>
                  </a:cubicBezTo>
                  <a:cubicBezTo>
                    <a:pt x="8942" y="27968"/>
                    <a:pt x="8914" y="27729"/>
                    <a:pt x="8744" y="27696"/>
                  </a:cubicBezTo>
                  <a:cubicBezTo>
                    <a:pt x="8701" y="27700"/>
                    <a:pt x="8641" y="27708"/>
                    <a:pt x="8575" y="27715"/>
                  </a:cubicBezTo>
                  <a:cubicBezTo>
                    <a:pt x="8572" y="27662"/>
                    <a:pt x="8569" y="27614"/>
                    <a:pt x="8565" y="27566"/>
                  </a:cubicBezTo>
                  <a:cubicBezTo>
                    <a:pt x="8523" y="27524"/>
                    <a:pt x="8484" y="27483"/>
                    <a:pt x="8437" y="27434"/>
                  </a:cubicBezTo>
                  <a:cubicBezTo>
                    <a:pt x="8416" y="27433"/>
                    <a:pt x="8376" y="27431"/>
                    <a:pt x="8342" y="27430"/>
                  </a:cubicBezTo>
                  <a:cubicBezTo>
                    <a:pt x="8317" y="27384"/>
                    <a:pt x="8301" y="27353"/>
                    <a:pt x="8284" y="27322"/>
                  </a:cubicBezTo>
                  <a:cubicBezTo>
                    <a:pt x="8228" y="27330"/>
                    <a:pt x="8176" y="27336"/>
                    <a:pt x="8122" y="27341"/>
                  </a:cubicBezTo>
                  <a:cubicBezTo>
                    <a:pt x="8106" y="27285"/>
                    <a:pt x="8089" y="27230"/>
                    <a:pt x="8070" y="27160"/>
                  </a:cubicBezTo>
                  <a:cubicBezTo>
                    <a:pt x="8011" y="27140"/>
                    <a:pt x="7951" y="27107"/>
                    <a:pt x="7889" y="27080"/>
                  </a:cubicBezTo>
                  <a:cubicBezTo>
                    <a:pt x="7858" y="27021"/>
                    <a:pt x="7825" y="26953"/>
                    <a:pt x="7794" y="26894"/>
                  </a:cubicBezTo>
                  <a:cubicBezTo>
                    <a:pt x="7673" y="26888"/>
                    <a:pt x="7611" y="26831"/>
                    <a:pt x="7599" y="26718"/>
                  </a:cubicBezTo>
                  <a:cubicBezTo>
                    <a:pt x="7583" y="26725"/>
                    <a:pt x="7567" y="26728"/>
                    <a:pt x="7553" y="26728"/>
                  </a:cubicBezTo>
                  <a:cubicBezTo>
                    <a:pt x="7482" y="26728"/>
                    <a:pt x="7442" y="26647"/>
                    <a:pt x="7380" y="26625"/>
                  </a:cubicBezTo>
                  <a:cubicBezTo>
                    <a:pt x="7303" y="26599"/>
                    <a:pt x="7336" y="26479"/>
                    <a:pt x="7242" y="26479"/>
                  </a:cubicBezTo>
                  <a:cubicBezTo>
                    <a:pt x="7236" y="26479"/>
                    <a:pt x="7230" y="26480"/>
                    <a:pt x="7223" y="26481"/>
                  </a:cubicBezTo>
                  <a:cubicBezTo>
                    <a:pt x="7218" y="26481"/>
                    <a:pt x="7214" y="26482"/>
                    <a:pt x="7210" y="26482"/>
                  </a:cubicBezTo>
                  <a:cubicBezTo>
                    <a:pt x="7132" y="26482"/>
                    <a:pt x="7191" y="26362"/>
                    <a:pt x="7090" y="26351"/>
                  </a:cubicBezTo>
                  <a:cubicBezTo>
                    <a:pt x="7021" y="26344"/>
                    <a:pt x="6952" y="26263"/>
                    <a:pt x="6886" y="26213"/>
                  </a:cubicBezTo>
                  <a:cubicBezTo>
                    <a:pt x="6795" y="26151"/>
                    <a:pt x="6699" y="26098"/>
                    <a:pt x="6605" y="26041"/>
                  </a:cubicBezTo>
                  <a:cubicBezTo>
                    <a:pt x="6576" y="26066"/>
                    <a:pt x="6549" y="26083"/>
                    <a:pt x="6525" y="26083"/>
                  </a:cubicBezTo>
                  <a:cubicBezTo>
                    <a:pt x="6497" y="26083"/>
                    <a:pt x="6474" y="26060"/>
                    <a:pt x="6456" y="26001"/>
                  </a:cubicBezTo>
                  <a:cubicBezTo>
                    <a:pt x="6502" y="25991"/>
                    <a:pt x="6545" y="25981"/>
                    <a:pt x="6590" y="25970"/>
                  </a:cubicBezTo>
                  <a:cubicBezTo>
                    <a:pt x="6527" y="25842"/>
                    <a:pt x="6470" y="25727"/>
                    <a:pt x="6408" y="25604"/>
                  </a:cubicBezTo>
                  <a:cubicBezTo>
                    <a:pt x="6400" y="25604"/>
                    <a:pt x="6371" y="25601"/>
                    <a:pt x="6343" y="25598"/>
                  </a:cubicBezTo>
                  <a:lnTo>
                    <a:pt x="6334" y="25514"/>
                  </a:lnTo>
                  <a:cubicBezTo>
                    <a:pt x="6309" y="25513"/>
                    <a:pt x="6289" y="25511"/>
                    <a:pt x="6268" y="25510"/>
                  </a:cubicBezTo>
                  <a:cubicBezTo>
                    <a:pt x="6247" y="25466"/>
                    <a:pt x="6224" y="25418"/>
                    <a:pt x="6200" y="25370"/>
                  </a:cubicBezTo>
                  <a:cubicBezTo>
                    <a:pt x="6147" y="25391"/>
                    <a:pt x="6114" y="25404"/>
                    <a:pt x="6078" y="25417"/>
                  </a:cubicBezTo>
                  <a:cubicBezTo>
                    <a:pt x="6064" y="25370"/>
                    <a:pt x="6049" y="25326"/>
                    <a:pt x="6037" y="25286"/>
                  </a:cubicBezTo>
                  <a:cubicBezTo>
                    <a:pt x="5988" y="25282"/>
                    <a:pt x="5962" y="25274"/>
                    <a:pt x="5934" y="25270"/>
                  </a:cubicBezTo>
                  <a:cubicBezTo>
                    <a:pt x="5933" y="25240"/>
                    <a:pt x="5931" y="25211"/>
                    <a:pt x="5930" y="25195"/>
                  </a:cubicBezTo>
                  <a:cubicBezTo>
                    <a:pt x="5844" y="25154"/>
                    <a:pt x="5765" y="25117"/>
                    <a:pt x="5690" y="25082"/>
                  </a:cubicBezTo>
                  <a:cubicBezTo>
                    <a:pt x="5678" y="25024"/>
                    <a:pt x="5669" y="24976"/>
                    <a:pt x="5660" y="24932"/>
                  </a:cubicBezTo>
                  <a:cubicBezTo>
                    <a:pt x="5582" y="24915"/>
                    <a:pt x="5522" y="24902"/>
                    <a:pt x="5451" y="24887"/>
                  </a:cubicBezTo>
                  <a:cubicBezTo>
                    <a:pt x="5482" y="24842"/>
                    <a:pt x="5499" y="24820"/>
                    <a:pt x="5519" y="24789"/>
                  </a:cubicBezTo>
                  <a:cubicBezTo>
                    <a:pt x="5482" y="24774"/>
                    <a:pt x="5450" y="24762"/>
                    <a:pt x="5443" y="24761"/>
                  </a:cubicBezTo>
                  <a:cubicBezTo>
                    <a:pt x="5376" y="24656"/>
                    <a:pt x="5338" y="24528"/>
                    <a:pt x="5266" y="24498"/>
                  </a:cubicBezTo>
                  <a:cubicBezTo>
                    <a:pt x="5148" y="24445"/>
                    <a:pt x="5098" y="24318"/>
                    <a:pt x="5012" y="24277"/>
                  </a:cubicBezTo>
                  <a:cubicBezTo>
                    <a:pt x="4894" y="24221"/>
                    <a:pt x="4829" y="24124"/>
                    <a:pt x="4786" y="24027"/>
                  </a:cubicBezTo>
                  <a:cubicBezTo>
                    <a:pt x="4756" y="23955"/>
                    <a:pt x="4632" y="24005"/>
                    <a:pt x="4656" y="23885"/>
                  </a:cubicBezTo>
                  <a:cubicBezTo>
                    <a:pt x="4658" y="23868"/>
                    <a:pt x="4557" y="23815"/>
                    <a:pt x="4503" y="23777"/>
                  </a:cubicBezTo>
                  <a:cubicBezTo>
                    <a:pt x="4498" y="23810"/>
                    <a:pt x="4492" y="23838"/>
                    <a:pt x="4488" y="23866"/>
                  </a:cubicBezTo>
                  <a:cubicBezTo>
                    <a:pt x="4423" y="23815"/>
                    <a:pt x="4361" y="23763"/>
                    <a:pt x="4291" y="23706"/>
                  </a:cubicBezTo>
                  <a:cubicBezTo>
                    <a:pt x="4291" y="23696"/>
                    <a:pt x="4294" y="23666"/>
                    <a:pt x="4297" y="23634"/>
                  </a:cubicBezTo>
                  <a:cubicBezTo>
                    <a:pt x="4233" y="23588"/>
                    <a:pt x="4189" y="23491"/>
                    <a:pt x="4139" y="23472"/>
                  </a:cubicBezTo>
                  <a:cubicBezTo>
                    <a:pt x="4008" y="23424"/>
                    <a:pt x="4091" y="23331"/>
                    <a:pt x="4048" y="23260"/>
                  </a:cubicBezTo>
                  <a:cubicBezTo>
                    <a:pt x="4010" y="23195"/>
                    <a:pt x="4024" y="23097"/>
                    <a:pt x="4017" y="23013"/>
                  </a:cubicBezTo>
                  <a:lnTo>
                    <a:pt x="4017" y="23013"/>
                  </a:lnTo>
                  <a:cubicBezTo>
                    <a:pt x="3983" y="23023"/>
                    <a:pt x="3957" y="23031"/>
                    <a:pt x="3933" y="23037"/>
                  </a:cubicBezTo>
                  <a:cubicBezTo>
                    <a:pt x="3916" y="22998"/>
                    <a:pt x="3908" y="22944"/>
                    <a:pt x="3883" y="22931"/>
                  </a:cubicBezTo>
                  <a:cubicBezTo>
                    <a:pt x="3827" y="22898"/>
                    <a:pt x="3818" y="22864"/>
                    <a:pt x="3820" y="22804"/>
                  </a:cubicBezTo>
                  <a:cubicBezTo>
                    <a:pt x="3820" y="22759"/>
                    <a:pt x="3795" y="22704"/>
                    <a:pt x="3768" y="22661"/>
                  </a:cubicBezTo>
                  <a:cubicBezTo>
                    <a:pt x="3742" y="22622"/>
                    <a:pt x="3698" y="22592"/>
                    <a:pt x="3660" y="22557"/>
                  </a:cubicBezTo>
                  <a:cubicBezTo>
                    <a:pt x="3658" y="22529"/>
                    <a:pt x="3655" y="22491"/>
                    <a:pt x="3654" y="22451"/>
                  </a:cubicBezTo>
                  <a:cubicBezTo>
                    <a:pt x="3651" y="22420"/>
                    <a:pt x="3651" y="22387"/>
                    <a:pt x="3651" y="22387"/>
                  </a:cubicBezTo>
                  <a:cubicBezTo>
                    <a:pt x="3651" y="22387"/>
                    <a:pt x="3651" y="22388"/>
                    <a:pt x="3651" y="22391"/>
                  </a:cubicBezTo>
                  <a:cubicBezTo>
                    <a:pt x="3589" y="22298"/>
                    <a:pt x="3511" y="22222"/>
                    <a:pt x="3523" y="22188"/>
                  </a:cubicBezTo>
                  <a:cubicBezTo>
                    <a:pt x="3558" y="22086"/>
                    <a:pt x="3448" y="22108"/>
                    <a:pt x="3434" y="22061"/>
                  </a:cubicBezTo>
                  <a:cubicBezTo>
                    <a:pt x="3418" y="21992"/>
                    <a:pt x="3409" y="21921"/>
                    <a:pt x="3405" y="21895"/>
                  </a:cubicBezTo>
                  <a:cubicBezTo>
                    <a:pt x="3323" y="21760"/>
                    <a:pt x="3259" y="21655"/>
                    <a:pt x="3174" y="21514"/>
                  </a:cubicBezTo>
                  <a:cubicBezTo>
                    <a:pt x="3202" y="21473"/>
                    <a:pt x="3237" y="21424"/>
                    <a:pt x="3270" y="21378"/>
                  </a:cubicBezTo>
                  <a:cubicBezTo>
                    <a:pt x="3201" y="21281"/>
                    <a:pt x="3139" y="21200"/>
                    <a:pt x="3083" y="21117"/>
                  </a:cubicBezTo>
                  <a:cubicBezTo>
                    <a:pt x="3021" y="21022"/>
                    <a:pt x="2965" y="20925"/>
                    <a:pt x="2899" y="20819"/>
                  </a:cubicBezTo>
                  <a:cubicBezTo>
                    <a:pt x="2928" y="20668"/>
                    <a:pt x="2867" y="20538"/>
                    <a:pt x="2753" y="20424"/>
                  </a:cubicBezTo>
                  <a:cubicBezTo>
                    <a:pt x="2758" y="20375"/>
                    <a:pt x="2778" y="20319"/>
                    <a:pt x="2762" y="20278"/>
                  </a:cubicBezTo>
                  <a:cubicBezTo>
                    <a:pt x="2737" y="20206"/>
                    <a:pt x="2646" y="20124"/>
                    <a:pt x="2659" y="20078"/>
                  </a:cubicBezTo>
                  <a:cubicBezTo>
                    <a:pt x="2687" y="19982"/>
                    <a:pt x="2638" y="19915"/>
                    <a:pt x="2621" y="19835"/>
                  </a:cubicBezTo>
                  <a:cubicBezTo>
                    <a:pt x="2613" y="19807"/>
                    <a:pt x="2600" y="19770"/>
                    <a:pt x="2580" y="19754"/>
                  </a:cubicBezTo>
                  <a:cubicBezTo>
                    <a:pt x="2480" y="19673"/>
                    <a:pt x="2428" y="19562"/>
                    <a:pt x="2381" y="19447"/>
                  </a:cubicBezTo>
                  <a:cubicBezTo>
                    <a:pt x="2344" y="19331"/>
                    <a:pt x="2315" y="19210"/>
                    <a:pt x="2241" y="19113"/>
                  </a:cubicBezTo>
                  <a:cubicBezTo>
                    <a:pt x="2265" y="18991"/>
                    <a:pt x="2119" y="18914"/>
                    <a:pt x="2160" y="18789"/>
                  </a:cubicBezTo>
                  <a:cubicBezTo>
                    <a:pt x="1962" y="18641"/>
                    <a:pt x="1960" y="18639"/>
                    <a:pt x="1976" y="18613"/>
                  </a:cubicBezTo>
                  <a:lnTo>
                    <a:pt x="2047" y="18574"/>
                  </a:lnTo>
                  <a:cubicBezTo>
                    <a:pt x="1957" y="18414"/>
                    <a:pt x="1925" y="18229"/>
                    <a:pt x="1896" y="18048"/>
                  </a:cubicBezTo>
                  <a:cubicBezTo>
                    <a:pt x="1876" y="17865"/>
                    <a:pt x="1847" y="17689"/>
                    <a:pt x="1731" y="17542"/>
                  </a:cubicBezTo>
                  <a:cubicBezTo>
                    <a:pt x="1759" y="17459"/>
                    <a:pt x="1781" y="17393"/>
                    <a:pt x="1798" y="17340"/>
                  </a:cubicBezTo>
                  <a:cubicBezTo>
                    <a:pt x="1729" y="17243"/>
                    <a:pt x="1659" y="17144"/>
                    <a:pt x="1594" y="17052"/>
                  </a:cubicBezTo>
                  <a:cubicBezTo>
                    <a:pt x="1617" y="16999"/>
                    <a:pt x="1634" y="16963"/>
                    <a:pt x="1651" y="16927"/>
                  </a:cubicBezTo>
                  <a:cubicBezTo>
                    <a:pt x="1619" y="16872"/>
                    <a:pt x="1590" y="16819"/>
                    <a:pt x="1562" y="16771"/>
                  </a:cubicBezTo>
                  <a:cubicBezTo>
                    <a:pt x="1585" y="16735"/>
                    <a:pt x="1601" y="16710"/>
                    <a:pt x="1617" y="16687"/>
                  </a:cubicBezTo>
                  <a:cubicBezTo>
                    <a:pt x="1597" y="16665"/>
                    <a:pt x="1576" y="16643"/>
                    <a:pt x="1560" y="16622"/>
                  </a:cubicBezTo>
                  <a:cubicBezTo>
                    <a:pt x="1574" y="16602"/>
                    <a:pt x="1587" y="16583"/>
                    <a:pt x="1591" y="16578"/>
                  </a:cubicBezTo>
                  <a:lnTo>
                    <a:pt x="1591" y="16578"/>
                  </a:lnTo>
                  <a:cubicBezTo>
                    <a:pt x="1591" y="16579"/>
                    <a:pt x="1591" y="16579"/>
                    <a:pt x="1591" y="16579"/>
                  </a:cubicBezTo>
                  <a:cubicBezTo>
                    <a:pt x="1592" y="16578"/>
                    <a:pt x="1592" y="16577"/>
                    <a:pt x="1592" y="16577"/>
                  </a:cubicBezTo>
                  <a:lnTo>
                    <a:pt x="1592" y="16577"/>
                  </a:lnTo>
                  <a:cubicBezTo>
                    <a:pt x="1592" y="16577"/>
                    <a:pt x="1592" y="16577"/>
                    <a:pt x="1591" y="16578"/>
                  </a:cubicBezTo>
                  <a:lnTo>
                    <a:pt x="1591" y="16578"/>
                  </a:lnTo>
                  <a:cubicBezTo>
                    <a:pt x="1575" y="16389"/>
                    <a:pt x="1547" y="16232"/>
                    <a:pt x="1553" y="16076"/>
                  </a:cubicBezTo>
                  <a:cubicBezTo>
                    <a:pt x="1557" y="15920"/>
                    <a:pt x="1595" y="15769"/>
                    <a:pt x="1620" y="15611"/>
                  </a:cubicBezTo>
                  <a:cubicBezTo>
                    <a:pt x="1645" y="15602"/>
                    <a:pt x="1679" y="15589"/>
                    <a:pt x="1720" y="15573"/>
                  </a:cubicBezTo>
                  <a:cubicBezTo>
                    <a:pt x="1710" y="15535"/>
                    <a:pt x="1700" y="15504"/>
                    <a:pt x="1690" y="15467"/>
                  </a:cubicBezTo>
                  <a:cubicBezTo>
                    <a:pt x="1657" y="15497"/>
                    <a:pt x="1638" y="15511"/>
                    <a:pt x="1598" y="15547"/>
                  </a:cubicBezTo>
                  <a:cubicBezTo>
                    <a:pt x="1597" y="15444"/>
                    <a:pt x="1590" y="15369"/>
                    <a:pt x="1595" y="15295"/>
                  </a:cubicBezTo>
                  <a:cubicBezTo>
                    <a:pt x="1598" y="15257"/>
                    <a:pt x="1625" y="15224"/>
                    <a:pt x="1637" y="15186"/>
                  </a:cubicBezTo>
                  <a:cubicBezTo>
                    <a:pt x="1650" y="15140"/>
                    <a:pt x="1684" y="14855"/>
                    <a:pt x="1682" y="14790"/>
                  </a:cubicBezTo>
                  <a:cubicBezTo>
                    <a:pt x="1682" y="14717"/>
                    <a:pt x="1695" y="14651"/>
                    <a:pt x="1651" y="14577"/>
                  </a:cubicBezTo>
                  <a:cubicBezTo>
                    <a:pt x="1628" y="14540"/>
                    <a:pt x="1675" y="14448"/>
                    <a:pt x="1681" y="14420"/>
                  </a:cubicBezTo>
                  <a:cubicBezTo>
                    <a:pt x="1673" y="14194"/>
                    <a:pt x="1681" y="13981"/>
                    <a:pt x="1718" y="13780"/>
                  </a:cubicBezTo>
                  <a:cubicBezTo>
                    <a:pt x="1753" y="13579"/>
                    <a:pt x="1851" y="13396"/>
                    <a:pt x="1971" y="13223"/>
                  </a:cubicBezTo>
                  <a:cubicBezTo>
                    <a:pt x="1943" y="13210"/>
                    <a:pt x="1918" y="13200"/>
                    <a:pt x="1872" y="13178"/>
                  </a:cubicBezTo>
                  <a:cubicBezTo>
                    <a:pt x="1879" y="13145"/>
                    <a:pt x="1904" y="13094"/>
                    <a:pt x="1891" y="13069"/>
                  </a:cubicBezTo>
                  <a:cubicBezTo>
                    <a:pt x="1813" y="12922"/>
                    <a:pt x="1890" y="12804"/>
                    <a:pt x="1969" y="12710"/>
                  </a:cubicBezTo>
                  <a:cubicBezTo>
                    <a:pt x="2053" y="12611"/>
                    <a:pt x="2059" y="12528"/>
                    <a:pt x="2037" y="12401"/>
                  </a:cubicBezTo>
                  <a:cubicBezTo>
                    <a:pt x="2022" y="12327"/>
                    <a:pt x="2084" y="12236"/>
                    <a:pt x="2099" y="12211"/>
                  </a:cubicBezTo>
                  <a:cubicBezTo>
                    <a:pt x="2127" y="12033"/>
                    <a:pt x="2146" y="11908"/>
                    <a:pt x="2177" y="11718"/>
                  </a:cubicBezTo>
                  <a:lnTo>
                    <a:pt x="2177" y="11718"/>
                  </a:lnTo>
                  <a:cubicBezTo>
                    <a:pt x="2091" y="11798"/>
                    <a:pt x="2053" y="11833"/>
                    <a:pt x="2012" y="11871"/>
                  </a:cubicBezTo>
                  <a:cubicBezTo>
                    <a:pt x="2003" y="11814"/>
                    <a:pt x="1993" y="11752"/>
                    <a:pt x="1984" y="11699"/>
                  </a:cubicBezTo>
                  <a:cubicBezTo>
                    <a:pt x="2046" y="11679"/>
                    <a:pt x="2109" y="11658"/>
                    <a:pt x="2165" y="11639"/>
                  </a:cubicBezTo>
                  <a:cubicBezTo>
                    <a:pt x="2246" y="11445"/>
                    <a:pt x="2246" y="11226"/>
                    <a:pt x="2399" y="11090"/>
                  </a:cubicBezTo>
                  <a:cubicBezTo>
                    <a:pt x="2384" y="11053"/>
                    <a:pt x="2372" y="11024"/>
                    <a:pt x="2365" y="11005"/>
                  </a:cubicBezTo>
                  <a:cubicBezTo>
                    <a:pt x="2422" y="10937"/>
                    <a:pt x="2483" y="10874"/>
                    <a:pt x="2549" y="10817"/>
                  </a:cubicBezTo>
                  <a:cubicBezTo>
                    <a:pt x="2543" y="10771"/>
                    <a:pt x="2537" y="10733"/>
                    <a:pt x="2531" y="10694"/>
                  </a:cubicBezTo>
                  <a:lnTo>
                    <a:pt x="2661" y="10546"/>
                  </a:lnTo>
                  <a:cubicBezTo>
                    <a:pt x="2618" y="10506"/>
                    <a:pt x="2593" y="10483"/>
                    <a:pt x="2563" y="10456"/>
                  </a:cubicBezTo>
                  <a:cubicBezTo>
                    <a:pt x="2596" y="10438"/>
                    <a:pt x="2640" y="10427"/>
                    <a:pt x="2644" y="10409"/>
                  </a:cubicBezTo>
                  <a:cubicBezTo>
                    <a:pt x="2656" y="10363"/>
                    <a:pt x="2631" y="10290"/>
                    <a:pt x="2653" y="10271"/>
                  </a:cubicBezTo>
                  <a:cubicBezTo>
                    <a:pt x="2699" y="10229"/>
                    <a:pt x="2737" y="10216"/>
                    <a:pt x="2739" y="10129"/>
                  </a:cubicBezTo>
                  <a:cubicBezTo>
                    <a:pt x="2740" y="10065"/>
                    <a:pt x="2759" y="9937"/>
                    <a:pt x="2793" y="9919"/>
                  </a:cubicBezTo>
                  <a:cubicBezTo>
                    <a:pt x="2934" y="9843"/>
                    <a:pt x="2914" y="9678"/>
                    <a:pt x="2992" y="9581"/>
                  </a:cubicBezTo>
                  <a:cubicBezTo>
                    <a:pt x="2956" y="9512"/>
                    <a:pt x="2925" y="9450"/>
                    <a:pt x="2878" y="9359"/>
                  </a:cubicBezTo>
                  <a:lnTo>
                    <a:pt x="2878" y="9359"/>
                  </a:lnTo>
                  <a:cubicBezTo>
                    <a:pt x="2964" y="9385"/>
                    <a:pt x="3015" y="9401"/>
                    <a:pt x="3092" y="9423"/>
                  </a:cubicBezTo>
                  <a:cubicBezTo>
                    <a:pt x="3030" y="9325"/>
                    <a:pt x="2981" y="9247"/>
                    <a:pt x="2912" y="9138"/>
                  </a:cubicBezTo>
                  <a:cubicBezTo>
                    <a:pt x="3000" y="9129"/>
                    <a:pt x="3050" y="9123"/>
                    <a:pt x="3102" y="9117"/>
                  </a:cubicBezTo>
                  <a:cubicBezTo>
                    <a:pt x="3078" y="9082"/>
                    <a:pt x="3055" y="9047"/>
                    <a:pt x="3030" y="9008"/>
                  </a:cubicBezTo>
                  <a:cubicBezTo>
                    <a:pt x="3056" y="9000"/>
                    <a:pt x="3075" y="8992"/>
                    <a:pt x="3096" y="8983"/>
                  </a:cubicBezTo>
                  <a:cubicBezTo>
                    <a:pt x="3099" y="8951"/>
                    <a:pt x="3102" y="8919"/>
                    <a:pt x="3105" y="8880"/>
                  </a:cubicBezTo>
                  <a:cubicBezTo>
                    <a:pt x="3159" y="8898"/>
                    <a:pt x="3211" y="8916"/>
                    <a:pt x="3256" y="8930"/>
                  </a:cubicBezTo>
                  <a:cubicBezTo>
                    <a:pt x="3362" y="8801"/>
                    <a:pt x="3377" y="8616"/>
                    <a:pt x="3526" y="8543"/>
                  </a:cubicBezTo>
                  <a:cubicBezTo>
                    <a:pt x="3529" y="8468"/>
                    <a:pt x="3532" y="8392"/>
                    <a:pt x="3533" y="8314"/>
                  </a:cubicBezTo>
                  <a:cubicBezTo>
                    <a:pt x="3537" y="8314"/>
                    <a:pt x="3541" y="8314"/>
                    <a:pt x="3545" y="8314"/>
                  </a:cubicBezTo>
                  <a:cubicBezTo>
                    <a:pt x="3580" y="8314"/>
                    <a:pt x="3617" y="8323"/>
                    <a:pt x="3653" y="8323"/>
                  </a:cubicBezTo>
                  <a:cubicBezTo>
                    <a:pt x="3696" y="8323"/>
                    <a:pt x="3738" y="8309"/>
                    <a:pt x="3776" y="8246"/>
                  </a:cubicBezTo>
                  <a:cubicBezTo>
                    <a:pt x="3758" y="8212"/>
                    <a:pt x="3738" y="8174"/>
                    <a:pt x="3715" y="8133"/>
                  </a:cubicBezTo>
                  <a:cubicBezTo>
                    <a:pt x="3743" y="8124"/>
                    <a:pt x="3771" y="8115"/>
                    <a:pt x="3801" y="8105"/>
                  </a:cubicBezTo>
                  <a:cubicBezTo>
                    <a:pt x="3795" y="8067"/>
                    <a:pt x="3786" y="8029"/>
                    <a:pt x="3779" y="7987"/>
                  </a:cubicBezTo>
                  <a:cubicBezTo>
                    <a:pt x="3739" y="7987"/>
                    <a:pt x="3695" y="7989"/>
                    <a:pt x="3648" y="7989"/>
                  </a:cubicBezTo>
                  <a:cubicBezTo>
                    <a:pt x="3643" y="7934"/>
                    <a:pt x="3640" y="7893"/>
                    <a:pt x="3637" y="7851"/>
                  </a:cubicBezTo>
                  <a:cubicBezTo>
                    <a:pt x="3664" y="7836"/>
                    <a:pt x="3698" y="7818"/>
                    <a:pt x="3733" y="7799"/>
                  </a:cubicBezTo>
                  <a:cubicBezTo>
                    <a:pt x="3739" y="7749"/>
                    <a:pt x="3745" y="7700"/>
                    <a:pt x="3751" y="7655"/>
                  </a:cubicBezTo>
                  <a:cubicBezTo>
                    <a:pt x="3771" y="7639"/>
                    <a:pt x="3786" y="7625"/>
                    <a:pt x="3802" y="7615"/>
                  </a:cubicBezTo>
                  <a:cubicBezTo>
                    <a:pt x="3816" y="7608"/>
                    <a:pt x="3831" y="7604"/>
                    <a:pt x="3835" y="7604"/>
                  </a:cubicBezTo>
                  <a:cubicBezTo>
                    <a:pt x="3835" y="7604"/>
                    <a:pt x="3835" y="7604"/>
                    <a:pt x="3835" y="7604"/>
                  </a:cubicBezTo>
                  <a:lnTo>
                    <a:pt x="3835" y="7604"/>
                  </a:lnTo>
                  <a:cubicBezTo>
                    <a:pt x="3929" y="7293"/>
                    <a:pt x="4139" y="7106"/>
                    <a:pt x="4380" y="6950"/>
                  </a:cubicBezTo>
                  <a:cubicBezTo>
                    <a:pt x="4420" y="6804"/>
                    <a:pt x="4420" y="6804"/>
                    <a:pt x="4526" y="6752"/>
                  </a:cubicBezTo>
                  <a:cubicBezTo>
                    <a:pt x="4614" y="6471"/>
                    <a:pt x="4832" y="6359"/>
                    <a:pt x="4990" y="6262"/>
                  </a:cubicBezTo>
                  <a:cubicBezTo>
                    <a:pt x="5031" y="6189"/>
                    <a:pt x="5067" y="6128"/>
                    <a:pt x="5103" y="6070"/>
                  </a:cubicBezTo>
                  <a:cubicBezTo>
                    <a:pt x="5141" y="6017"/>
                    <a:pt x="5178" y="5967"/>
                    <a:pt x="5215" y="5917"/>
                  </a:cubicBezTo>
                  <a:cubicBezTo>
                    <a:pt x="5216" y="5872"/>
                    <a:pt x="5219" y="5822"/>
                    <a:pt x="5221" y="5785"/>
                  </a:cubicBezTo>
                  <a:cubicBezTo>
                    <a:pt x="5319" y="5788"/>
                    <a:pt x="5421" y="5792"/>
                    <a:pt x="5509" y="5795"/>
                  </a:cubicBezTo>
                  <a:cubicBezTo>
                    <a:pt x="5538" y="5708"/>
                    <a:pt x="5562" y="5644"/>
                    <a:pt x="5585" y="5575"/>
                  </a:cubicBezTo>
                  <a:cubicBezTo>
                    <a:pt x="5741" y="5539"/>
                    <a:pt x="5822" y="5420"/>
                    <a:pt x="5874" y="5266"/>
                  </a:cubicBezTo>
                  <a:cubicBezTo>
                    <a:pt x="5916" y="5249"/>
                    <a:pt x="5962" y="5235"/>
                    <a:pt x="5999" y="5221"/>
                  </a:cubicBezTo>
                  <a:cubicBezTo>
                    <a:pt x="6064" y="5143"/>
                    <a:pt x="5968" y="5020"/>
                    <a:pt x="6108" y="4979"/>
                  </a:cubicBezTo>
                  <a:cubicBezTo>
                    <a:pt x="6150" y="5011"/>
                    <a:pt x="6193" y="5043"/>
                    <a:pt x="6233" y="5074"/>
                  </a:cubicBezTo>
                  <a:cubicBezTo>
                    <a:pt x="6300" y="4920"/>
                    <a:pt x="6406" y="4820"/>
                    <a:pt x="6565" y="4776"/>
                  </a:cubicBezTo>
                  <a:cubicBezTo>
                    <a:pt x="6637" y="4757"/>
                    <a:pt x="6756" y="4727"/>
                    <a:pt x="6767" y="4687"/>
                  </a:cubicBezTo>
                  <a:cubicBezTo>
                    <a:pt x="6806" y="4536"/>
                    <a:pt x="6965" y="4508"/>
                    <a:pt x="7032" y="4392"/>
                  </a:cubicBezTo>
                  <a:lnTo>
                    <a:pt x="7114" y="4395"/>
                  </a:lnTo>
                  <a:cubicBezTo>
                    <a:pt x="7092" y="4340"/>
                    <a:pt x="7070" y="4286"/>
                    <a:pt x="7032" y="4190"/>
                  </a:cubicBezTo>
                  <a:lnTo>
                    <a:pt x="7032" y="4190"/>
                  </a:lnTo>
                  <a:cubicBezTo>
                    <a:pt x="7123" y="4270"/>
                    <a:pt x="7163" y="4305"/>
                    <a:pt x="7193" y="4331"/>
                  </a:cubicBezTo>
                  <a:cubicBezTo>
                    <a:pt x="7264" y="4281"/>
                    <a:pt x="7323" y="4242"/>
                    <a:pt x="7377" y="4203"/>
                  </a:cubicBezTo>
                  <a:cubicBezTo>
                    <a:pt x="7366" y="4161"/>
                    <a:pt x="7357" y="4128"/>
                    <a:pt x="7346" y="4094"/>
                  </a:cubicBezTo>
                  <a:lnTo>
                    <a:pt x="7346" y="4094"/>
                  </a:lnTo>
                  <a:cubicBezTo>
                    <a:pt x="7385" y="4096"/>
                    <a:pt x="7413" y="4097"/>
                    <a:pt x="7442" y="4097"/>
                  </a:cubicBezTo>
                  <a:cubicBezTo>
                    <a:pt x="7436" y="4055"/>
                    <a:pt x="7429" y="4016"/>
                    <a:pt x="7421" y="3962"/>
                  </a:cubicBezTo>
                  <a:lnTo>
                    <a:pt x="7421" y="3962"/>
                  </a:lnTo>
                  <a:cubicBezTo>
                    <a:pt x="7471" y="3994"/>
                    <a:pt x="7501" y="4014"/>
                    <a:pt x="7545" y="4041"/>
                  </a:cubicBezTo>
                  <a:cubicBezTo>
                    <a:pt x="7579" y="3993"/>
                    <a:pt x="7607" y="3952"/>
                    <a:pt x="7635" y="3912"/>
                  </a:cubicBezTo>
                  <a:cubicBezTo>
                    <a:pt x="7661" y="3916"/>
                    <a:pt x="7682" y="3919"/>
                    <a:pt x="7691" y="3921"/>
                  </a:cubicBezTo>
                  <a:cubicBezTo>
                    <a:pt x="7717" y="3877"/>
                    <a:pt x="7741" y="3836"/>
                    <a:pt x="7754" y="3813"/>
                  </a:cubicBezTo>
                  <a:cubicBezTo>
                    <a:pt x="7829" y="3827"/>
                    <a:pt x="7883" y="3834"/>
                    <a:pt x="7972" y="3849"/>
                  </a:cubicBezTo>
                  <a:cubicBezTo>
                    <a:pt x="7933" y="3760"/>
                    <a:pt x="7911" y="3712"/>
                    <a:pt x="7878" y="3637"/>
                  </a:cubicBezTo>
                  <a:lnTo>
                    <a:pt x="7878" y="3637"/>
                  </a:lnTo>
                  <a:cubicBezTo>
                    <a:pt x="8010" y="3671"/>
                    <a:pt x="8119" y="3699"/>
                    <a:pt x="8194" y="3718"/>
                  </a:cubicBezTo>
                  <a:cubicBezTo>
                    <a:pt x="8304" y="3640"/>
                    <a:pt x="8373" y="3593"/>
                    <a:pt x="8447" y="3556"/>
                  </a:cubicBezTo>
                  <a:cubicBezTo>
                    <a:pt x="8463" y="3506"/>
                    <a:pt x="8478" y="3459"/>
                    <a:pt x="8498" y="3397"/>
                  </a:cubicBezTo>
                  <a:cubicBezTo>
                    <a:pt x="8550" y="3369"/>
                    <a:pt x="8612" y="3334"/>
                    <a:pt x="8679" y="3297"/>
                  </a:cubicBezTo>
                  <a:cubicBezTo>
                    <a:pt x="8684" y="3226"/>
                    <a:pt x="8687" y="3162"/>
                    <a:pt x="8690" y="3122"/>
                  </a:cubicBezTo>
                  <a:cubicBezTo>
                    <a:pt x="8756" y="3050"/>
                    <a:pt x="8809" y="2991"/>
                    <a:pt x="8866" y="2929"/>
                  </a:cubicBezTo>
                  <a:cubicBezTo>
                    <a:pt x="8909" y="2926"/>
                    <a:pt x="8960" y="2931"/>
                    <a:pt x="9005" y="2916"/>
                  </a:cubicBezTo>
                  <a:cubicBezTo>
                    <a:pt x="9060" y="2897"/>
                    <a:pt x="9110" y="2859"/>
                    <a:pt x="9150" y="2837"/>
                  </a:cubicBezTo>
                  <a:cubicBezTo>
                    <a:pt x="9193" y="2876"/>
                    <a:pt x="9216" y="2897"/>
                    <a:pt x="9238" y="2916"/>
                  </a:cubicBezTo>
                  <a:lnTo>
                    <a:pt x="9272" y="2885"/>
                  </a:lnTo>
                  <a:lnTo>
                    <a:pt x="9097" y="2678"/>
                  </a:lnTo>
                  <a:lnTo>
                    <a:pt x="9127" y="2647"/>
                  </a:lnTo>
                  <a:lnTo>
                    <a:pt x="9415" y="2814"/>
                  </a:lnTo>
                  <a:lnTo>
                    <a:pt x="9418" y="2760"/>
                  </a:lnTo>
                  <a:lnTo>
                    <a:pt x="9421" y="2686"/>
                  </a:lnTo>
                  <a:cubicBezTo>
                    <a:pt x="9593" y="2673"/>
                    <a:pt x="9592" y="2673"/>
                    <a:pt x="9758" y="2572"/>
                  </a:cubicBezTo>
                  <a:cubicBezTo>
                    <a:pt x="9777" y="2561"/>
                    <a:pt x="9802" y="2561"/>
                    <a:pt x="9823" y="2553"/>
                  </a:cubicBezTo>
                  <a:cubicBezTo>
                    <a:pt x="10048" y="2463"/>
                    <a:pt x="10277" y="2386"/>
                    <a:pt x="10489" y="2275"/>
                  </a:cubicBezTo>
                  <a:cubicBezTo>
                    <a:pt x="10544" y="2248"/>
                    <a:pt x="10579" y="2163"/>
                    <a:pt x="10658" y="2163"/>
                  </a:cubicBezTo>
                  <a:cubicBezTo>
                    <a:pt x="10665" y="2163"/>
                    <a:pt x="10673" y="2164"/>
                    <a:pt x="10682" y="2166"/>
                  </a:cubicBezTo>
                  <a:cubicBezTo>
                    <a:pt x="10689" y="2167"/>
                    <a:pt x="10695" y="2168"/>
                    <a:pt x="10701" y="2168"/>
                  </a:cubicBezTo>
                  <a:cubicBezTo>
                    <a:pt x="10770" y="2168"/>
                    <a:pt x="10803" y="2079"/>
                    <a:pt x="10852" y="2079"/>
                  </a:cubicBezTo>
                  <a:cubicBezTo>
                    <a:pt x="10859" y="2079"/>
                    <a:pt x="10867" y="2081"/>
                    <a:pt x="10874" y="2085"/>
                  </a:cubicBezTo>
                  <a:cubicBezTo>
                    <a:pt x="10901" y="2099"/>
                    <a:pt x="10925" y="2104"/>
                    <a:pt x="10948" y="2104"/>
                  </a:cubicBezTo>
                  <a:cubicBezTo>
                    <a:pt x="11042" y="2104"/>
                    <a:pt x="11115" y="2015"/>
                    <a:pt x="11203" y="2015"/>
                  </a:cubicBezTo>
                  <a:cubicBezTo>
                    <a:pt x="11216" y="2015"/>
                    <a:pt x="11230" y="2017"/>
                    <a:pt x="11244" y="2021"/>
                  </a:cubicBezTo>
                  <a:cubicBezTo>
                    <a:pt x="11306" y="1851"/>
                    <a:pt x="11500" y="1951"/>
                    <a:pt x="11612" y="1851"/>
                  </a:cubicBezTo>
                  <a:cubicBezTo>
                    <a:pt x="11679" y="1791"/>
                    <a:pt x="11818" y="1801"/>
                    <a:pt x="11900" y="1785"/>
                  </a:cubicBezTo>
                  <a:cubicBezTo>
                    <a:pt x="12003" y="1733"/>
                    <a:pt x="12096" y="1708"/>
                    <a:pt x="12179" y="1674"/>
                  </a:cubicBezTo>
                  <a:cubicBezTo>
                    <a:pt x="12213" y="1723"/>
                    <a:pt x="12234" y="1752"/>
                    <a:pt x="12256" y="1785"/>
                  </a:cubicBezTo>
                  <a:cubicBezTo>
                    <a:pt x="12294" y="1735"/>
                    <a:pt x="12329" y="1689"/>
                    <a:pt x="12368" y="1638"/>
                  </a:cubicBezTo>
                  <a:cubicBezTo>
                    <a:pt x="12407" y="1671"/>
                    <a:pt x="12443" y="1702"/>
                    <a:pt x="12478" y="1733"/>
                  </a:cubicBezTo>
                  <a:cubicBezTo>
                    <a:pt x="12575" y="1643"/>
                    <a:pt x="12740" y="1629"/>
                    <a:pt x="12775" y="1505"/>
                  </a:cubicBezTo>
                  <a:cubicBezTo>
                    <a:pt x="12865" y="1486"/>
                    <a:pt x="12933" y="1471"/>
                    <a:pt x="13014" y="1454"/>
                  </a:cubicBezTo>
                  <a:lnTo>
                    <a:pt x="13014" y="1454"/>
                  </a:lnTo>
                  <a:cubicBezTo>
                    <a:pt x="12999" y="1535"/>
                    <a:pt x="12986" y="1601"/>
                    <a:pt x="12962" y="1730"/>
                  </a:cubicBezTo>
                  <a:cubicBezTo>
                    <a:pt x="13062" y="1645"/>
                    <a:pt x="13108" y="1605"/>
                    <a:pt x="13140" y="1579"/>
                  </a:cubicBezTo>
                  <a:cubicBezTo>
                    <a:pt x="13111" y="1521"/>
                    <a:pt x="13089" y="1479"/>
                    <a:pt x="13065" y="1433"/>
                  </a:cubicBezTo>
                  <a:cubicBezTo>
                    <a:pt x="13112" y="1420"/>
                    <a:pt x="13131" y="1415"/>
                    <a:pt x="13152" y="1409"/>
                  </a:cubicBezTo>
                  <a:cubicBezTo>
                    <a:pt x="13184" y="1445"/>
                    <a:pt x="13217" y="1480"/>
                    <a:pt x="13274" y="1542"/>
                  </a:cubicBezTo>
                  <a:cubicBezTo>
                    <a:pt x="13306" y="1459"/>
                    <a:pt x="13326" y="1415"/>
                    <a:pt x="13345" y="1373"/>
                  </a:cubicBezTo>
                  <a:cubicBezTo>
                    <a:pt x="13377" y="1368"/>
                    <a:pt x="13408" y="1365"/>
                    <a:pt x="13436" y="1359"/>
                  </a:cubicBezTo>
                  <a:cubicBezTo>
                    <a:pt x="13445" y="1340"/>
                    <a:pt x="13456" y="1323"/>
                    <a:pt x="13470" y="1306"/>
                  </a:cubicBezTo>
                  <a:lnTo>
                    <a:pt x="13492" y="1321"/>
                  </a:lnTo>
                  <a:lnTo>
                    <a:pt x="13446" y="1367"/>
                  </a:lnTo>
                  <a:cubicBezTo>
                    <a:pt x="13442" y="1364"/>
                    <a:pt x="13437" y="1361"/>
                    <a:pt x="13436" y="1359"/>
                  </a:cubicBezTo>
                  <a:lnTo>
                    <a:pt x="13436" y="1359"/>
                  </a:lnTo>
                  <a:cubicBezTo>
                    <a:pt x="13448" y="1415"/>
                    <a:pt x="13455" y="1470"/>
                    <a:pt x="13471" y="1576"/>
                  </a:cubicBezTo>
                  <a:cubicBezTo>
                    <a:pt x="13511" y="1483"/>
                    <a:pt x="13530" y="1440"/>
                    <a:pt x="13549" y="1398"/>
                  </a:cubicBezTo>
                  <a:cubicBezTo>
                    <a:pt x="13621" y="1420"/>
                    <a:pt x="13676" y="1437"/>
                    <a:pt x="13735" y="1457"/>
                  </a:cubicBezTo>
                  <a:cubicBezTo>
                    <a:pt x="13754" y="1404"/>
                    <a:pt x="13770" y="1362"/>
                    <a:pt x="13790" y="1304"/>
                  </a:cubicBezTo>
                  <a:cubicBezTo>
                    <a:pt x="13848" y="1408"/>
                    <a:pt x="13896" y="1499"/>
                    <a:pt x="13952" y="1599"/>
                  </a:cubicBezTo>
                  <a:cubicBezTo>
                    <a:pt x="13979" y="1536"/>
                    <a:pt x="14015" y="1519"/>
                    <a:pt x="14055" y="1519"/>
                  </a:cubicBezTo>
                  <a:cubicBezTo>
                    <a:pt x="14098" y="1519"/>
                    <a:pt x="14144" y="1538"/>
                    <a:pt x="14188" y="1538"/>
                  </a:cubicBezTo>
                  <a:cubicBezTo>
                    <a:pt x="14201" y="1538"/>
                    <a:pt x="14215" y="1537"/>
                    <a:pt x="14227" y="1532"/>
                  </a:cubicBezTo>
                  <a:cubicBezTo>
                    <a:pt x="14338" y="1489"/>
                    <a:pt x="14460" y="1476"/>
                    <a:pt x="14578" y="1448"/>
                  </a:cubicBezTo>
                  <a:cubicBezTo>
                    <a:pt x="14583" y="1393"/>
                    <a:pt x="14591" y="1340"/>
                    <a:pt x="14598" y="1280"/>
                  </a:cubicBezTo>
                  <a:cubicBezTo>
                    <a:pt x="14639" y="1305"/>
                    <a:pt x="14670" y="1324"/>
                    <a:pt x="14688" y="1334"/>
                  </a:cubicBezTo>
                  <a:cubicBezTo>
                    <a:pt x="14789" y="1298"/>
                    <a:pt x="14872" y="1274"/>
                    <a:pt x="14947" y="1248"/>
                  </a:cubicBezTo>
                  <a:cubicBezTo>
                    <a:pt x="14957" y="1215"/>
                    <a:pt x="14967" y="1187"/>
                    <a:pt x="14985" y="1136"/>
                  </a:cubicBezTo>
                  <a:cubicBezTo>
                    <a:pt x="15012" y="1195"/>
                    <a:pt x="15028" y="1227"/>
                    <a:pt x="15047" y="1271"/>
                  </a:cubicBezTo>
                  <a:cubicBezTo>
                    <a:pt x="15120" y="1267"/>
                    <a:pt x="15198" y="1261"/>
                    <a:pt x="15251" y="1258"/>
                  </a:cubicBezTo>
                  <a:cubicBezTo>
                    <a:pt x="15275" y="1206"/>
                    <a:pt x="15287" y="1181"/>
                    <a:pt x="15315" y="1118"/>
                  </a:cubicBezTo>
                  <a:cubicBezTo>
                    <a:pt x="15334" y="1217"/>
                    <a:pt x="15343" y="1268"/>
                    <a:pt x="15353" y="1318"/>
                  </a:cubicBezTo>
                  <a:cubicBezTo>
                    <a:pt x="15385" y="1320"/>
                    <a:pt x="15406" y="1321"/>
                    <a:pt x="15428" y="1323"/>
                  </a:cubicBezTo>
                  <a:cubicBezTo>
                    <a:pt x="15454" y="1280"/>
                    <a:pt x="15481" y="1237"/>
                    <a:pt x="15537" y="1149"/>
                  </a:cubicBezTo>
                  <a:cubicBezTo>
                    <a:pt x="15590" y="1214"/>
                    <a:pt x="15622" y="1251"/>
                    <a:pt x="15660" y="1298"/>
                  </a:cubicBezTo>
                  <a:cubicBezTo>
                    <a:pt x="15602" y="1317"/>
                    <a:pt x="15565" y="1329"/>
                    <a:pt x="15516" y="1345"/>
                  </a:cubicBezTo>
                  <a:cubicBezTo>
                    <a:pt x="15569" y="1384"/>
                    <a:pt x="15613" y="1417"/>
                    <a:pt x="15652" y="1445"/>
                  </a:cubicBezTo>
                  <a:cubicBezTo>
                    <a:pt x="15710" y="1409"/>
                    <a:pt x="15750" y="1386"/>
                    <a:pt x="15759" y="1380"/>
                  </a:cubicBezTo>
                  <a:cubicBezTo>
                    <a:pt x="15822" y="1412"/>
                    <a:pt x="15865" y="1433"/>
                    <a:pt x="15887" y="1445"/>
                  </a:cubicBezTo>
                  <a:cubicBezTo>
                    <a:pt x="15868" y="1490"/>
                    <a:pt x="15858" y="1514"/>
                    <a:pt x="15847" y="1537"/>
                  </a:cubicBezTo>
                  <a:cubicBezTo>
                    <a:pt x="15947" y="1471"/>
                    <a:pt x="16059" y="1432"/>
                    <a:pt x="16168" y="1408"/>
                  </a:cubicBezTo>
                  <a:cubicBezTo>
                    <a:pt x="16278" y="1390"/>
                    <a:pt x="16387" y="1376"/>
                    <a:pt x="16486" y="1334"/>
                  </a:cubicBezTo>
                  <a:cubicBezTo>
                    <a:pt x="16534" y="1394"/>
                    <a:pt x="16583" y="1417"/>
                    <a:pt x="16632" y="1417"/>
                  </a:cubicBezTo>
                  <a:cubicBezTo>
                    <a:pt x="16680" y="1417"/>
                    <a:pt x="16729" y="1395"/>
                    <a:pt x="16777" y="1365"/>
                  </a:cubicBezTo>
                  <a:cubicBezTo>
                    <a:pt x="16837" y="1401"/>
                    <a:pt x="16889" y="1445"/>
                    <a:pt x="16950" y="1445"/>
                  </a:cubicBezTo>
                  <a:cubicBezTo>
                    <a:pt x="16980" y="1445"/>
                    <a:pt x="17012" y="1435"/>
                    <a:pt x="17048" y="1408"/>
                  </a:cubicBezTo>
                  <a:cubicBezTo>
                    <a:pt x="17062" y="1398"/>
                    <a:pt x="17078" y="1392"/>
                    <a:pt x="17094" y="1392"/>
                  </a:cubicBezTo>
                  <a:cubicBezTo>
                    <a:pt x="17123" y="1392"/>
                    <a:pt x="17148" y="1412"/>
                    <a:pt x="17146" y="1459"/>
                  </a:cubicBezTo>
                  <a:cubicBezTo>
                    <a:pt x="17213" y="1474"/>
                    <a:pt x="17279" y="1465"/>
                    <a:pt x="17345" y="1510"/>
                  </a:cubicBezTo>
                  <a:cubicBezTo>
                    <a:pt x="17354" y="1516"/>
                    <a:pt x="17367" y="1518"/>
                    <a:pt x="17382" y="1518"/>
                  </a:cubicBezTo>
                  <a:cubicBezTo>
                    <a:pt x="17425" y="1518"/>
                    <a:pt x="17485" y="1499"/>
                    <a:pt x="17520" y="1499"/>
                  </a:cubicBezTo>
                  <a:cubicBezTo>
                    <a:pt x="17533" y="1499"/>
                    <a:pt x="17542" y="1502"/>
                    <a:pt x="17546" y="1508"/>
                  </a:cubicBezTo>
                  <a:cubicBezTo>
                    <a:pt x="17568" y="1538"/>
                    <a:pt x="17587" y="1548"/>
                    <a:pt x="17605" y="1548"/>
                  </a:cubicBezTo>
                  <a:cubicBezTo>
                    <a:pt x="17632" y="1548"/>
                    <a:pt x="17657" y="1524"/>
                    <a:pt x="17681" y="1524"/>
                  </a:cubicBezTo>
                  <a:cubicBezTo>
                    <a:pt x="17684" y="1524"/>
                    <a:pt x="17687" y="1525"/>
                    <a:pt x="17691" y="1526"/>
                  </a:cubicBezTo>
                  <a:cubicBezTo>
                    <a:pt x="17746" y="1542"/>
                    <a:pt x="17806" y="1595"/>
                    <a:pt x="17853" y="1595"/>
                  </a:cubicBezTo>
                  <a:cubicBezTo>
                    <a:pt x="17857" y="1595"/>
                    <a:pt x="17860" y="1594"/>
                    <a:pt x="17864" y="1593"/>
                  </a:cubicBezTo>
                  <a:cubicBezTo>
                    <a:pt x="17898" y="1586"/>
                    <a:pt x="17931" y="1583"/>
                    <a:pt x="17964" y="1583"/>
                  </a:cubicBezTo>
                  <a:cubicBezTo>
                    <a:pt x="18124" y="1583"/>
                    <a:pt x="18275" y="1654"/>
                    <a:pt x="18432" y="1668"/>
                  </a:cubicBezTo>
                  <a:cubicBezTo>
                    <a:pt x="18463" y="1671"/>
                    <a:pt x="18490" y="1711"/>
                    <a:pt x="18519" y="1736"/>
                  </a:cubicBezTo>
                  <a:cubicBezTo>
                    <a:pt x="18559" y="1711"/>
                    <a:pt x="18603" y="1686"/>
                    <a:pt x="18645" y="1660"/>
                  </a:cubicBezTo>
                  <a:cubicBezTo>
                    <a:pt x="18738" y="1763"/>
                    <a:pt x="18879" y="1738"/>
                    <a:pt x="18997" y="1782"/>
                  </a:cubicBezTo>
                  <a:cubicBezTo>
                    <a:pt x="19096" y="1813"/>
                    <a:pt x="19191" y="1843"/>
                    <a:pt x="19277" y="1908"/>
                  </a:cubicBezTo>
                  <a:cubicBezTo>
                    <a:pt x="19287" y="1916"/>
                    <a:pt x="19305" y="1916"/>
                    <a:pt x="19319" y="1919"/>
                  </a:cubicBezTo>
                  <a:cubicBezTo>
                    <a:pt x="19337" y="1876"/>
                    <a:pt x="19355" y="1835"/>
                    <a:pt x="19371" y="1796"/>
                  </a:cubicBezTo>
                  <a:cubicBezTo>
                    <a:pt x="19443" y="1789"/>
                    <a:pt x="19509" y="1782"/>
                    <a:pt x="19583" y="1776"/>
                  </a:cubicBezTo>
                  <a:cubicBezTo>
                    <a:pt x="19615" y="1863"/>
                    <a:pt x="19670" y="1879"/>
                    <a:pt x="19733" y="1879"/>
                  </a:cubicBezTo>
                  <a:cubicBezTo>
                    <a:pt x="19771" y="1879"/>
                    <a:pt x="19813" y="1873"/>
                    <a:pt x="19854" y="1873"/>
                  </a:cubicBezTo>
                  <a:cubicBezTo>
                    <a:pt x="19892" y="1873"/>
                    <a:pt x="19929" y="1878"/>
                    <a:pt x="19964" y="1898"/>
                  </a:cubicBezTo>
                  <a:cubicBezTo>
                    <a:pt x="19978" y="1935"/>
                    <a:pt x="20000" y="1986"/>
                    <a:pt x="20031" y="2063"/>
                  </a:cubicBezTo>
                  <a:cubicBezTo>
                    <a:pt x="20093" y="2019"/>
                    <a:pt x="20140" y="1985"/>
                    <a:pt x="20149" y="1980"/>
                  </a:cubicBezTo>
                  <a:cubicBezTo>
                    <a:pt x="20248" y="2013"/>
                    <a:pt x="20302" y="2057"/>
                    <a:pt x="20362" y="2072"/>
                  </a:cubicBezTo>
                  <a:cubicBezTo>
                    <a:pt x="20365" y="2072"/>
                    <a:pt x="20368" y="2073"/>
                    <a:pt x="20371" y="2073"/>
                  </a:cubicBezTo>
                  <a:cubicBezTo>
                    <a:pt x="20384" y="2073"/>
                    <a:pt x="20395" y="2067"/>
                    <a:pt x="20409" y="2067"/>
                  </a:cubicBezTo>
                  <a:cubicBezTo>
                    <a:pt x="20421" y="2067"/>
                    <a:pt x="20435" y="2072"/>
                    <a:pt x="20452" y="2094"/>
                  </a:cubicBezTo>
                  <a:cubicBezTo>
                    <a:pt x="20482" y="2129"/>
                    <a:pt x="20585" y="2117"/>
                    <a:pt x="20607" y="2152"/>
                  </a:cubicBezTo>
                  <a:cubicBezTo>
                    <a:pt x="20658" y="2236"/>
                    <a:pt x="20743" y="2238"/>
                    <a:pt x="20814" y="2270"/>
                  </a:cubicBezTo>
                  <a:cubicBezTo>
                    <a:pt x="20992" y="2350"/>
                    <a:pt x="21176" y="2419"/>
                    <a:pt x="21357" y="2494"/>
                  </a:cubicBezTo>
                  <a:cubicBezTo>
                    <a:pt x="21373" y="2501"/>
                    <a:pt x="21382" y="2520"/>
                    <a:pt x="21395" y="2533"/>
                  </a:cubicBezTo>
                  <a:cubicBezTo>
                    <a:pt x="21389" y="2560"/>
                    <a:pt x="21385" y="2585"/>
                    <a:pt x="21378" y="2619"/>
                  </a:cubicBezTo>
                  <a:cubicBezTo>
                    <a:pt x="21393" y="2618"/>
                    <a:pt x="21407" y="2618"/>
                    <a:pt x="21421" y="2618"/>
                  </a:cubicBezTo>
                  <a:cubicBezTo>
                    <a:pt x="21452" y="2618"/>
                    <a:pt x="21482" y="2619"/>
                    <a:pt x="21514" y="2620"/>
                  </a:cubicBezTo>
                  <a:cubicBezTo>
                    <a:pt x="21542" y="2686"/>
                    <a:pt x="21569" y="2748"/>
                    <a:pt x="21604" y="2832"/>
                  </a:cubicBezTo>
                  <a:cubicBezTo>
                    <a:pt x="21673" y="2831"/>
                    <a:pt x="21741" y="2829"/>
                    <a:pt x="21809" y="2829"/>
                  </a:cubicBezTo>
                  <a:cubicBezTo>
                    <a:pt x="21800" y="2782"/>
                    <a:pt x="21795" y="2759"/>
                    <a:pt x="21782" y="2695"/>
                  </a:cubicBezTo>
                  <a:lnTo>
                    <a:pt x="21782" y="2695"/>
                  </a:lnTo>
                  <a:cubicBezTo>
                    <a:pt x="21909" y="2779"/>
                    <a:pt x="22001" y="2841"/>
                    <a:pt x="22110" y="2913"/>
                  </a:cubicBezTo>
                  <a:cubicBezTo>
                    <a:pt x="22160" y="2900"/>
                    <a:pt x="22238" y="2881"/>
                    <a:pt x="22313" y="2860"/>
                  </a:cubicBezTo>
                  <a:cubicBezTo>
                    <a:pt x="22393" y="3113"/>
                    <a:pt x="22644" y="3204"/>
                    <a:pt x="22788" y="3406"/>
                  </a:cubicBezTo>
                  <a:cubicBezTo>
                    <a:pt x="22833" y="3372"/>
                    <a:pt x="22861" y="3351"/>
                    <a:pt x="22894" y="3326"/>
                  </a:cubicBezTo>
                  <a:cubicBezTo>
                    <a:pt x="22940" y="3427"/>
                    <a:pt x="22984" y="3521"/>
                    <a:pt x="23024" y="3607"/>
                  </a:cubicBezTo>
                  <a:cubicBezTo>
                    <a:pt x="23165" y="3700"/>
                    <a:pt x="23306" y="3794"/>
                    <a:pt x="23459" y="3894"/>
                  </a:cubicBezTo>
                  <a:cubicBezTo>
                    <a:pt x="23452" y="3850"/>
                    <a:pt x="23449" y="3824"/>
                    <a:pt x="23442" y="3777"/>
                  </a:cubicBezTo>
                  <a:lnTo>
                    <a:pt x="23442" y="3777"/>
                  </a:lnTo>
                  <a:cubicBezTo>
                    <a:pt x="23592" y="3809"/>
                    <a:pt x="23748" y="3828"/>
                    <a:pt x="23890" y="3878"/>
                  </a:cubicBezTo>
                  <a:cubicBezTo>
                    <a:pt x="23896" y="3899"/>
                    <a:pt x="23908" y="3936"/>
                    <a:pt x="23917" y="3965"/>
                  </a:cubicBezTo>
                  <a:cubicBezTo>
                    <a:pt x="23982" y="3983"/>
                    <a:pt x="24035" y="3996"/>
                    <a:pt x="24093" y="4012"/>
                  </a:cubicBezTo>
                  <a:cubicBezTo>
                    <a:pt x="24077" y="4064"/>
                    <a:pt x="24068" y="4097"/>
                    <a:pt x="24054" y="4146"/>
                  </a:cubicBezTo>
                  <a:cubicBezTo>
                    <a:pt x="24083" y="4161"/>
                    <a:pt x="24114" y="4178"/>
                    <a:pt x="24155" y="4200"/>
                  </a:cubicBezTo>
                  <a:cubicBezTo>
                    <a:pt x="24171" y="4139"/>
                    <a:pt x="24185" y="4093"/>
                    <a:pt x="24205" y="4012"/>
                  </a:cubicBezTo>
                  <a:cubicBezTo>
                    <a:pt x="24269" y="4137"/>
                    <a:pt x="24316" y="4228"/>
                    <a:pt x="24366" y="4325"/>
                  </a:cubicBezTo>
                  <a:cubicBezTo>
                    <a:pt x="24398" y="4330"/>
                    <a:pt x="24433" y="4334"/>
                    <a:pt x="24460" y="4337"/>
                  </a:cubicBezTo>
                  <a:cubicBezTo>
                    <a:pt x="24485" y="4393"/>
                    <a:pt x="24508" y="4443"/>
                    <a:pt x="24532" y="4492"/>
                  </a:cubicBezTo>
                  <a:cubicBezTo>
                    <a:pt x="24504" y="4495"/>
                    <a:pt x="24476" y="4498"/>
                    <a:pt x="24439" y="4502"/>
                  </a:cubicBezTo>
                  <a:cubicBezTo>
                    <a:pt x="24467" y="4563"/>
                    <a:pt x="24506" y="4575"/>
                    <a:pt x="24550" y="4575"/>
                  </a:cubicBezTo>
                  <a:cubicBezTo>
                    <a:pt x="24579" y="4575"/>
                    <a:pt x="24611" y="4570"/>
                    <a:pt x="24643" y="4570"/>
                  </a:cubicBezTo>
                  <a:cubicBezTo>
                    <a:pt x="24661" y="4570"/>
                    <a:pt x="24680" y="4572"/>
                    <a:pt x="24698" y="4577"/>
                  </a:cubicBezTo>
                  <a:cubicBezTo>
                    <a:pt x="24747" y="4633"/>
                    <a:pt x="24804" y="4711"/>
                    <a:pt x="24861" y="4804"/>
                  </a:cubicBezTo>
                  <a:cubicBezTo>
                    <a:pt x="24951" y="4832"/>
                    <a:pt x="25067" y="4855"/>
                    <a:pt x="25059" y="5010"/>
                  </a:cubicBezTo>
                  <a:cubicBezTo>
                    <a:pt x="25089" y="5067"/>
                    <a:pt x="25110" y="5136"/>
                    <a:pt x="25156" y="5179"/>
                  </a:cubicBezTo>
                  <a:cubicBezTo>
                    <a:pt x="25207" y="5227"/>
                    <a:pt x="25281" y="5255"/>
                    <a:pt x="25343" y="5291"/>
                  </a:cubicBezTo>
                  <a:cubicBezTo>
                    <a:pt x="25344" y="5344"/>
                    <a:pt x="25345" y="5392"/>
                    <a:pt x="25347" y="5423"/>
                  </a:cubicBezTo>
                  <a:cubicBezTo>
                    <a:pt x="25413" y="5467"/>
                    <a:pt x="25472" y="5507"/>
                    <a:pt x="25513" y="5533"/>
                  </a:cubicBezTo>
                  <a:cubicBezTo>
                    <a:pt x="25496" y="5619"/>
                    <a:pt x="25482" y="5680"/>
                    <a:pt x="25471" y="5735"/>
                  </a:cubicBezTo>
                  <a:cubicBezTo>
                    <a:pt x="25603" y="5873"/>
                    <a:pt x="25702" y="6026"/>
                    <a:pt x="25831" y="6148"/>
                  </a:cubicBezTo>
                  <a:cubicBezTo>
                    <a:pt x="25903" y="6219"/>
                    <a:pt x="26006" y="6257"/>
                    <a:pt x="26071" y="6345"/>
                  </a:cubicBezTo>
                  <a:cubicBezTo>
                    <a:pt x="26091" y="6375"/>
                    <a:pt x="26152" y="6378"/>
                    <a:pt x="26199" y="6394"/>
                  </a:cubicBezTo>
                  <a:cubicBezTo>
                    <a:pt x="26175" y="6447"/>
                    <a:pt x="26158" y="6484"/>
                    <a:pt x="26136" y="6532"/>
                  </a:cubicBezTo>
                  <a:cubicBezTo>
                    <a:pt x="26183" y="6518"/>
                    <a:pt x="26216" y="6506"/>
                    <a:pt x="26252" y="6496"/>
                  </a:cubicBezTo>
                  <a:cubicBezTo>
                    <a:pt x="26334" y="6743"/>
                    <a:pt x="26459" y="6950"/>
                    <a:pt x="26698" y="7094"/>
                  </a:cubicBezTo>
                  <a:cubicBezTo>
                    <a:pt x="26711" y="7172"/>
                    <a:pt x="26761" y="7275"/>
                    <a:pt x="26849" y="7402"/>
                  </a:cubicBezTo>
                  <a:cubicBezTo>
                    <a:pt x="26934" y="7409"/>
                    <a:pt x="27012" y="7415"/>
                    <a:pt x="27133" y="7425"/>
                  </a:cubicBezTo>
                  <a:cubicBezTo>
                    <a:pt x="27087" y="7494"/>
                    <a:pt x="27064" y="7527"/>
                    <a:pt x="27042" y="7562"/>
                  </a:cubicBezTo>
                  <a:cubicBezTo>
                    <a:pt x="27069" y="7603"/>
                    <a:pt x="27069" y="7676"/>
                    <a:pt x="27129" y="7676"/>
                  </a:cubicBezTo>
                  <a:cubicBezTo>
                    <a:pt x="27141" y="7676"/>
                    <a:pt x="27154" y="7674"/>
                    <a:pt x="27170" y="7668"/>
                  </a:cubicBezTo>
                  <a:cubicBezTo>
                    <a:pt x="27168" y="7647"/>
                    <a:pt x="27170" y="7627"/>
                    <a:pt x="27171" y="7606"/>
                  </a:cubicBezTo>
                  <a:lnTo>
                    <a:pt x="27198" y="7612"/>
                  </a:lnTo>
                  <a:lnTo>
                    <a:pt x="27182" y="7671"/>
                  </a:lnTo>
                  <a:cubicBezTo>
                    <a:pt x="27177" y="7670"/>
                    <a:pt x="27170" y="7668"/>
                    <a:pt x="27170" y="7668"/>
                  </a:cubicBezTo>
                  <a:lnTo>
                    <a:pt x="27170" y="7668"/>
                  </a:lnTo>
                  <a:cubicBezTo>
                    <a:pt x="27239" y="7718"/>
                    <a:pt x="27335" y="7740"/>
                    <a:pt x="27321" y="7852"/>
                  </a:cubicBezTo>
                  <a:cubicBezTo>
                    <a:pt x="27298" y="7878"/>
                    <a:pt x="27277" y="7903"/>
                    <a:pt x="27264" y="7918"/>
                  </a:cubicBezTo>
                  <a:cubicBezTo>
                    <a:pt x="27438" y="8065"/>
                    <a:pt x="27518" y="8239"/>
                    <a:pt x="27511" y="8440"/>
                  </a:cubicBezTo>
                  <a:cubicBezTo>
                    <a:pt x="27485" y="8464"/>
                    <a:pt x="27466" y="8482"/>
                    <a:pt x="27445" y="8502"/>
                  </a:cubicBezTo>
                  <a:cubicBezTo>
                    <a:pt x="27516" y="8555"/>
                    <a:pt x="27610" y="8541"/>
                    <a:pt x="27660" y="8641"/>
                  </a:cubicBezTo>
                  <a:cubicBezTo>
                    <a:pt x="27691" y="8704"/>
                    <a:pt x="27641" y="8807"/>
                    <a:pt x="27744" y="8832"/>
                  </a:cubicBezTo>
                  <a:cubicBezTo>
                    <a:pt x="27717" y="8886"/>
                    <a:pt x="27682" y="8948"/>
                    <a:pt x="27642" y="9019"/>
                  </a:cubicBezTo>
                  <a:cubicBezTo>
                    <a:pt x="27701" y="9013"/>
                    <a:pt x="27736" y="9010"/>
                    <a:pt x="27777" y="9007"/>
                  </a:cubicBezTo>
                  <a:lnTo>
                    <a:pt x="27777" y="9007"/>
                  </a:lnTo>
                  <a:cubicBezTo>
                    <a:pt x="27757" y="9067"/>
                    <a:pt x="27739" y="9122"/>
                    <a:pt x="27722" y="9176"/>
                  </a:cubicBezTo>
                  <a:cubicBezTo>
                    <a:pt x="27760" y="9266"/>
                    <a:pt x="27811" y="9353"/>
                    <a:pt x="27833" y="9447"/>
                  </a:cubicBezTo>
                  <a:cubicBezTo>
                    <a:pt x="27857" y="9542"/>
                    <a:pt x="27813" y="9676"/>
                    <a:pt x="27864" y="9734"/>
                  </a:cubicBezTo>
                  <a:cubicBezTo>
                    <a:pt x="27935" y="9812"/>
                    <a:pt x="27925" y="9885"/>
                    <a:pt x="27932" y="9960"/>
                  </a:cubicBezTo>
                  <a:cubicBezTo>
                    <a:pt x="27964" y="9981"/>
                    <a:pt x="27991" y="9999"/>
                    <a:pt x="28014" y="10015"/>
                  </a:cubicBezTo>
                  <a:cubicBezTo>
                    <a:pt x="28003" y="10044"/>
                    <a:pt x="27997" y="10060"/>
                    <a:pt x="27979" y="10103"/>
                  </a:cubicBezTo>
                  <a:cubicBezTo>
                    <a:pt x="28061" y="10129"/>
                    <a:pt x="28129" y="10165"/>
                    <a:pt x="28232" y="10209"/>
                  </a:cubicBezTo>
                  <a:cubicBezTo>
                    <a:pt x="28176" y="10228"/>
                    <a:pt x="28144" y="10240"/>
                    <a:pt x="28110" y="10253"/>
                  </a:cubicBezTo>
                  <a:cubicBezTo>
                    <a:pt x="28122" y="10287"/>
                    <a:pt x="28132" y="10322"/>
                    <a:pt x="28142" y="10353"/>
                  </a:cubicBezTo>
                  <a:cubicBezTo>
                    <a:pt x="28213" y="10340"/>
                    <a:pt x="28263" y="10331"/>
                    <a:pt x="28372" y="10310"/>
                  </a:cubicBezTo>
                  <a:lnTo>
                    <a:pt x="28372" y="10310"/>
                  </a:lnTo>
                  <a:cubicBezTo>
                    <a:pt x="28313" y="10431"/>
                    <a:pt x="28278" y="10506"/>
                    <a:pt x="28247" y="10569"/>
                  </a:cubicBezTo>
                  <a:cubicBezTo>
                    <a:pt x="28260" y="10569"/>
                    <a:pt x="28295" y="10571"/>
                    <a:pt x="28310" y="10571"/>
                  </a:cubicBezTo>
                  <a:cubicBezTo>
                    <a:pt x="28373" y="10672"/>
                    <a:pt x="28426" y="10759"/>
                    <a:pt x="28481" y="10847"/>
                  </a:cubicBezTo>
                  <a:cubicBezTo>
                    <a:pt x="28451" y="10874"/>
                    <a:pt x="28420" y="10903"/>
                    <a:pt x="28385" y="10934"/>
                  </a:cubicBezTo>
                  <a:cubicBezTo>
                    <a:pt x="28435" y="10945"/>
                    <a:pt x="28478" y="10952"/>
                    <a:pt x="28531" y="10961"/>
                  </a:cubicBezTo>
                  <a:cubicBezTo>
                    <a:pt x="28523" y="11009"/>
                    <a:pt x="28517" y="11050"/>
                    <a:pt x="28512" y="11089"/>
                  </a:cubicBezTo>
                  <a:cubicBezTo>
                    <a:pt x="28532" y="11105"/>
                    <a:pt x="28551" y="11118"/>
                    <a:pt x="28573" y="11134"/>
                  </a:cubicBezTo>
                  <a:cubicBezTo>
                    <a:pt x="28535" y="11162"/>
                    <a:pt x="28506" y="11183"/>
                    <a:pt x="28494" y="11192"/>
                  </a:cubicBezTo>
                  <a:cubicBezTo>
                    <a:pt x="28498" y="11287"/>
                    <a:pt x="28490" y="11371"/>
                    <a:pt x="28479" y="11459"/>
                  </a:cubicBezTo>
                  <a:cubicBezTo>
                    <a:pt x="28516" y="11462"/>
                    <a:pt x="28551" y="11465"/>
                    <a:pt x="28581" y="11468"/>
                  </a:cubicBezTo>
                  <a:cubicBezTo>
                    <a:pt x="28668" y="11679"/>
                    <a:pt x="28754" y="11886"/>
                    <a:pt x="28844" y="12104"/>
                  </a:cubicBezTo>
                  <a:cubicBezTo>
                    <a:pt x="28840" y="12113"/>
                    <a:pt x="28825" y="12138"/>
                    <a:pt x="28801" y="12176"/>
                  </a:cubicBezTo>
                  <a:cubicBezTo>
                    <a:pt x="28876" y="12249"/>
                    <a:pt x="28962" y="12336"/>
                    <a:pt x="28881" y="12450"/>
                  </a:cubicBezTo>
                  <a:cubicBezTo>
                    <a:pt x="28904" y="12473"/>
                    <a:pt x="28932" y="12489"/>
                    <a:pt x="28944" y="12513"/>
                  </a:cubicBezTo>
                  <a:cubicBezTo>
                    <a:pt x="28957" y="12548"/>
                    <a:pt x="28954" y="12588"/>
                    <a:pt x="28957" y="12614"/>
                  </a:cubicBezTo>
                  <a:cubicBezTo>
                    <a:pt x="28918" y="12667"/>
                    <a:pt x="28888" y="12707"/>
                    <a:pt x="28859" y="12745"/>
                  </a:cubicBezTo>
                  <a:cubicBezTo>
                    <a:pt x="28931" y="12826"/>
                    <a:pt x="28993" y="12913"/>
                    <a:pt x="29006" y="13032"/>
                  </a:cubicBezTo>
                  <a:cubicBezTo>
                    <a:pt x="29021" y="13182"/>
                    <a:pt x="29113" y="13312"/>
                    <a:pt x="29118" y="13474"/>
                  </a:cubicBezTo>
                  <a:cubicBezTo>
                    <a:pt x="29121" y="13566"/>
                    <a:pt x="29171" y="13681"/>
                    <a:pt x="29237" y="13749"/>
                  </a:cubicBezTo>
                  <a:cubicBezTo>
                    <a:pt x="29387" y="13912"/>
                    <a:pt x="29416" y="14122"/>
                    <a:pt x="29503" y="14303"/>
                  </a:cubicBezTo>
                  <a:cubicBezTo>
                    <a:pt x="29477" y="14340"/>
                    <a:pt x="29462" y="14361"/>
                    <a:pt x="29441" y="14389"/>
                  </a:cubicBezTo>
                  <a:cubicBezTo>
                    <a:pt x="29525" y="14470"/>
                    <a:pt x="29602" y="14545"/>
                    <a:pt x="29633" y="14574"/>
                  </a:cubicBezTo>
                  <a:cubicBezTo>
                    <a:pt x="29693" y="14720"/>
                    <a:pt x="29711" y="14830"/>
                    <a:pt x="29771" y="14890"/>
                  </a:cubicBezTo>
                  <a:cubicBezTo>
                    <a:pt x="29849" y="14965"/>
                    <a:pt x="29839" y="15071"/>
                    <a:pt x="29884" y="15157"/>
                  </a:cubicBezTo>
                  <a:cubicBezTo>
                    <a:pt x="29921" y="15145"/>
                    <a:pt x="29946" y="15138"/>
                    <a:pt x="29984" y="15126"/>
                  </a:cubicBezTo>
                  <a:cubicBezTo>
                    <a:pt x="29953" y="15057"/>
                    <a:pt x="29928" y="14996"/>
                    <a:pt x="29905" y="14942"/>
                  </a:cubicBezTo>
                  <a:cubicBezTo>
                    <a:pt x="29930" y="14909"/>
                    <a:pt x="29947" y="14889"/>
                    <a:pt x="29958" y="14877"/>
                  </a:cubicBezTo>
                  <a:cubicBezTo>
                    <a:pt x="29936" y="14827"/>
                    <a:pt x="29918" y="14786"/>
                    <a:pt x="29900" y="14743"/>
                  </a:cubicBezTo>
                  <a:cubicBezTo>
                    <a:pt x="29953" y="14718"/>
                    <a:pt x="29992" y="14701"/>
                    <a:pt x="30021" y="14686"/>
                  </a:cubicBezTo>
                  <a:cubicBezTo>
                    <a:pt x="29999" y="14590"/>
                    <a:pt x="29967" y="14515"/>
                    <a:pt x="29964" y="14439"/>
                  </a:cubicBezTo>
                  <a:cubicBezTo>
                    <a:pt x="29962" y="13785"/>
                    <a:pt x="29843" y="13144"/>
                    <a:pt x="29750" y="12500"/>
                  </a:cubicBezTo>
                  <a:cubicBezTo>
                    <a:pt x="29740" y="12425"/>
                    <a:pt x="29706" y="12352"/>
                    <a:pt x="29666" y="12273"/>
                  </a:cubicBezTo>
                  <a:cubicBezTo>
                    <a:pt x="29721" y="12116"/>
                    <a:pt x="29658" y="11955"/>
                    <a:pt x="29589" y="11796"/>
                  </a:cubicBezTo>
                  <a:cubicBezTo>
                    <a:pt x="29569" y="11751"/>
                    <a:pt x="29519" y="11680"/>
                    <a:pt x="29530" y="11668"/>
                  </a:cubicBezTo>
                  <a:cubicBezTo>
                    <a:pt x="29614" y="11574"/>
                    <a:pt x="29494" y="11502"/>
                    <a:pt x="29503" y="11415"/>
                  </a:cubicBezTo>
                  <a:cubicBezTo>
                    <a:pt x="29506" y="11373"/>
                    <a:pt x="29434" y="11301"/>
                    <a:pt x="29447" y="11280"/>
                  </a:cubicBezTo>
                  <a:cubicBezTo>
                    <a:pt x="29515" y="11162"/>
                    <a:pt x="29472" y="11037"/>
                    <a:pt x="29416" y="10955"/>
                  </a:cubicBezTo>
                  <a:cubicBezTo>
                    <a:pt x="29344" y="10842"/>
                    <a:pt x="29366" y="10721"/>
                    <a:pt x="29315" y="10609"/>
                  </a:cubicBezTo>
                  <a:cubicBezTo>
                    <a:pt x="29296" y="10563"/>
                    <a:pt x="29383" y="10487"/>
                    <a:pt x="29305" y="10453"/>
                  </a:cubicBezTo>
                  <a:cubicBezTo>
                    <a:pt x="29191" y="10402"/>
                    <a:pt x="29334" y="10328"/>
                    <a:pt x="29266" y="10275"/>
                  </a:cubicBezTo>
                  <a:cubicBezTo>
                    <a:pt x="29224" y="10241"/>
                    <a:pt x="29194" y="10185"/>
                    <a:pt x="29175" y="10159"/>
                  </a:cubicBezTo>
                  <a:cubicBezTo>
                    <a:pt x="29140" y="9946"/>
                    <a:pt x="29222" y="9718"/>
                    <a:pt x="29038" y="9582"/>
                  </a:cubicBezTo>
                  <a:cubicBezTo>
                    <a:pt x="29027" y="9509"/>
                    <a:pt x="29018" y="9451"/>
                    <a:pt x="29007" y="9395"/>
                  </a:cubicBezTo>
                  <a:cubicBezTo>
                    <a:pt x="28997" y="9328"/>
                    <a:pt x="28987" y="9260"/>
                    <a:pt x="28981" y="9217"/>
                  </a:cubicBezTo>
                  <a:cubicBezTo>
                    <a:pt x="28921" y="9123"/>
                    <a:pt x="28869" y="9053"/>
                    <a:pt x="28825" y="8975"/>
                  </a:cubicBezTo>
                  <a:cubicBezTo>
                    <a:pt x="28697" y="8758"/>
                    <a:pt x="28672" y="8501"/>
                    <a:pt x="28565" y="8277"/>
                  </a:cubicBezTo>
                  <a:cubicBezTo>
                    <a:pt x="28448" y="8037"/>
                    <a:pt x="28306" y="7808"/>
                    <a:pt x="28175" y="7572"/>
                  </a:cubicBezTo>
                  <a:cubicBezTo>
                    <a:pt x="28113" y="7461"/>
                    <a:pt x="28044" y="7350"/>
                    <a:pt x="27988" y="7234"/>
                  </a:cubicBezTo>
                  <a:cubicBezTo>
                    <a:pt x="27961" y="7171"/>
                    <a:pt x="27947" y="7103"/>
                    <a:pt x="27933" y="7060"/>
                  </a:cubicBezTo>
                  <a:cubicBezTo>
                    <a:pt x="27873" y="7009"/>
                    <a:pt x="27794" y="6971"/>
                    <a:pt x="27788" y="6931"/>
                  </a:cubicBezTo>
                  <a:cubicBezTo>
                    <a:pt x="27755" y="6724"/>
                    <a:pt x="27594" y="6587"/>
                    <a:pt x="27495" y="6415"/>
                  </a:cubicBezTo>
                  <a:cubicBezTo>
                    <a:pt x="27435" y="6309"/>
                    <a:pt x="27380" y="6198"/>
                    <a:pt x="27318" y="6081"/>
                  </a:cubicBezTo>
                  <a:cubicBezTo>
                    <a:pt x="27298" y="6072"/>
                    <a:pt x="27262" y="6059"/>
                    <a:pt x="27233" y="6048"/>
                  </a:cubicBezTo>
                  <a:cubicBezTo>
                    <a:pt x="27204" y="5950"/>
                    <a:pt x="27207" y="5863"/>
                    <a:pt x="27093" y="5813"/>
                  </a:cubicBezTo>
                  <a:cubicBezTo>
                    <a:pt x="27027" y="5785"/>
                    <a:pt x="26955" y="5713"/>
                    <a:pt x="26923" y="5647"/>
                  </a:cubicBezTo>
                  <a:cubicBezTo>
                    <a:pt x="26826" y="5444"/>
                    <a:pt x="26720" y="5243"/>
                    <a:pt x="26567" y="5068"/>
                  </a:cubicBezTo>
                  <a:cubicBezTo>
                    <a:pt x="26424" y="4886"/>
                    <a:pt x="26247" y="4737"/>
                    <a:pt x="26091" y="4568"/>
                  </a:cubicBezTo>
                  <a:cubicBezTo>
                    <a:pt x="25946" y="4412"/>
                    <a:pt x="25774" y="4286"/>
                    <a:pt x="25649" y="4100"/>
                  </a:cubicBezTo>
                  <a:cubicBezTo>
                    <a:pt x="25584" y="4009"/>
                    <a:pt x="25507" y="3922"/>
                    <a:pt x="25423" y="3846"/>
                  </a:cubicBezTo>
                  <a:cubicBezTo>
                    <a:pt x="25334" y="3774"/>
                    <a:pt x="25242" y="3703"/>
                    <a:pt x="25157" y="3627"/>
                  </a:cubicBezTo>
                  <a:cubicBezTo>
                    <a:pt x="25107" y="3580"/>
                    <a:pt x="25079" y="3512"/>
                    <a:pt x="25047" y="3463"/>
                  </a:cubicBezTo>
                  <a:cubicBezTo>
                    <a:pt x="24994" y="3457"/>
                    <a:pt x="24954" y="3452"/>
                    <a:pt x="24923" y="3449"/>
                  </a:cubicBezTo>
                  <a:cubicBezTo>
                    <a:pt x="24870" y="3357"/>
                    <a:pt x="24859" y="3265"/>
                    <a:pt x="24732" y="3246"/>
                  </a:cubicBezTo>
                  <a:cubicBezTo>
                    <a:pt x="24616" y="3229"/>
                    <a:pt x="24535" y="3144"/>
                    <a:pt x="24469" y="3037"/>
                  </a:cubicBezTo>
                  <a:cubicBezTo>
                    <a:pt x="24409" y="2935"/>
                    <a:pt x="24323" y="2848"/>
                    <a:pt x="24196" y="2848"/>
                  </a:cubicBezTo>
                  <a:cubicBezTo>
                    <a:pt x="24186" y="2848"/>
                    <a:pt x="24175" y="2849"/>
                    <a:pt x="24164" y="2850"/>
                  </a:cubicBezTo>
                  <a:cubicBezTo>
                    <a:pt x="24145" y="2816"/>
                    <a:pt x="24133" y="2773"/>
                    <a:pt x="24104" y="2751"/>
                  </a:cubicBezTo>
                  <a:cubicBezTo>
                    <a:pt x="24014" y="2685"/>
                    <a:pt x="23877" y="2642"/>
                    <a:pt x="23836" y="2563"/>
                  </a:cubicBezTo>
                  <a:cubicBezTo>
                    <a:pt x="23773" y="2445"/>
                    <a:pt x="23664" y="2478"/>
                    <a:pt x="23590" y="2416"/>
                  </a:cubicBezTo>
                  <a:cubicBezTo>
                    <a:pt x="23487" y="2330"/>
                    <a:pt x="23364" y="2272"/>
                    <a:pt x="23258" y="2191"/>
                  </a:cubicBezTo>
                  <a:cubicBezTo>
                    <a:pt x="23149" y="2102"/>
                    <a:pt x="22980" y="2098"/>
                    <a:pt x="22921" y="1951"/>
                  </a:cubicBezTo>
                  <a:cubicBezTo>
                    <a:pt x="22902" y="1956"/>
                    <a:pt x="22885" y="1958"/>
                    <a:pt x="22870" y="1958"/>
                  </a:cubicBezTo>
                  <a:cubicBezTo>
                    <a:pt x="22751" y="1958"/>
                    <a:pt x="22708" y="1838"/>
                    <a:pt x="22619" y="1786"/>
                  </a:cubicBezTo>
                  <a:cubicBezTo>
                    <a:pt x="22555" y="1749"/>
                    <a:pt x="22491" y="1693"/>
                    <a:pt x="22415" y="1693"/>
                  </a:cubicBezTo>
                  <a:cubicBezTo>
                    <a:pt x="22395" y="1693"/>
                    <a:pt x="22374" y="1697"/>
                    <a:pt x="22352" y="1707"/>
                  </a:cubicBezTo>
                  <a:lnTo>
                    <a:pt x="22340" y="1677"/>
                  </a:lnTo>
                  <a:cubicBezTo>
                    <a:pt x="22331" y="1660"/>
                    <a:pt x="22327" y="1632"/>
                    <a:pt x="22312" y="1624"/>
                  </a:cubicBezTo>
                  <a:cubicBezTo>
                    <a:pt x="22162" y="1548"/>
                    <a:pt x="22016" y="1458"/>
                    <a:pt x="21862" y="1393"/>
                  </a:cubicBezTo>
                  <a:lnTo>
                    <a:pt x="21392" y="1203"/>
                  </a:lnTo>
                  <a:cubicBezTo>
                    <a:pt x="21325" y="1177"/>
                    <a:pt x="21258" y="1138"/>
                    <a:pt x="21186" y="1138"/>
                  </a:cubicBezTo>
                  <a:cubicBezTo>
                    <a:pt x="21163" y="1138"/>
                    <a:pt x="21139" y="1142"/>
                    <a:pt x="21114" y="1152"/>
                  </a:cubicBezTo>
                  <a:cubicBezTo>
                    <a:pt x="21114" y="1152"/>
                    <a:pt x="21113" y="1153"/>
                    <a:pt x="21112" y="1153"/>
                  </a:cubicBezTo>
                  <a:cubicBezTo>
                    <a:pt x="21105" y="1153"/>
                    <a:pt x="21092" y="1144"/>
                    <a:pt x="21083" y="1140"/>
                  </a:cubicBezTo>
                  <a:cubicBezTo>
                    <a:pt x="21032" y="1086"/>
                    <a:pt x="20976" y="1039"/>
                    <a:pt x="20911" y="1011"/>
                  </a:cubicBezTo>
                  <a:cubicBezTo>
                    <a:pt x="20745" y="940"/>
                    <a:pt x="20577" y="871"/>
                    <a:pt x="20405" y="821"/>
                  </a:cubicBezTo>
                  <a:cubicBezTo>
                    <a:pt x="20317" y="790"/>
                    <a:pt x="20236" y="740"/>
                    <a:pt x="20145" y="696"/>
                  </a:cubicBezTo>
                  <a:cubicBezTo>
                    <a:pt x="20116" y="709"/>
                    <a:pt x="20087" y="715"/>
                    <a:pt x="20058" y="715"/>
                  </a:cubicBezTo>
                  <a:cubicBezTo>
                    <a:pt x="19935" y="715"/>
                    <a:pt x="19811" y="617"/>
                    <a:pt x="19688" y="617"/>
                  </a:cubicBezTo>
                  <a:cubicBezTo>
                    <a:pt x="19660" y="617"/>
                    <a:pt x="19631" y="623"/>
                    <a:pt x="19603" y="636"/>
                  </a:cubicBezTo>
                  <a:cubicBezTo>
                    <a:pt x="19558" y="605"/>
                    <a:pt x="19518" y="562"/>
                    <a:pt x="19471" y="552"/>
                  </a:cubicBezTo>
                  <a:cubicBezTo>
                    <a:pt x="19369" y="529"/>
                    <a:pt x="19271" y="468"/>
                    <a:pt x="19167" y="468"/>
                  </a:cubicBezTo>
                  <a:cubicBezTo>
                    <a:pt x="19133" y="468"/>
                    <a:pt x="19099" y="474"/>
                    <a:pt x="19065" y="490"/>
                  </a:cubicBezTo>
                  <a:cubicBezTo>
                    <a:pt x="19009" y="403"/>
                    <a:pt x="18905" y="381"/>
                    <a:pt x="18816" y="381"/>
                  </a:cubicBezTo>
                  <a:cubicBezTo>
                    <a:pt x="18787" y="381"/>
                    <a:pt x="18760" y="384"/>
                    <a:pt x="18737" y="387"/>
                  </a:cubicBezTo>
                  <a:cubicBezTo>
                    <a:pt x="18724" y="389"/>
                    <a:pt x="18712" y="389"/>
                    <a:pt x="18701" y="389"/>
                  </a:cubicBezTo>
                  <a:cubicBezTo>
                    <a:pt x="18581" y="389"/>
                    <a:pt x="18502" y="309"/>
                    <a:pt x="18393" y="309"/>
                  </a:cubicBezTo>
                  <a:cubicBezTo>
                    <a:pt x="18392" y="309"/>
                    <a:pt x="18390" y="309"/>
                    <a:pt x="18388" y="309"/>
                  </a:cubicBezTo>
                  <a:cubicBezTo>
                    <a:pt x="18385" y="309"/>
                    <a:pt x="18382" y="309"/>
                    <a:pt x="18379" y="309"/>
                  </a:cubicBezTo>
                  <a:cubicBezTo>
                    <a:pt x="18309" y="309"/>
                    <a:pt x="18241" y="278"/>
                    <a:pt x="18168" y="278"/>
                  </a:cubicBezTo>
                  <a:cubicBezTo>
                    <a:pt x="18135" y="278"/>
                    <a:pt x="18101" y="284"/>
                    <a:pt x="18066" y="303"/>
                  </a:cubicBezTo>
                  <a:cubicBezTo>
                    <a:pt x="18061" y="306"/>
                    <a:pt x="18056" y="307"/>
                    <a:pt x="18051" y="307"/>
                  </a:cubicBezTo>
                  <a:cubicBezTo>
                    <a:pt x="18010" y="307"/>
                    <a:pt x="17947" y="248"/>
                    <a:pt x="17878" y="248"/>
                  </a:cubicBezTo>
                  <a:cubicBezTo>
                    <a:pt x="17861" y="248"/>
                    <a:pt x="17843" y="252"/>
                    <a:pt x="17825" y="262"/>
                  </a:cubicBezTo>
                  <a:cubicBezTo>
                    <a:pt x="17821" y="264"/>
                    <a:pt x="17816" y="265"/>
                    <a:pt x="17809" y="265"/>
                  </a:cubicBezTo>
                  <a:cubicBezTo>
                    <a:pt x="17792" y="265"/>
                    <a:pt x="17768" y="259"/>
                    <a:pt x="17761" y="250"/>
                  </a:cubicBezTo>
                  <a:cubicBezTo>
                    <a:pt x="17722" y="200"/>
                    <a:pt x="17678" y="178"/>
                    <a:pt x="17629" y="178"/>
                  </a:cubicBezTo>
                  <a:cubicBezTo>
                    <a:pt x="17595" y="178"/>
                    <a:pt x="17559" y="188"/>
                    <a:pt x="17521" y="207"/>
                  </a:cubicBezTo>
                  <a:cubicBezTo>
                    <a:pt x="17474" y="151"/>
                    <a:pt x="17410" y="144"/>
                    <a:pt x="17343" y="144"/>
                  </a:cubicBezTo>
                  <a:cubicBezTo>
                    <a:pt x="17322" y="144"/>
                    <a:pt x="17300" y="144"/>
                    <a:pt x="17278" y="144"/>
                  </a:cubicBezTo>
                  <a:cubicBezTo>
                    <a:pt x="17254" y="144"/>
                    <a:pt x="17231" y="144"/>
                    <a:pt x="17208" y="140"/>
                  </a:cubicBezTo>
                  <a:cubicBezTo>
                    <a:pt x="17203" y="139"/>
                    <a:pt x="17197" y="139"/>
                    <a:pt x="17191" y="139"/>
                  </a:cubicBezTo>
                  <a:cubicBezTo>
                    <a:pt x="17150" y="139"/>
                    <a:pt x="17103" y="160"/>
                    <a:pt x="17064" y="169"/>
                  </a:cubicBezTo>
                  <a:cubicBezTo>
                    <a:pt x="17021" y="152"/>
                    <a:pt x="16976" y="121"/>
                    <a:pt x="16926" y="115"/>
                  </a:cubicBezTo>
                  <a:lnTo>
                    <a:pt x="16177" y="49"/>
                  </a:lnTo>
                  <a:cubicBezTo>
                    <a:pt x="16041" y="37"/>
                    <a:pt x="15903" y="25"/>
                    <a:pt x="15755" y="12"/>
                  </a:cubicBezTo>
                  <a:cubicBezTo>
                    <a:pt x="15741" y="21"/>
                    <a:pt x="15716" y="38"/>
                    <a:pt x="15716" y="38"/>
                  </a:cubicBezTo>
                  <a:cubicBezTo>
                    <a:pt x="15585" y="24"/>
                    <a:pt x="15479" y="3"/>
                    <a:pt x="15373" y="3"/>
                  </a:cubicBezTo>
                  <a:cubicBezTo>
                    <a:pt x="15321" y="2"/>
                    <a:pt x="15267" y="0"/>
                    <a:pt x="15213" y="0"/>
                  </a:cubicBez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 sz="2400">
                <a:solidFill>
                  <a:srgbClr val="FFC100"/>
                </a:solidFill>
                <a:latin typeface="Montserrat" pitchFamily="2" charset="77"/>
              </a:endParaRPr>
            </a:p>
          </p:txBody>
        </p:sp>
      </p:grpSp>
      <p:sp>
        <p:nvSpPr>
          <p:cNvPr id="24" name="Google Shape;296;p28">
            <a:extLst>
              <a:ext uri="{FF2B5EF4-FFF2-40B4-BE49-F238E27FC236}">
                <a16:creationId xmlns:a16="http://schemas.microsoft.com/office/drawing/2014/main" id="{9C54375D-EE6E-FB05-CA39-B109FDBFD40B}"/>
              </a:ext>
            </a:extLst>
          </p:cNvPr>
          <p:cNvSpPr txBox="1">
            <a:spLocks/>
          </p:cNvSpPr>
          <p:nvPr/>
        </p:nvSpPr>
        <p:spPr>
          <a:xfrm>
            <a:off x="1442236" y="4354090"/>
            <a:ext cx="982153" cy="3479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500"/>
              <a:buFont typeface="Poppins"/>
              <a:buNone/>
              <a:defRPr sz="3500" b="1"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2pPr>
            <a:lvl3pPr marR="0" lvl="2"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3pPr>
            <a:lvl4pPr marR="0" lvl="3"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4pPr>
            <a:lvl5pPr marR="0" lvl="4"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5pPr>
            <a:lvl6pPr marR="0" lvl="5"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6pPr>
            <a:lvl7pPr marR="0" lvl="6"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7pPr>
            <a:lvl8pPr marR="0" lvl="7"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8pPr>
            <a:lvl9pPr marR="0" lvl="8" algn="ctr" rtl="0">
              <a:lnSpc>
                <a:spcPct val="100000"/>
              </a:lnSpc>
              <a:spcBef>
                <a:spcPts val="0"/>
              </a:spcBef>
              <a:spcAft>
                <a:spcPts val="0"/>
              </a:spcAft>
              <a:buClr>
                <a:schemeClr val="dk2"/>
              </a:buClr>
              <a:buSzPts val="3500"/>
              <a:buFont typeface="Bebas Neue"/>
              <a:buNone/>
              <a:defRPr sz="3500" b="0" i="0" u="none" strike="noStrike" cap="none">
                <a:solidFill>
                  <a:schemeClr val="dk2"/>
                </a:solidFill>
                <a:latin typeface="Bebas Neue Regular"/>
                <a:ea typeface="Bebas Neue Regular"/>
                <a:cs typeface="Bebas Neue Regular"/>
                <a:sym typeface="Bebas Neue"/>
              </a:defRPr>
            </a:lvl9pPr>
          </a:lstStyle>
          <a:p>
            <a:r>
              <a:rPr lang="en" sz="2400">
                <a:solidFill>
                  <a:schemeClr val="lt1"/>
                </a:solidFill>
                <a:latin typeface="Montserrat" pitchFamily="2" charset="77"/>
              </a:rPr>
              <a:t>04</a:t>
            </a:r>
          </a:p>
        </p:txBody>
      </p:sp>
      <p:sp>
        <p:nvSpPr>
          <p:cNvPr id="29" name="Google Shape;246;p28">
            <a:extLst>
              <a:ext uri="{FF2B5EF4-FFF2-40B4-BE49-F238E27FC236}">
                <a16:creationId xmlns:a16="http://schemas.microsoft.com/office/drawing/2014/main" id="{BBE0B021-8AD0-5876-FEC5-97B96BF2E44E}"/>
              </a:ext>
            </a:extLst>
          </p:cNvPr>
          <p:cNvSpPr txBox="1">
            <a:spLocks/>
          </p:cNvSpPr>
          <p:nvPr/>
        </p:nvSpPr>
        <p:spPr>
          <a:xfrm>
            <a:off x="2345735" y="2908781"/>
            <a:ext cx="6073645" cy="447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2400"/>
              <a:buFont typeface="Bebas Neue"/>
              <a:buNone/>
              <a:defRPr sz="2000" b="1" i="0" u="none" strike="noStrike" cap="none">
                <a:solidFill>
                  <a:srgbClr val="E77B06"/>
                </a:solidFill>
                <a:latin typeface="Poppins"/>
                <a:ea typeface="Poppins"/>
                <a:cs typeface="Poppins"/>
                <a:sym typeface="Poppins"/>
              </a:defRPr>
            </a:lvl1pPr>
            <a:lvl2pPr marL="914400" marR="0" lvl="1" indent="-3302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Regular"/>
                <a:ea typeface="Bebas Neue Regular"/>
                <a:cs typeface="Bebas Neue Regular"/>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Regular"/>
                <a:ea typeface="Bebas Neue Regular"/>
                <a:cs typeface="Bebas Neue Regular"/>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Regular"/>
                <a:ea typeface="Bebas Neue Regular"/>
                <a:cs typeface="Bebas Neue Regular"/>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Regular"/>
                <a:ea typeface="Bebas Neue Regular"/>
                <a:cs typeface="Bebas Neue Regular"/>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Regular"/>
                <a:ea typeface="Bebas Neue Regular"/>
                <a:cs typeface="Bebas Neue Regular"/>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Regular"/>
                <a:ea typeface="Bebas Neue Regular"/>
                <a:cs typeface="Bebas Neue Regular"/>
                <a:sym typeface="Bebas Neue"/>
              </a:defRPr>
            </a:lvl7pPr>
            <a:lvl8pPr marL="3657600" marR="0" lvl="7" indent="-2921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Regular"/>
                <a:ea typeface="Bebas Neue Regular"/>
                <a:cs typeface="Bebas Neue Regular"/>
                <a:sym typeface="Bebas Neue"/>
              </a:defRPr>
            </a:lvl8pPr>
            <a:lvl9pPr marL="4114800" marR="0" lvl="8" indent="-28575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Regular"/>
                <a:ea typeface="Bebas Neue Regular"/>
                <a:cs typeface="Bebas Neue Regular"/>
                <a:sym typeface="Bebas Neue"/>
              </a:defRPr>
            </a:lvl9pPr>
          </a:lstStyle>
          <a:p>
            <a:pPr marL="0" indent="0" algn="l"/>
            <a:r>
              <a:rPr lang="es-ES" sz="2800" b="0" dirty="0">
                <a:solidFill>
                  <a:srgbClr val="595959"/>
                </a:solidFill>
                <a:latin typeface="+mn-lt"/>
                <a:ea typeface="+mn-ea"/>
                <a:cs typeface="+mn-cs"/>
              </a:rPr>
              <a:t>Análisis de información institucional</a:t>
            </a:r>
          </a:p>
        </p:txBody>
      </p:sp>
      <p:sp>
        <p:nvSpPr>
          <p:cNvPr id="30" name="Google Shape;246;p28">
            <a:extLst>
              <a:ext uri="{FF2B5EF4-FFF2-40B4-BE49-F238E27FC236}">
                <a16:creationId xmlns:a16="http://schemas.microsoft.com/office/drawing/2014/main" id="{0B4D372D-CD5C-59FC-487A-A7466A63C47E}"/>
              </a:ext>
            </a:extLst>
          </p:cNvPr>
          <p:cNvSpPr txBox="1">
            <a:spLocks/>
          </p:cNvSpPr>
          <p:nvPr/>
        </p:nvSpPr>
        <p:spPr>
          <a:xfrm>
            <a:off x="2345733" y="3622140"/>
            <a:ext cx="6211670" cy="447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2400"/>
              <a:buFont typeface="Bebas Neue"/>
              <a:buNone/>
              <a:defRPr sz="2000" b="1" i="0" u="none" strike="noStrike" cap="none">
                <a:solidFill>
                  <a:srgbClr val="E77B06"/>
                </a:solidFill>
                <a:latin typeface="Poppins"/>
                <a:ea typeface="Poppins"/>
                <a:cs typeface="Poppins"/>
                <a:sym typeface="Poppins"/>
              </a:defRPr>
            </a:lvl1pPr>
            <a:lvl2pPr marL="914400" marR="0" lvl="1" indent="-3302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Regular"/>
                <a:ea typeface="Bebas Neue Regular"/>
                <a:cs typeface="Bebas Neue Regular"/>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Regular"/>
                <a:ea typeface="Bebas Neue Regular"/>
                <a:cs typeface="Bebas Neue Regular"/>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Regular"/>
                <a:ea typeface="Bebas Neue Regular"/>
                <a:cs typeface="Bebas Neue Regular"/>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Regular"/>
                <a:ea typeface="Bebas Neue Regular"/>
                <a:cs typeface="Bebas Neue Regular"/>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Regular"/>
                <a:ea typeface="Bebas Neue Regular"/>
                <a:cs typeface="Bebas Neue Regular"/>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Regular"/>
                <a:ea typeface="Bebas Neue Regular"/>
                <a:cs typeface="Bebas Neue Regular"/>
                <a:sym typeface="Bebas Neue"/>
              </a:defRPr>
            </a:lvl7pPr>
            <a:lvl8pPr marL="3657600" marR="0" lvl="7" indent="-2921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Regular"/>
                <a:ea typeface="Bebas Neue Regular"/>
                <a:cs typeface="Bebas Neue Regular"/>
                <a:sym typeface="Bebas Neue"/>
              </a:defRPr>
            </a:lvl8pPr>
            <a:lvl9pPr marL="4114800" marR="0" lvl="8" indent="-28575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Regular"/>
                <a:ea typeface="Bebas Neue Regular"/>
                <a:cs typeface="Bebas Neue Regular"/>
                <a:sym typeface="Bebas Neue"/>
              </a:defRPr>
            </a:lvl9pPr>
          </a:lstStyle>
          <a:p>
            <a:pPr marL="0" indent="0" algn="l"/>
            <a:r>
              <a:rPr lang="es-ES" sz="2800" b="0" dirty="0">
                <a:solidFill>
                  <a:srgbClr val="595959"/>
                </a:solidFill>
                <a:latin typeface="+mn-lt"/>
                <a:ea typeface="+mn-ea"/>
                <a:cs typeface="+mn-cs"/>
              </a:rPr>
              <a:t>Construcción colaborativa</a:t>
            </a:r>
          </a:p>
        </p:txBody>
      </p:sp>
      <p:sp>
        <p:nvSpPr>
          <p:cNvPr id="31" name="Google Shape;246;p28">
            <a:extLst>
              <a:ext uri="{FF2B5EF4-FFF2-40B4-BE49-F238E27FC236}">
                <a16:creationId xmlns:a16="http://schemas.microsoft.com/office/drawing/2014/main" id="{94FC6EAD-5641-B09C-3AB0-79AF912CA512}"/>
              </a:ext>
            </a:extLst>
          </p:cNvPr>
          <p:cNvSpPr txBox="1">
            <a:spLocks/>
          </p:cNvSpPr>
          <p:nvPr/>
        </p:nvSpPr>
        <p:spPr>
          <a:xfrm>
            <a:off x="2345735" y="4771530"/>
            <a:ext cx="6073645" cy="447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2400"/>
              <a:buFont typeface="Bebas Neue"/>
              <a:buNone/>
              <a:defRPr sz="2000" b="1" i="0" u="none" strike="noStrike" cap="none">
                <a:solidFill>
                  <a:srgbClr val="E77B06"/>
                </a:solidFill>
                <a:latin typeface="Poppins"/>
                <a:ea typeface="Poppins"/>
                <a:cs typeface="Poppins"/>
                <a:sym typeface="Poppins"/>
              </a:defRPr>
            </a:lvl1pPr>
            <a:lvl2pPr marL="914400" marR="0" lvl="1" indent="-3302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Regular"/>
                <a:ea typeface="Bebas Neue Regular"/>
                <a:cs typeface="Bebas Neue Regular"/>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Regular"/>
                <a:ea typeface="Bebas Neue Regular"/>
                <a:cs typeface="Bebas Neue Regular"/>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Regular"/>
                <a:ea typeface="Bebas Neue Regular"/>
                <a:cs typeface="Bebas Neue Regular"/>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Regular"/>
                <a:ea typeface="Bebas Neue Regular"/>
                <a:cs typeface="Bebas Neue Regular"/>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Regular"/>
                <a:ea typeface="Bebas Neue Regular"/>
                <a:cs typeface="Bebas Neue Regular"/>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Regular"/>
                <a:ea typeface="Bebas Neue Regular"/>
                <a:cs typeface="Bebas Neue Regular"/>
                <a:sym typeface="Bebas Neue"/>
              </a:defRPr>
            </a:lvl7pPr>
            <a:lvl8pPr marL="3657600" marR="0" lvl="7" indent="-2921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Regular"/>
                <a:ea typeface="Bebas Neue Regular"/>
                <a:cs typeface="Bebas Neue Regular"/>
                <a:sym typeface="Bebas Neue"/>
              </a:defRPr>
            </a:lvl8pPr>
            <a:lvl9pPr marL="4114800" marR="0" lvl="8" indent="-28575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Regular"/>
                <a:ea typeface="Bebas Neue Regular"/>
                <a:cs typeface="Bebas Neue Regular"/>
                <a:sym typeface="Bebas Neue"/>
              </a:defRPr>
            </a:lvl9pPr>
          </a:lstStyle>
          <a:p>
            <a:pPr marL="0" indent="0" algn="l"/>
            <a:r>
              <a:rPr lang="es-ES" sz="2800" b="0" dirty="0">
                <a:solidFill>
                  <a:srgbClr val="595959"/>
                </a:solidFill>
                <a:latin typeface="+mn-lt"/>
                <a:ea typeface="+mn-ea"/>
                <a:cs typeface="+mn-cs"/>
              </a:rPr>
              <a:t>Cierre: mi rol en el logro de acciones de mejoramiento</a:t>
            </a:r>
          </a:p>
        </p:txBody>
      </p:sp>
    </p:spTree>
    <p:extLst>
      <p:ext uri="{BB962C8B-B14F-4D97-AF65-F5344CB8AC3E}">
        <p14:creationId xmlns:p14="http://schemas.microsoft.com/office/powerpoint/2010/main" val="2735323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AA5F425-B129-000E-1760-0A538666817C}"/>
              </a:ext>
            </a:extLst>
          </p:cNvPr>
          <p:cNvSpPr>
            <a:spLocks noGrp="1"/>
          </p:cNvSpPr>
          <p:nvPr>
            <p:ph type="title"/>
          </p:nvPr>
        </p:nvSpPr>
        <p:spPr>
          <a:xfrm>
            <a:off x="843881" y="2853908"/>
            <a:ext cx="6784975" cy="2860674"/>
          </a:xfrm>
        </p:spPr>
        <p:txBody>
          <a:bodyPr>
            <a:normAutofit/>
          </a:bodyPr>
          <a:lstStyle/>
          <a:p>
            <a:r>
              <a:rPr lang="es-ES" sz="4400" dirty="0">
                <a:solidFill>
                  <a:srgbClr val="FFFFFF"/>
                </a:solidFill>
                <a:latin typeface="Arial"/>
                <a:cs typeface="Arial"/>
              </a:rPr>
              <a:t>Bienvenida y rompehielos</a:t>
            </a:r>
          </a:p>
        </p:txBody>
      </p:sp>
    </p:spTree>
    <p:extLst>
      <p:ext uri="{BB962C8B-B14F-4D97-AF65-F5344CB8AC3E}">
        <p14:creationId xmlns:p14="http://schemas.microsoft.com/office/powerpoint/2010/main" val="1116383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AC2173-E8AA-F1D5-0FB2-CA74EA2188DB}"/>
              </a:ext>
            </a:extLst>
          </p:cNvPr>
          <p:cNvSpPr>
            <a:spLocks noGrp="1"/>
          </p:cNvSpPr>
          <p:nvPr>
            <p:ph type="title"/>
          </p:nvPr>
        </p:nvSpPr>
        <p:spPr/>
        <p:txBody>
          <a:bodyPr>
            <a:normAutofit/>
          </a:bodyPr>
          <a:lstStyle/>
          <a:p>
            <a:r>
              <a:rPr lang="es-ES" sz="4000" dirty="0">
                <a:solidFill>
                  <a:srgbClr val="3831BA"/>
                </a:solidFill>
                <a:latin typeface="Arial"/>
                <a:cs typeface="Arial"/>
              </a:rPr>
              <a:t>Equipo dinamizador de la jornada</a:t>
            </a:r>
          </a:p>
        </p:txBody>
      </p:sp>
      <p:sp>
        <p:nvSpPr>
          <p:cNvPr id="6" name="Marcador de contenido 5">
            <a:extLst>
              <a:ext uri="{FF2B5EF4-FFF2-40B4-BE49-F238E27FC236}">
                <a16:creationId xmlns:a16="http://schemas.microsoft.com/office/drawing/2014/main" id="{2215A422-7B53-F4E4-B72C-713BAE02E6B1}"/>
              </a:ext>
            </a:extLst>
          </p:cNvPr>
          <p:cNvSpPr>
            <a:spLocks noGrp="1"/>
          </p:cNvSpPr>
          <p:nvPr>
            <p:ph idx="1"/>
          </p:nvPr>
        </p:nvSpPr>
        <p:spPr>
          <a:xfrm>
            <a:off x="838200" y="1830681"/>
            <a:ext cx="10515600" cy="927618"/>
          </a:xfrm>
        </p:spPr>
        <p:txBody>
          <a:bodyPr>
            <a:normAutofit fontScale="25000" lnSpcReduction="20000"/>
          </a:bodyPr>
          <a:lstStyle/>
          <a:p>
            <a:pPr marL="0" indent="0">
              <a:buNone/>
            </a:pPr>
            <a:r>
              <a:rPr lang="es-ES" sz="9600" dirty="0">
                <a:solidFill>
                  <a:srgbClr val="595959"/>
                </a:solidFill>
              </a:rPr>
              <a:t>El equipo del colegio que dinamizará y liderará el desarrollo de esta jornada es:</a:t>
            </a:r>
          </a:p>
          <a:p>
            <a:pPr marL="0" indent="0">
              <a:buNone/>
            </a:pPr>
            <a:endParaRPr lang="es-ES" dirty="0">
              <a:solidFill>
                <a:srgbClr val="595959"/>
              </a:solidFill>
            </a:endParaRPr>
          </a:p>
          <a:p>
            <a:pPr marL="0" indent="0">
              <a:buNone/>
            </a:pPr>
            <a:endParaRPr lang="es-ES" dirty="0">
              <a:solidFill>
                <a:srgbClr val="595959"/>
              </a:solidFill>
            </a:endParaRPr>
          </a:p>
          <a:p>
            <a:pPr marL="0" indent="0">
              <a:buNone/>
            </a:pPr>
            <a:r>
              <a:rPr lang="es-ES" dirty="0">
                <a:solidFill>
                  <a:srgbClr val="595959"/>
                </a:solidFill>
              </a:rPr>
              <a:t>	</a:t>
            </a:r>
            <a:endParaRPr lang="es-ES" dirty="0">
              <a:solidFill>
                <a:srgbClr val="595959"/>
              </a:solidFill>
              <a:highlight>
                <a:srgbClr val="FFFF00"/>
              </a:highlight>
            </a:endParaRPr>
          </a:p>
        </p:txBody>
      </p:sp>
      <p:sp>
        <p:nvSpPr>
          <p:cNvPr id="5" name="CuadroTexto 4">
            <a:extLst>
              <a:ext uri="{FF2B5EF4-FFF2-40B4-BE49-F238E27FC236}">
                <a16:creationId xmlns:a16="http://schemas.microsoft.com/office/drawing/2014/main" id="{B3F6F40D-E303-1515-BAB4-CB474E4C6ECA}"/>
              </a:ext>
            </a:extLst>
          </p:cNvPr>
          <p:cNvSpPr txBox="1"/>
          <p:nvPr/>
        </p:nvSpPr>
        <p:spPr>
          <a:xfrm>
            <a:off x="1451120" y="3908725"/>
            <a:ext cx="10226842" cy="830997"/>
          </a:xfrm>
          <a:prstGeom prst="rect">
            <a:avLst/>
          </a:prstGeom>
          <a:noFill/>
        </p:spPr>
        <p:txBody>
          <a:bodyPr wrap="square">
            <a:spAutoFit/>
          </a:bodyPr>
          <a:lstStyle/>
          <a:p>
            <a:r>
              <a:rPr lang="es-ES" dirty="0">
                <a:solidFill>
                  <a:srgbClr val="595959"/>
                </a:solidFill>
                <a:highlight>
                  <a:srgbClr val="FFFF00"/>
                </a:highlight>
              </a:rPr>
              <a:t>	</a:t>
            </a:r>
            <a:r>
              <a:rPr lang="es-ES" sz="2400" dirty="0">
                <a:solidFill>
                  <a:srgbClr val="595959"/>
                </a:solidFill>
                <a:highlight>
                  <a:srgbClr val="FFFF00"/>
                </a:highlight>
              </a:rPr>
              <a:t>Incluyan en este espacio los nombres de las personas que liderarán la jornada y una fotografía, si cuentan con ella. </a:t>
            </a:r>
            <a:endParaRPr lang="es-CO" dirty="0"/>
          </a:p>
        </p:txBody>
      </p:sp>
      <p:sp>
        <p:nvSpPr>
          <p:cNvPr id="3" name="Google Shape;1131;p46">
            <a:extLst>
              <a:ext uri="{FF2B5EF4-FFF2-40B4-BE49-F238E27FC236}">
                <a16:creationId xmlns:a16="http://schemas.microsoft.com/office/drawing/2014/main" id="{8C4FEE70-F65D-648E-04C2-36BB1A74CD3B}"/>
              </a:ext>
            </a:extLst>
          </p:cNvPr>
          <p:cNvSpPr/>
          <p:nvPr/>
        </p:nvSpPr>
        <p:spPr>
          <a:xfrm>
            <a:off x="514038" y="3125487"/>
            <a:ext cx="1225840" cy="927617"/>
          </a:xfrm>
          <a:custGeom>
            <a:avLst/>
            <a:gdLst/>
            <a:ahLst/>
            <a:cxnLst/>
            <a:rect l="l" t="t" r="r" b="b"/>
            <a:pathLst>
              <a:path w="18404" h="17246" extrusionOk="0">
                <a:moveTo>
                  <a:pt x="6096" y="4383"/>
                </a:moveTo>
                <a:cubicBezTo>
                  <a:pt x="6028" y="4383"/>
                  <a:pt x="5960" y="4408"/>
                  <a:pt x="5908" y="4460"/>
                </a:cubicBezTo>
                <a:lnTo>
                  <a:pt x="5741" y="4625"/>
                </a:lnTo>
                <a:cubicBezTo>
                  <a:pt x="5639" y="4727"/>
                  <a:pt x="5639" y="4897"/>
                  <a:pt x="5741" y="4999"/>
                </a:cubicBezTo>
                <a:cubicBezTo>
                  <a:pt x="5793" y="5051"/>
                  <a:pt x="5861" y="5077"/>
                  <a:pt x="5930" y="5077"/>
                </a:cubicBezTo>
                <a:cubicBezTo>
                  <a:pt x="5997" y="5077"/>
                  <a:pt x="6065" y="5051"/>
                  <a:pt x="6116" y="4999"/>
                </a:cubicBezTo>
                <a:lnTo>
                  <a:pt x="6282" y="4835"/>
                </a:lnTo>
                <a:cubicBezTo>
                  <a:pt x="6385" y="4732"/>
                  <a:pt x="6385" y="4563"/>
                  <a:pt x="6282" y="4460"/>
                </a:cubicBezTo>
                <a:cubicBezTo>
                  <a:pt x="6231" y="4408"/>
                  <a:pt x="6163" y="4383"/>
                  <a:pt x="6096" y="4383"/>
                </a:cubicBezTo>
                <a:close/>
                <a:moveTo>
                  <a:pt x="6660" y="5293"/>
                </a:moveTo>
                <a:cubicBezTo>
                  <a:pt x="6523" y="5293"/>
                  <a:pt x="6403" y="5400"/>
                  <a:pt x="6394" y="5540"/>
                </a:cubicBezTo>
                <a:cubicBezTo>
                  <a:pt x="6379" y="5760"/>
                  <a:pt x="6460" y="5976"/>
                  <a:pt x="6615" y="6130"/>
                </a:cubicBezTo>
                <a:cubicBezTo>
                  <a:pt x="6757" y="6274"/>
                  <a:pt x="6950" y="6352"/>
                  <a:pt x="7153" y="6352"/>
                </a:cubicBezTo>
                <a:cubicBezTo>
                  <a:pt x="7169" y="6352"/>
                  <a:pt x="7188" y="6352"/>
                  <a:pt x="7204" y="6351"/>
                </a:cubicBezTo>
                <a:cubicBezTo>
                  <a:pt x="7351" y="6342"/>
                  <a:pt x="7462" y="6215"/>
                  <a:pt x="7450" y="6068"/>
                </a:cubicBezTo>
                <a:cubicBezTo>
                  <a:pt x="7441" y="5928"/>
                  <a:pt x="7324" y="5821"/>
                  <a:pt x="7186" y="5821"/>
                </a:cubicBezTo>
                <a:cubicBezTo>
                  <a:pt x="7180" y="5821"/>
                  <a:pt x="7174" y="5821"/>
                  <a:pt x="7168" y="5821"/>
                </a:cubicBezTo>
                <a:cubicBezTo>
                  <a:pt x="7162" y="5822"/>
                  <a:pt x="7157" y="5822"/>
                  <a:pt x="7152" y="5822"/>
                </a:cubicBezTo>
                <a:cubicBezTo>
                  <a:pt x="7092" y="5822"/>
                  <a:pt x="7033" y="5797"/>
                  <a:pt x="6990" y="5755"/>
                </a:cubicBezTo>
                <a:cubicBezTo>
                  <a:pt x="6944" y="5710"/>
                  <a:pt x="6918" y="5643"/>
                  <a:pt x="6923" y="5577"/>
                </a:cubicBezTo>
                <a:cubicBezTo>
                  <a:pt x="6932" y="5430"/>
                  <a:pt x="6822" y="5304"/>
                  <a:pt x="6676" y="5293"/>
                </a:cubicBezTo>
                <a:cubicBezTo>
                  <a:pt x="6671" y="5293"/>
                  <a:pt x="6666" y="5293"/>
                  <a:pt x="6660" y="5293"/>
                </a:cubicBezTo>
                <a:close/>
                <a:moveTo>
                  <a:pt x="8096" y="6384"/>
                </a:moveTo>
                <a:cubicBezTo>
                  <a:pt x="8029" y="6384"/>
                  <a:pt x="7961" y="6409"/>
                  <a:pt x="7908" y="6461"/>
                </a:cubicBezTo>
                <a:lnTo>
                  <a:pt x="7742" y="6627"/>
                </a:lnTo>
                <a:cubicBezTo>
                  <a:pt x="7639" y="6730"/>
                  <a:pt x="7639" y="6899"/>
                  <a:pt x="7742" y="7002"/>
                </a:cubicBezTo>
                <a:cubicBezTo>
                  <a:pt x="7794" y="7053"/>
                  <a:pt x="7863" y="7078"/>
                  <a:pt x="7931" y="7078"/>
                </a:cubicBezTo>
                <a:cubicBezTo>
                  <a:pt x="7998" y="7078"/>
                  <a:pt x="8066" y="7053"/>
                  <a:pt x="8117" y="7002"/>
                </a:cubicBezTo>
                <a:lnTo>
                  <a:pt x="8283" y="6836"/>
                </a:lnTo>
                <a:cubicBezTo>
                  <a:pt x="8386" y="6733"/>
                  <a:pt x="8386" y="6564"/>
                  <a:pt x="8283" y="6461"/>
                </a:cubicBezTo>
                <a:cubicBezTo>
                  <a:pt x="8232" y="6409"/>
                  <a:pt x="8164" y="6384"/>
                  <a:pt x="8096" y="6384"/>
                </a:cubicBezTo>
                <a:close/>
                <a:moveTo>
                  <a:pt x="5680" y="2718"/>
                </a:moveTo>
                <a:cubicBezTo>
                  <a:pt x="5777" y="2718"/>
                  <a:pt x="5868" y="2756"/>
                  <a:pt x="5938" y="2824"/>
                </a:cubicBezTo>
                <a:lnTo>
                  <a:pt x="10337" y="7224"/>
                </a:lnTo>
                <a:cubicBezTo>
                  <a:pt x="10384" y="7269"/>
                  <a:pt x="10415" y="7325"/>
                  <a:pt x="10431" y="7386"/>
                </a:cubicBezTo>
                <a:cubicBezTo>
                  <a:pt x="10242" y="7294"/>
                  <a:pt x="10037" y="7248"/>
                  <a:pt x="9832" y="7248"/>
                </a:cubicBezTo>
                <a:cubicBezTo>
                  <a:pt x="9480" y="7248"/>
                  <a:pt x="9128" y="7383"/>
                  <a:pt x="8860" y="7652"/>
                </a:cubicBezTo>
                <a:cubicBezTo>
                  <a:pt x="8438" y="8075"/>
                  <a:pt x="8350" y="8709"/>
                  <a:pt x="8595" y="9222"/>
                </a:cubicBezTo>
                <a:cubicBezTo>
                  <a:pt x="8536" y="9204"/>
                  <a:pt x="8480" y="9173"/>
                  <a:pt x="8433" y="9128"/>
                </a:cubicBezTo>
                <a:lnTo>
                  <a:pt x="4035" y="4727"/>
                </a:lnTo>
                <a:cubicBezTo>
                  <a:pt x="3891" y="4585"/>
                  <a:pt x="3891" y="4353"/>
                  <a:pt x="4035" y="4210"/>
                </a:cubicBezTo>
                <a:lnTo>
                  <a:pt x="5419" y="2824"/>
                </a:lnTo>
                <a:cubicBezTo>
                  <a:pt x="5490" y="2755"/>
                  <a:pt x="5581" y="2718"/>
                  <a:pt x="5680" y="2718"/>
                </a:cubicBezTo>
                <a:close/>
                <a:moveTo>
                  <a:pt x="9834" y="7778"/>
                </a:moveTo>
                <a:cubicBezTo>
                  <a:pt x="10051" y="7778"/>
                  <a:pt x="10267" y="7862"/>
                  <a:pt x="10431" y="8025"/>
                </a:cubicBezTo>
                <a:cubicBezTo>
                  <a:pt x="10762" y="8354"/>
                  <a:pt x="10762" y="8891"/>
                  <a:pt x="10431" y="9219"/>
                </a:cubicBezTo>
                <a:cubicBezTo>
                  <a:pt x="10271" y="9379"/>
                  <a:pt x="10061" y="9467"/>
                  <a:pt x="9834" y="9467"/>
                </a:cubicBezTo>
                <a:cubicBezTo>
                  <a:pt x="9608" y="9467"/>
                  <a:pt x="9396" y="9379"/>
                  <a:pt x="9237" y="9219"/>
                </a:cubicBezTo>
                <a:cubicBezTo>
                  <a:pt x="8908" y="8891"/>
                  <a:pt x="8908" y="8353"/>
                  <a:pt x="9237" y="8025"/>
                </a:cubicBezTo>
                <a:cubicBezTo>
                  <a:pt x="9402" y="7859"/>
                  <a:pt x="9617" y="7778"/>
                  <a:pt x="9834" y="7778"/>
                </a:cubicBezTo>
                <a:close/>
                <a:moveTo>
                  <a:pt x="3620" y="6219"/>
                </a:moveTo>
                <a:cubicBezTo>
                  <a:pt x="3552" y="6219"/>
                  <a:pt x="3485" y="6245"/>
                  <a:pt x="3433" y="6296"/>
                </a:cubicBezTo>
                <a:cubicBezTo>
                  <a:pt x="3330" y="6399"/>
                  <a:pt x="3330" y="6568"/>
                  <a:pt x="3433" y="6671"/>
                </a:cubicBezTo>
                <a:lnTo>
                  <a:pt x="6434" y="9672"/>
                </a:lnTo>
                <a:cubicBezTo>
                  <a:pt x="6485" y="9723"/>
                  <a:pt x="6554" y="9748"/>
                  <a:pt x="6622" y="9748"/>
                </a:cubicBezTo>
                <a:cubicBezTo>
                  <a:pt x="6690" y="9748"/>
                  <a:pt x="6757" y="9723"/>
                  <a:pt x="6809" y="9672"/>
                </a:cubicBezTo>
                <a:cubicBezTo>
                  <a:pt x="6912" y="9569"/>
                  <a:pt x="6912" y="9400"/>
                  <a:pt x="6809" y="9297"/>
                </a:cubicBezTo>
                <a:lnTo>
                  <a:pt x="3808" y="6296"/>
                </a:lnTo>
                <a:cubicBezTo>
                  <a:pt x="3756" y="6245"/>
                  <a:pt x="3688" y="6219"/>
                  <a:pt x="3620" y="6219"/>
                </a:cubicBezTo>
                <a:close/>
                <a:moveTo>
                  <a:pt x="5680" y="2184"/>
                </a:moveTo>
                <a:cubicBezTo>
                  <a:pt x="5439" y="2184"/>
                  <a:pt x="5214" y="2278"/>
                  <a:pt x="5043" y="2447"/>
                </a:cubicBezTo>
                <a:lnTo>
                  <a:pt x="3658" y="3834"/>
                </a:lnTo>
                <a:cubicBezTo>
                  <a:pt x="3307" y="4184"/>
                  <a:pt x="3307" y="4754"/>
                  <a:pt x="3658" y="5102"/>
                </a:cubicBezTo>
                <a:lnTo>
                  <a:pt x="8057" y="9503"/>
                </a:lnTo>
                <a:cubicBezTo>
                  <a:pt x="8230" y="9675"/>
                  <a:pt x="8461" y="9766"/>
                  <a:pt x="8694" y="9766"/>
                </a:cubicBezTo>
                <a:cubicBezTo>
                  <a:pt x="8794" y="9766"/>
                  <a:pt x="8896" y="9748"/>
                  <a:pt x="8992" y="9714"/>
                </a:cubicBezTo>
                <a:cubicBezTo>
                  <a:pt x="9232" y="9900"/>
                  <a:pt x="9523" y="9998"/>
                  <a:pt x="9830" y="9998"/>
                </a:cubicBezTo>
                <a:cubicBezTo>
                  <a:pt x="10198" y="9998"/>
                  <a:pt x="10543" y="9855"/>
                  <a:pt x="10803" y="9597"/>
                </a:cubicBezTo>
                <a:cubicBezTo>
                  <a:pt x="11297" y="9101"/>
                  <a:pt x="11335" y="8325"/>
                  <a:pt x="10919" y="7784"/>
                </a:cubicBezTo>
                <a:cubicBezTo>
                  <a:pt x="11040" y="7462"/>
                  <a:pt x="10965" y="7094"/>
                  <a:pt x="10715" y="6847"/>
                </a:cubicBezTo>
                <a:lnTo>
                  <a:pt x="6315" y="2447"/>
                </a:lnTo>
                <a:cubicBezTo>
                  <a:pt x="6146" y="2278"/>
                  <a:pt x="5919" y="2184"/>
                  <a:pt x="5680" y="2184"/>
                </a:cubicBezTo>
                <a:close/>
                <a:moveTo>
                  <a:pt x="15356" y="12637"/>
                </a:moveTo>
                <a:lnTo>
                  <a:pt x="16200" y="13481"/>
                </a:lnTo>
                <a:cubicBezTo>
                  <a:pt x="16288" y="13569"/>
                  <a:pt x="16288" y="13713"/>
                  <a:pt x="16200" y="13800"/>
                </a:cubicBezTo>
                <a:lnTo>
                  <a:pt x="14010" y="15992"/>
                </a:lnTo>
                <a:cubicBezTo>
                  <a:pt x="13966" y="16036"/>
                  <a:pt x="13907" y="16058"/>
                  <a:pt x="13849" y="16058"/>
                </a:cubicBezTo>
                <a:cubicBezTo>
                  <a:pt x="13791" y="16058"/>
                  <a:pt x="13733" y="16036"/>
                  <a:pt x="13689" y="15992"/>
                </a:cubicBezTo>
                <a:lnTo>
                  <a:pt x="12847" y="15148"/>
                </a:lnTo>
                <a:lnTo>
                  <a:pt x="15356" y="12637"/>
                </a:lnTo>
                <a:close/>
                <a:moveTo>
                  <a:pt x="16144" y="14608"/>
                </a:moveTo>
                <a:lnTo>
                  <a:pt x="17709" y="16173"/>
                </a:lnTo>
                <a:cubicBezTo>
                  <a:pt x="17848" y="16312"/>
                  <a:pt x="17797" y="16473"/>
                  <a:pt x="17779" y="16521"/>
                </a:cubicBezTo>
                <a:cubicBezTo>
                  <a:pt x="17760" y="16567"/>
                  <a:pt x="17681" y="16717"/>
                  <a:pt x="17485" y="16717"/>
                </a:cubicBezTo>
                <a:lnTo>
                  <a:pt x="15728" y="16717"/>
                </a:lnTo>
                <a:cubicBezTo>
                  <a:pt x="15643" y="16717"/>
                  <a:pt x="15562" y="16684"/>
                  <a:pt x="15502" y="16623"/>
                </a:cubicBezTo>
                <a:lnTo>
                  <a:pt x="14817" y="15937"/>
                </a:lnTo>
                <a:lnTo>
                  <a:pt x="16144" y="14608"/>
                </a:lnTo>
                <a:close/>
                <a:moveTo>
                  <a:pt x="5698" y="1"/>
                </a:moveTo>
                <a:cubicBezTo>
                  <a:pt x="5153" y="1"/>
                  <a:pt x="4609" y="208"/>
                  <a:pt x="4195" y="623"/>
                </a:cubicBezTo>
                <a:lnTo>
                  <a:pt x="830" y="3988"/>
                </a:lnTo>
                <a:cubicBezTo>
                  <a:pt x="0" y="4816"/>
                  <a:pt x="0" y="6167"/>
                  <a:pt x="830" y="6996"/>
                </a:cubicBezTo>
                <a:lnTo>
                  <a:pt x="7939" y="14106"/>
                </a:lnTo>
                <a:cubicBezTo>
                  <a:pt x="8327" y="14494"/>
                  <a:pt x="8783" y="14792"/>
                  <a:pt x="9292" y="14997"/>
                </a:cubicBezTo>
                <a:cubicBezTo>
                  <a:pt x="9326" y="15010"/>
                  <a:pt x="9358" y="15016"/>
                  <a:pt x="9392" y="15016"/>
                </a:cubicBezTo>
                <a:cubicBezTo>
                  <a:pt x="9496" y="15016"/>
                  <a:pt x="9598" y="14952"/>
                  <a:pt x="9637" y="14848"/>
                </a:cubicBezTo>
                <a:cubicBezTo>
                  <a:pt x="9693" y="14711"/>
                  <a:pt x="9627" y="14557"/>
                  <a:pt x="9490" y="14503"/>
                </a:cubicBezTo>
                <a:cubicBezTo>
                  <a:pt x="9279" y="14417"/>
                  <a:pt x="9079" y="14313"/>
                  <a:pt x="8889" y="14192"/>
                </a:cubicBezTo>
                <a:lnTo>
                  <a:pt x="14402" y="8679"/>
                </a:lnTo>
                <a:cubicBezTo>
                  <a:pt x="14615" y="9010"/>
                  <a:pt x="14774" y="9375"/>
                  <a:pt x="14867" y="9763"/>
                </a:cubicBezTo>
                <a:lnTo>
                  <a:pt x="15292" y="11534"/>
                </a:lnTo>
                <a:cubicBezTo>
                  <a:pt x="15342" y="11742"/>
                  <a:pt x="15278" y="11965"/>
                  <a:pt x="15128" y="12117"/>
                </a:cubicBezTo>
                <a:lnTo>
                  <a:pt x="12325" y="14919"/>
                </a:lnTo>
                <a:cubicBezTo>
                  <a:pt x="12208" y="15035"/>
                  <a:pt x="12048" y="15099"/>
                  <a:pt x="11884" y="15099"/>
                </a:cubicBezTo>
                <a:cubicBezTo>
                  <a:pt x="11837" y="15099"/>
                  <a:pt x="11789" y="15093"/>
                  <a:pt x="11741" y="15082"/>
                </a:cubicBezTo>
                <a:lnTo>
                  <a:pt x="10675" y="14826"/>
                </a:lnTo>
                <a:cubicBezTo>
                  <a:pt x="10654" y="14821"/>
                  <a:pt x="10633" y="14818"/>
                  <a:pt x="10612" y="14818"/>
                </a:cubicBezTo>
                <a:cubicBezTo>
                  <a:pt x="10492" y="14818"/>
                  <a:pt x="10384" y="14900"/>
                  <a:pt x="10356" y="15023"/>
                </a:cubicBezTo>
                <a:cubicBezTo>
                  <a:pt x="10321" y="15166"/>
                  <a:pt x="10409" y="15310"/>
                  <a:pt x="10553" y="15342"/>
                </a:cubicBezTo>
                <a:lnTo>
                  <a:pt x="11619" y="15598"/>
                </a:lnTo>
                <a:cubicBezTo>
                  <a:pt x="11707" y="15618"/>
                  <a:pt x="11796" y="15629"/>
                  <a:pt x="11884" y="15629"/>
                </a:cubicBezTo>
                <a:cubicBezTo>
                  <a:pt x="12076" y="15629"/>
                  <a:pt x="12268" y="15582"/>
                  <a:pt x="12437" y="15489"/>
                </a:cubicBezTo>
                <a:lnTo>
                  <a:pt x="13314" y="16368"/>
                </a:lnTo>
                <a:cubicBezTo>
                  <a:pt x="13461" y="16515"/>
                  <a:pt x="13657" y="16590"/>
                  <a:pt x="13851" y="16590"/>
                </a:cubicBezTo>
                <a:cubicBezTo>
                  <a:pt x="14046" y="16590"/>
                  <a:pt x="14239" y="16517"/>
                  <a:pt x="14387" y="16368"/>
                </a:cubicBezTo>
                <a:lnTo>
                  <a:pt x="14443" y="16312"/>
                </a:lnTo>
                <a:lnTo>
                  <a:pt x="15128" y="16997"/>
                </a:lnTo>
                <a:cubicBezTo>
                  <a:pt x="15289" y="17158"/>
                  <a:pt x="15503" y="17246"/>
                  <a:pt x="15730" y="17246"/>
                </a:cubicBezTo>
                <a:lnTo>
                  <a:pt x="17487" y="17246"/>
                </a:lnTo>
                <a:cubicBezTo>
                  <a:pt x="17838" y="17246"/>
                  <a:pt x="18136" y="17046"/>
                  <a:pt x="18272" y="16723"/>
                </a:cubicBezTo>
                <a:cubicBezTo>
                  <a:pt x="18404" y="16399"/>
                  <a:pt x="18333" y="16045"/>
                  <a:pt x="18085" y="15796"/>
                </a:cubicBezTo>
                <a:lnTo>
                  <a:pt x="16522" y="14232"/>
                </a:lnTo>
                <a:lnTo>
                  <a:pt x="16577" y="14178"/>
                </a:lnTo>
                <a:cubicBezTo>
                  <a:pt x="16872" y="13882"/>
                  <a:pt x="16872" y="13401"/>
                  <a:pt x="16577" y="13106"/>
                </a:cubicBezTo>
                <a:lnTo>
                  <a:pt x="15699" y="12228"/>
                </a:lnTo>
                <a:cubicBezTo>
                  <a:pt x="15833" y="11981"/>
                  <a:pt x="15875" y="11689"/>
                  <a:pt x="15806" y="11409"/>
                </a:cubicBezTo>
                <a:lnTo>
                  <a:pt x="15383" y="9638"/>
                </a:lnTo>
                <a:cubicBezTo>
                  <a:pt x="15248" y="9078"/>
                  <a:pt x="14995" y="8554"/>
                  <a:pt x="14642" y="8102"/>
                </a:cubicBezTo>
                <a:cubicBezTo>
                  <a:pt x="14540" y="7971"/>
                  <a:pt x="14430" y="7849"/>
                  <a:pt x="14314" y="7731"/>
                </a:cubicBezTo>
                <a:lnTo>
                  <a:pt x="8276" y="1692"/>
                </a:lnTo>
                <a:cubicBezTo>
                  <a:pt x="8225" y="1640"/>
                  <a:pt x="8157" y="1614"/>
                  <a:pt x="8089" y="1614"/>
                </a:cubicBezTo>
                <a:cubicBezTo>
                  <a:pt x="8021" y="1614"/>
                  <a:pt x="7953" y="1640"/>
                  <a:pt x="7901" y="1692"/>
                </a:cubicBezTo>
                <a:cubicBezTo>
                  <a:pt x="7798" y="1795"/>
                  <a:pt x="7798" y="1964"/>
                  <a:pt x="7901" y="2066"/>
                </a:cubicBezTo>
                <a:lnTo>
                  <a:pt x="13939" y="8106"/>
                </a:lnTo>
                <a:cubicBezTo>
                  <a:pt x="13988" y="8153"/>
                  <a:pt x="14033" y="8203"/>
                  <a:pt x="14077" y="8253"/>
                </a:cubicBezTo>
                <a:lnTo>
                  <a:pt x="8463" y="13866"/>
                </a:lnTo>
                <a:cubicBezTo>
                  <a:pt x="8414" y="13823"/>
                  <a:pt x="8364" y="13776"/>
                  <a:pt x="8316" y="13729"/>
                </a:cubicBezTo>
                <a:lnTo>
                  <a:pt x="1206" y="6620"/>
                </a:lnTo>
                <a:cubicBezTo>
                  <a:pt x="583" y="5996"/>
                  <a:pt x="583" y="4983"/>
                  <a:pt x="1206" y="4363"/>
                </a:cubicBezTo>
                <a:lnTo>
                  <a:pt x="4571" y="998"/>
                </a:lnTo>
                <a:cubicBezTo>
                  <a:pt x="4883" y="686"/>
                  <a:pt x="5292" y="530"/>
                  <a:pt x="5700" y="530"/>
                </a:cubicBezTo>
                <a:cubicBezTo>
                  <a:pt x="6109" y="530"/>
                  <a:pt x="6517" y="686"/>
                  <a:pt x="6828" y="998"/>
                </a:cubicBezTo>
                <a:lnTo>
                  <a:pt x="7000" y="1170"/>
                </a:lnTo>
                <a:cubicBezTo>
                  <a:pt x="7051" y="1221"/>
                  <a:pt x="7119" y="1247"/>
                  <a:pt x="7187" y="1247"/>
                </a:cubicBezTo>
                <a:cubicBezTo>
                  <a:pt x="7255" y="1247"/>
                  <a:pt x="7323" y="1221"/>
                  <a:pt x="7375" y="1170"/>
                </a:cubicBezTo>
                <a:cubicBezTo>
                  <a:pt x="7478" y="1067"/>
                  <a:pt x="7478" y="898"/>
                  <a:pt x="7375" y="795"/>
                </a:cubicBezTo>
                <a:lnTo>
                  <a:pt x="7203" y="623"/>
                </a:lnTo>
                <a:cubicBezTo>
                  <a:pt x="6788" y="208"/>
                  <a:pt x="6243" y="1"/>
                  <a:pt x="5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8073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49C5E125-3E71-E5B7-E72E-BCDBF58E93D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99A1742-511E-24D9-3BAA-956C3A4D7504}"/>
              </a:ext>
            </a:extLst>
          </p:cNvPr>
          <p:cNvSpPr>
            <a:spLocks noGrp="1"/>
          </p:cNvSpPr>
          <p:nvPr>
            <p:ph type="title"/>
          </p:nvPr>
        </p:nvSpPr>
        <p:spPr/>
        <p:txBody>
          <a:bodyPr>
            <a:normAutofit/>
          </a:bodyPr>
          <a:lstStyle/>
          <a:p>
            <a:r>
              <a:rPr lang="es-ES" sz="4000" dirty="0">
                <a:solidFill>
                  <a:srgbClr val="3831BA"/>
                </a:solidFill>
                <a:latin typeface="Arial"/>
                <a:cs typeface="Arial"/>
              </a:rPr>
              <a:t>Momentos del taller</a:t>
            </a:r>
          </a:p>
        </p:txBody>
      </p:sp>
      <p:graphicFrame>
        <p:nvGraphicFramePr>
          <p:cNvPr id="3" name="Tabla 2">
            <a:extLst>
              <a:ext uri="{FF2B5EF4-FFF2-40B4-BE49-F238E27FC236}">
                <a16:creationId xmlns:a16="http://schemas.microsoft.com/office/drawing/2014/main" id="{E3F0EAB6-F6B3-8F92-0E6D-1D6714E7A90D}"/>
              </a:ext>
            </a:extLst>
          </p:cNvPr>
          <p:cNvGraphicFramePr>
            <a:graphicFrameLocks noGrp="1"/>
          </p:cNvGraphicFramePr>
          <p:nvPr>
            <p:extLst>
              <p:ext uri="{D42A27DB-BD31-4B8C-83A1-F6EECF244321}">
                <p14:modId xmlns:p14="http://schemas.microsoft.com/office/powerpoint/2010/main" val="2694790155"/>
              </p:ext>
            </p:extLst>
          </p:nvPr>
        </p:nvGraphicFramePr>
        <p:xfrm>
          <a:off x="1691866" y="1690689"/>
          <a:ext cx="8808268" cy="4255261"/>
        </p:xfrm>
        <a:graphic>
          <a:graphicData uri="http://schemas.openxmlformats.org/drawingml/2006/table">
            <a:tbl>
              <a:tblPr firstRow="1" firstCol="1" bandRow="1">
                <a:tableStyleId>{72833802-FEF1-4C79-8D5D-14CF1EAF98D9}</a:tableStyleId>
              </a:tblPr>
              <a:tblGrid>
                <a:gridCol w="1736032">
                  <a:extLst>
                    <a:ext uri="{9D8B030D-6E8A-4147-A177-3AD203B41FA5}">
                      <a16:colId xmlns:a16="http://schemas.microsoft.com/office/drawing/2014/main" val="2600905647"/>
                    </a:ext>
                  </a:extLst>
                </a:gridCol>
                <a:gridCol w="5069629">
                  <a:extLst>
                    <a:ext uri="{9D8B030D-6E8A-4147-A177-3AD203B41FA5}">
                      <a16:colId xmlns:a16="http://schemas.microsoft.com/office/drawing/2014/main" val="447901095"/>
                    </a:ext>
                  </a:extLst>
                </a:gridCol>
                <a:gridCol w="2002607">
                  <a:extLst>
                    <a:ext uri="{9D8B030D-6E8A-4147-A177-3AD203B41FA5}">
                      <a16:colId xmlns:a16="http://schemas.microsoft.com/office/drawing/2014/main" val="2092700807"/>
                    </a:ext>
                  </a:extLst>
                </a:gridCol>
              </a:tblGrid>
              <a:tr h="365858">
                <a:tc>
                  <a:txBody>
                    <a:bodyPr/>
                    <a:lstStyle/>
                    <a:p>
                      <a:pPr algn="ctr">
                        <a:lnSpc>
                          <a:spcPct val="115000"/>
                        </a:lnSpc>
                      </a:pPr>
                      <a:r>
                        <a:rPr lang="en-US" sz="2400">
                          <a:effectLst/>
                        </a:rPr>
                        <a:t>Etapa</a:t>
                      </a:r>
                      <a:endParaRPr lang="es-CO" sz="2400">
                        <a:effectLst/>
                        <a:latin typeface="+mn-lt"/>
                        <a:ea typeface="Times New Roman" panose="02020603050405020304" pitchFamily="18" charset="0"/>
                      </a:endParaRPr>
                    </a:p>
                  </a:txBody>
                  <a:tcPr marL="68580" marR="68580" marT="0" marB="0"/>
                </a:tc>
                <a:tc>
                  <a:txBody>
                    <a:bodyPr/>
                    <a:lstStyle/>
                    <a:p>
                      <a:pPr algn="ctr">
                        <a:lnSpc>
                          <a:spcPct val="115000"/>
                        </a:lnSpc>
                      </a:pPr>
                      <a:r>
                        <a:rPr lang="en-US" sz="2400">
                          <a:effectLst/>
                        </a:rPr>
                        <a:t>Objetivo</a:t>
                      </a:r>
                      <a:endParaRPr lang="es-CO" sz="2400">
                        <a:effectLst/>
                        <a:latin typeface="+mn-lt"/>
                        <a:ea typeface="Times New Roman" panose="02020603050405020304" pitchFamily="18" charset="0"/>
                      </a:endParaRPr>
                    </a:p>
                  </a:txBody>
                  <a:tcPr marL="68580" marR="68580" marT="0" marB="0"/>
                </a:tc>
                <a:tc>
                  <a:txBody>
                    <a:bodyPr/>
                    <a:lstStyle/>
                    <a:p>
                      <a:pPr algn="ctr">
                        <a:lnSpc>
                          <a:spcPct val="115000"/>
                        </a:lnSpc>
                      </a:pPr>
                      <a:r>
                        <a:rPr lang="en-US" sz="2400">
                          <a:effectLst/>
                        </a:rPr>
                        <a:t>Duración</a:t>
                      </a:r>
                      <a:endParaRPr lang="es-CO" sz="240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92922318"/>
                  </a:ext>
                </a:extLst>
              </a:tr>
              <a:tr h="786885">
                <a:tc>
                  <a:txBody>
                    <a:bodyPr/>
                    <a:lstStyle/>
                    <a:p>
                      <a:pPr algn="ctr">
                        <a:lnSpc>
                          <a:spcPct val="115000"/>
                        </a:lnSpc>
                      </a:pPr>
                      <a:r>
                        <a:rPr lang="es-CO" sz="1600">
                          <a:effectLst/>
                        </a:rPr>
                        <a:t>Bienvenida y rompehielos</a:t>
                      </a:r>
                      <a:endParaRPr lang="es-CO" sz="2400">
                        <a:effectLst/>
                        <a:latin typeface="+mn-lt"/>
                        <a:ea typeface="Times New Roman" panose="02020603050405020304" pitchFamily="18" charset="0"/>
                      </a:endParaRPr>
                    </a:p>
                  </a:txBody>
                  <a:tcPr marL="68580" marR="68580" marT="0" marB="0" anchor="ctr"/>
                </a:tc>
                <a:tc>
                  <a:txBody>
                    <a:bodyPr/>
                    <a:lstStyle/>
                    <a:p>
                      <a:pPr algn="just">
                        <a:lnSpc>
                          <a:spcPct val="115000"/>
                        </a:lnSpc>
                      </a:pPr>
                      <a:r>
                        <a:rPr lang="es-CO" sz="1600">
                          <a:effectLst/>
                        </a:rPr>
                        <a:t>Realizar la contextualización del espacio y promover un ambiente de confianza y conexión entre los participantes, presentando el propósito de la jornada.</a:t>
                      </a:r>
                      <a:endParaRPr lang="es-CO" sz="2400">
                        <a:effectLst/>
                        <a:latin typeface="+mn-lt"/>
                        <a:ea typeface="Times New Roman" panose="02020603050405020304" pitchFamily="18" charset="0"/>
                      </a:endParaRPr>
                    </a:p>
                  </a:txBody>
                  <a:tcPr marL="68580" marR="68580" marT="0" marB="0" anchor="ctr"/>
                </a:tc>
                <a:tc>
                  <a:txBody>
                    <a:bodyPr/>
                    <a:lstStyle/>
                    <a:p>
                      <a:pPr algn="ctr">
                        <a:lnSpc>
                          <a:spcPct val="115000"/>
                        </a:lnSpc>
                      </a:pPr>
                      <a:r>
                        <a:rPr lang="en-US" sz="1600">
                          <a:effectLst/>
                        </a:rPr>
                        <a:t>15 minutos</a:t>
                      </a:r>
                      <a:endParaRPr lang="es-CO" sz="24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2358815934"/>
                  </a:ext>
                </a:extLst>
              </a:tr>
              <a:tr h="834706">
                <a:tc>
                  <a:txBody>
                    <a:bodyPr/>
                    <a:lstStyle/>
                    <a:p>
                      <a:pPr algn="ctr">
                        <a:lnSpc>
                          <a:spcPct val="115000"/>
                        </a:lnSpc>
                      </a:pPr>
                      <a:r>
                        <a:rPr lang="en-US" sz="1600">
                          <a:effectLst/>
                        </a:rPr>
                        <a:t>Análisis de información institucional</a:t>
                      </a:r>
                      <a:endParaRPr lang="es-CO" sz="2400">
                        <a:effectLst/>
                        <a:latin typeface="+mn-lt"/>
                        <a:ea typeface="Times New Roman" panose="02020603050405020304" pitchFamily="18" charset="0"/>
                      </a:endParaRPr>
                    </a:p>
                  </a:txBody>
                  <a:tcPr marL="68580" marR="68580" marT="0" marB="0" anchor="ctr"/>
                </a:tc>
                <a:tc>
                  <a:txBody>
                    <a:bodyPr/>
                    <a:lstStyle/>
                    <a:p>
                      <a:pPr algn="just">
                        <a:lnSpc>
                          <a:spcPct val="115000"/>
                        </a:lnSpc>
                      </a:pPr>
                      <a:r>
                        <a:rPr lang="es-CO" sz="1600">
                          <a:effectLst/>
                        </a:rPr>
                        <a:t>Realizar la lectura, reconocimiento y análisis de la ficha de información institucional, como insumo base para la proyección de acciones de mejora.</a:t>
                      </a:r>
                      <a:endParaRPr lang="es-CO" sz="2400">
                        <a:effectLst/>
                        <a:latin typeface="+mn-lt"/>
                        <a:ea typeface="Times New Roman" panose="02020603050405020304" pitchFamily="18" charset="0"/>
                      </a:endParaRPr>
                    </a:p>
                  </a:txBody>
                  <a:tcPr marL="68580" marR="68580" marT="0" marB="0" anchor="ctr"/>
                </a:tc>
                <a:tc>
                  <a:txBody>
                    <a:bodyPr/>
                    <a:lstStyle/>
                    <a:p>
                      <a:pPr algn="ctr">
                        <a:lnSpc>
                          <a:spcPct val="115000"/>
                        </a:lnSpc>
                      </a:pPr>
                      <a:r>
                        <a:rPr lang="en-US" sz="1600" dirty="0">
                          <a:effectLst/>
                        </a:rPr>
                        <a:t>90 </a:t>
                      </a:r>
                      <a:r>
                        <a:rPr lang="en-US" sz="1600" dirty="0" err="1">
                          <a:effectLst/>
                        </a:rPr>
                        <a:t>minutos</a:t>
                      </a:r>
                      <a:endParaRPr lang="es-CO" sz="24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2477835883"/>
                  </a:ext>
                </a:extLst>
              </a:tr>
              <a:tr h="424514">
                <a:tc gridSpan="3">
                  <a:txBody>
                    <a:bodyPr/>
                    <a:lstStyle/>
                    <a:p>
                      <a:pPr algn="ctr">
                        <a:lnSpc>
                          <a:spcPct val="115000"/>
                        </a:lnSpc>
                      </a:pPr>
                      <a:r>
                        <a:rPr lang="es-ES" sz="2000" dirty="0">
                          <a:effectLst/>
                          <a:latin typeface="+mn-lt"/>
                          <a:ea typeface="Times New Roman" panose="02020603050405020304" pitchFamily="18" charset="0"/>
                        </a:rPr>
                        <a:t>Receso </a:t>
                      </a:r>
                      <a:endParaRPr lang="es-CO" sz="2000" dirty="0">
                        <a:effectLst/>
                        <a:latin typeface="+mn-lt"/>
                        <a:ea typeface="Times New Roman" panose="02020603050405020304" pitchFamily="18" charset="0"/>
                      </a:endParaRPr>
                    </a:p>
                  </a:txBody>
                  <a:tcPr marL="68580" marR="68580" marT="0" marB="0" anchor="ctr"/>
                </a:tc>
                <a:tc hMerge="1">
                  <a:txBody>
                    <a:bodyPr/>
                    <a:lstStyle/>
                    <a:p>
                      <a:pPr algn="just">
                        <a:lnSpc>
                          <a:spcPct val="115000"/>
                        </a:lnSpc>
                      </a:pPr>
                      <a:endParaRPr lang="es-CO" sz="2400" dirty="0">
                        <a:effectLst/>
                        <a:latin typeface="+mn-lt"/>
                        <a:ea typeface="Times New Roman" panose="02020603050405020304" pitchFamily="18" charset="0"/>
                      </a:endParaRPr>
                    </a:p>
                  </a:txBody>
                  <a:tcPr marL="68580" marR="68580" marT="0" marB="0" anchor="ctr"/>
                </a:tc>
                <a:tc hMerge="1">
                  <a:txBody>
                    <a:bodyPr/>
                    <a:lstStyle/>
                    <a:p>
                      <a:pPr algn="ctr">
                        <a:lnSpc>
                          <a:spcPct val="115000"/>
                        </a:lnSpc>
                      </a:pPr>
                      <a:endParaRPr lang="es-CO" sz="24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662765790"/>
                  </a:ext>
                </a:extLst>
              </a:tr>
              <a:tr h="637332">
                <a:tc>
                  <a:txBody>
                    <a:bodyPr/>
                    <a:lstStyle/>
                    <a:p>
                      <a:pPr algn="ctr">
                        <a:tabLst>
                          <a:tab pos="2476500" algn="l"/>
                        </a:tabLst>
                      </a:pPr>
                      <a:r>
                        <a:rPr lang="en-US" sz="1600">
                          <a:effectLst/>
                        </a:rPr>
                        <a:t>Construcción colaborativa</a:t>
                      </a:r>
                      <a:endParaRPr lang="es-CO" sz="2400">
                        <a:effectLst/>
                        <a:latin typeface="+mn-lt"/>
                        <a:ea typeface="Times New Roman" panose="02020603050405020304" pitchFamily="18" charset="0"/>
                      </a:endParaRPr>
                    </a:p>
                  </a:txBody>
                  <a:tcPr marL="68580" marR="68580" marT="0" marB="0" anchor="ctr"/>
                </a:tc>
                <a:tc>
                  <a:txBody>
                    <a:bodyPr/>
                    <a:lstStyle/>
                    <a:p>
                      <a:pPr algn="just">
                        <a:lnSpc>
                          <a:spcPct val="115000"/>
                        </a:lnSpc>
                      </a:pPr>
                      <a:r>
                        <a:rPr lang="es-CO" sz="1600" dirty="0">
                          <a:effectLst/>
                        </a:rPr>
                        <a:t>Definir acciones de mejora concretas a partir del análisis de datos y las reflexiones compartidas</a:t>
                      </a:r>
                      <a:endParaRPr lang="es-CO" sz="2400" dirty="0">
                        <a:effectLst/>
                        <a:latin typeface="+mn-lt"/>
                        <a:ea typeface="Times New Roman" panose="02020603050405020304" pitchFamily="18" charset="0"/>
                      </a:endParaRPr>
                    </a:p>
                  </a:txBody>
                  <a:tcPr marL="68580" marR="68580" marT="0" marB="0" anchor="ctr"/>
                </a:tc>
                <a:tc>
                  <a:txBody>
                    <a:bodyPr/>
                    <a:lstStyle/>
                    <a:p>
                      <a:pPr algn="ctr">
                        <a:lnSpc>
                          <a:spcPct val="115000"/>
                        </a:lnSpc>
                      </a:pPr>
                      <a:r>
                        <a:rPr lang="en-US" sz="1600">
                          <a:effectLst/>
                        </a:rPr>
                        <a:t>90 minutos</a:t>
                      </a:r>
                      <a:endParaRPr lang="es-CO" sz="24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3819720503"/>
                  </a:ext>
                </a:extLst>
              </a:tr>
              <a:tr h="1035174">
                <a:tc>
                  <a:txBody>
                    <a:bodyPr/>
                    <a:lstStyle/>
                    <a:p>
                      <a:pPr algn="ctr"/>
                      <a:r>
                        <a:rPr lang="es-CO" sz="1600">
                          <a:effectLst/>
                        </a:rPr>
                        <a:t>Mi rol en el logro de las acciones de mejoramiento</a:t>
                      </a:r>
                      <a:endParaRPr lang="es-CO" sz="2400">
                        <a:effectLst/>
                      </a:endParaRPr>
                    </a:p>
                    <a:p>
                      <a:pPr algn="ctr">
                        <a:lnSpc>
                          <a:spcPct val="115000"/>
                        </a:lnSpc>
                      </a:pPr>
                      <a:r>
                        <a:rPr lang="es-CO" sz="2400">
                          <a:effectLst/>
                        </a:rPr>
                        <a:t> </a:t>
                      </a:r>
                      <a:endParaRPr lang="es-CO" sz="2400">
                        <a:effectLst/>
                        <a:latin typeface="+mn-lt"/>
                        <a:ea typeface="Times New Roman" panose="02020603050405020304" pitchFamily="18" charset="0"/>
                      </a:endParaRPr>
                    </a:p>
                  </a:txBody>
                  <a:tcPr marL="68580" marR="68580" marT="0" marB="0" anchor="ctr"/>
                </a:tc>
                <a:tc>
                  <a:txBody>
                    <a:bodyPr/>
                    <a:lstStyle/>
                    <a:p>
                      <a:pPr algn="just">
                        <a:lnSpc>
                          <a:spcPct val="115000"/>
                        </a:lnSpc>
                      </a:pPr>
                      <a:r>
                        <a:rPr lang="es-CO" sz="1600" dirty="0">
                          <a:effectLst/>
                        </a:rPr>
                        <a:t>Generar un compromiso colectivo con las acciones planteadas y evaluar la experiencia de la jornada.</a:t>
                      </a:r>
                      <a:endParaRPr lang="es-CO" sz="2400" dirty="0">
                        <a:effectLst/>
                        <a:latin typeface="+mn-lt"/>
                        <a:ea typeface="Times New Roman" panose="02020603050405020304" pitchFamily="18" charset="0"/>
                      </a:endParaRPr>
                    </a:p>
                  </a:txBody>
                  <a:tcPr marL="68580" marR="68580" marT="0" marB="0" anchor="ctr"/>
                </a:tc>
                <a:tc>
                  <a:txBody>
                    <a:bodyPr/>
                    <a:lstStyle/>
                    <a:p>
                      <a:pPr algn="ctr">
                        <a:lnSpc>
                          <a:spcPct val="115000"/>
                        </a:lnSpc>
                      </a:pPr>
                      <a:r>
                        <a:rPr lang="en-US" sz="1600" dirty="0">
                          <a:effectLst/>
                        </a:rPr>
                        <a:t>15 </a:t>
                      </a:r>
                      <a:r>
                        <a:rPr lang="en-US" sz="1600" dirty="0" err="1">
                          <a:effectLst/>
                        </a:rPr>
                        <a:t>minutos</a:t>
                      </a:r>
                      <a:endParaRPr lang="es-CO" sz="24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2220324206"/>
                  </a:ext>
                </a:extLst>
              </a:tr>
            </a:tbl>
          </a:graphicData>
        </a:graphic>
      </p:graphicFrame>
    </p:spTree>
    <p:extLst>
      <p:ext uri="{BB962C8B-B14F-4D97-AF65-F5344CB8AC3E}">
        <p14:creationId xmlns:p14="http://schemas.microsoft.com/office/powerpoint/2010/main" val="270402268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517</TotalTime>
  <Words>2715</Words>
  <Application>Microsoft Office PowerPoint</Application>
  <PresentationFormat>Panorámica</PresentationFormat>
  <Paragraphs>211</Paragraphs>
  <Slides>31</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31</vt:i4>
      </vt:variant>
    </vt:vector>
  </HeadingPairs>
  <TitlesOfParts>
    <vt:vector size="41" baseType="lpstr">
      <vt:lpstr>Aptos</vt:lpstr>
      <vt:lpstr>Aptos Display</vt:lpstr>
      <vt:lpstr>Arial</vt:lpstr>
      <vt:lpstr>Calibri</vt:lpstr>
      <vt:lpstr>Courier New</vt:lpstr>
      <vt:lpstr>Montserrat</vt:lpstr>
      <vt:lpstr>Times New Roman</vt:lpstr>
      <vt:lpstr>Trebuchet MS</vt:lpstr>
      <vt:lpstr>Wingdings</vt:lpstr>
      <vt:lpstr>Tema de Office</vt:lpstr>
      <vt:lpstr>Sugerencias para el equipo dinamizador</vt:lpstr>
      <vt:lpstr>Alistamiento – Lista de chequeo</vt:lpstr>
      <vt:lpstr>Jornada de Planeación Educativa 2025</vt:lpstr>
      <vt:lpstr>Bienvenidas y bienvenidos</vt:lpstr>
      <vt:lpstr>¿Qué buscamos con esta jornada?</vt:lpstr>
      <vt:lpstr>Agenda</vt:lpstr>
      <vt:lpstr>Bienvenida y rompehielos</vt:lpstr>
      <vt:lpstr>Equipo dinamizador de la jornada</vt:lpstr>
      <vt:lpstr>Momentos del taller</vt:lpstr>
      <vt:lpstr>Nube de aportes para la construcción colaborativa</vt:lpstr>
      <vt:lpstr>Nube de aportes institucional</vt:lpstr>
      <vt:lpstr>Análisis de información institucional</vt:lpstr>
      <vt:lpstr>Reconozcamos la información de nuestro colegio</vt:lpstr>
      <vt:lpstr>Reporte institucional</vt:lpstr>
      <vt:lpstr>Trabajo en grupos   Grupo 1 - Aprendizajes</vt:lpstr>
      <vt:lpstr>Trabajo en grupos   Grupo 1 - Aprendizajes</vt:lpstr>
      <vt:lpstr>Trabajo en grupos   Grupo 1 - Aprendizajes</vt:lpstr>
      <vt:lpstr>Trabajo en grupos   Grupo 1 - Aprendizajes</vt:lpstr>
      <vt:lpstr>Trabajo en grupos   Grupo 1 - Aprendizajes</vt:lpstr>
      <vt:lpstr>Trabajo en grupos   Grupo 2 – Convivencia escolar</vt:lpstr>
      <vt:lpstr>Trabajo en grupos   Grupo 3 – Trayectoria educativa</vt:lpstr>
      <vt:lpstr>Consolidación del análisis realizado</vt:lpstr>
      <vt:lpstr>Construcción colaborativa</vt:lpstr>
      <vt:lpstr>Proyección de acciones de mejora</vt:lpstr>
      <vt:lpstr>Proyección de acciones de mejora</vt:lpstr>
      <vt:lpstr>Insumos </vt:lpstr>
      <vt:lpstr>Consolidación de acciones de mejora</vt:lpstr>
      <vt:lpstr>Lista de chequeo – realimentación de las acciones de mejora</vt:lpstr>
      <vt:lpstr>Cierre: mi rol en el logro de acciones de mejora</vt:lpstr>
      <vt:lpstr>Cierre y proyecciones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Jornada de Planeación Educativa 2025</dc:title>
  <dc:creator/>
  <cp:lastModifiedBy>JENNY ANDREA BLANCO GUERRERO</cp:lastModifiedBy>
  <cp:revision>85</cp:revision>
  <dcterms:created xsi:type="dcterms:W3CDTF">2025-01-10T21:04:23Z</dcterms:created>
  <dcterms:modified xsi:type="dcterms:W3CDTF">2025-01-16T12:00:32Z</dcterms:modified>
</cp:coreProperties>
</file>